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47799" y="1177591"/>
            <a:ext cx="10541001" cy="20320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18" name="Drawing"/>
          <p:cNvGrpSpPr/>
          <p:nvPr/>
        </p:nvGrpSpPr>
        <p:grpSpPr>
          <a:xfrm>
            <a:off x="213222" y="3636609"/>
            <a:ext cx="10615784" cy="6020545"/>
            <a:chOff x="0" y="0"/>
            <a:chExt cx="10615782" cy="6020544"/>
          </a:xfrm>
        </p:grpSpPr>
        <p:sp>
          <p:nvSpPr>
            <p:cNvPr id="120" name="Line"/>
            <p:cNvSpPr/>
            <p:nvPr/>
          </p:nvSpPr>
          <p:spPr>
            <a:xfrm>
              <a:off x="1844177" y="316024"/>
              <a:ext cx="298451" cy="19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8732" y="12645"/>
                  </a:moveTo>
                  <a:cubicBezTo>
                    <a:pt x="9191" y="10371"/>
                    <a:pt x="9651" y="8098"/>
                    <a:pt x="9345" y="5938"/>
                  </a:cubicBezTo>
                  <a:cubicBezTo>
                    <a:pt x="9038" y="3778"/>
                    <a:pt x="7966" y="1731"/>
                    <a:pt x="7047" y="708"/>
                  </a:cubicBezTo>
                  <a:cubicBezTo>
                    <a:pt x="6128" y="-315"/>
                    <a:pt x="5362" y="-315"/>
                    <a:pt x="4366" y="1277"/>
                  </a:cubicBezTo>
                  <a:cubicBezTo>
                    <a:pt x="3370" y="2868"/>
                    <a:pt x="2145" y="6051"/>
                    <a:pt x="1302" y="9348"/>
                  </a:cubicBezTo>
                  <a:cubicBezTo>
                    <a:pt x="460" y="12645"/>
                    <a:pt x="0" y="16056"/>
                    <a:pt x="0" y="18216"/>
                  </a:cubicBezTo>
                  <a:cubicBezTo>
                    <a:pt x="0" y="20376"/>
                    <a:pt x="460" y="21285"/>
                    <a:pt x="1609" y="21285"/>
                  </a:cubicBezTo>
                  <a:cubicBezTo>
                    <a:pt x="2757" y="21285"/>
                    <a:pt x="4596" y="20376"/>
                    <a:pt x="6204" y="18329"/>
                  </a:cubicBezTo>
                  <a:cubicBezTo>
                    <a:pt x="7813" y="16283"/>
                    <a:pt x="9191" y="13100"/>
                    <a:pt x="10034" y="10940"/>
                  </a:cubicBezTo>
                  <a:cubicBezTo>
                    <a:pt x="10877" y="8780"/>
                    <a:pt x="11183" y="7643"/>
                    <a:pt x="11260" y="7643"/>
                  </a:cubicBezTo>
                  <a:cubicBezTo>
                    <a:pt x="11336" y="7643"/>
                    <a:pt x="11183" y="8780"/>
                    <a:pt x="11106" y="10030"/>
                  </a:cubicBezTo>
                  <a:cubicBezTo>
                    <a:pt x="11030" y="11281"/>
                    <a:pt x="11030" y="12645"/>
                    <a:pt x="12409" y="13896"/>
                  </a:cubicBezTo>
                  <a:cubicBezTo>
                    <a:pt x="13787" y="15146"/>
                    <a:pt x="16545" y="16283"/>
                    <a:pt x="18306" y="16397"/>
                  </a:cubicBezTo>
                  <a:cubicBezTo>
                    <a:pt x="20068" y="16510"/>
                    <a:pt x="20834" y="15601"/>
                    <a:pt x="21600" y="14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2104527" y="287690"/>
              <a:ext cx="10998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5891" y="0"/>
                  </a:moveTo>
                  <a:cubicBezTo>
                    <a:pt x="11782" y="3168"/>
                    <a:pt x="17673" y="6336"/>
                    <a:pt x="19636" y="9216"/>
                  </a:cubicBezTo>
                  <a:cubicBezTo>
                    <a:pt x="21600" y="12096"/>
                    <a:pt x="19636" y="14688"/>
                    <a:pt x="15709" y="16704"/>
                  </a:cubicBezTo>
                  <a:cubicBezTo>
                    <a:pt x="11782" y="18720"/>
                    <a:pt x="5891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646901" y="287690"/>
              <a:ext cx="15917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600" fill="norm" stroke="1" extrusionOk="0">
                  <a:moveTo>
                    <a:pt x="18570" y="0"/>
                  </a:moveTo>
                  <a:cubicBezTo>
                    <a:pt x="14363" y="144"/>
                    <a:pt x="10155" y="288"/>
                    <a:pt x="6789" y="1368"/>
                  </a:cubicBezTo>
                  <a:cubicBezTo>
                    <a:pt x="3422" y="2448"/>
                    <a:pt x="898" y="4464"/>
                    <a:pt x="196" y="7272"/>
                  </a:cubicBezTo>
                  <a:cubicBezTo>
                    <a:pt x="-505" y="10080"/>
                    <a:pt x="617" y="13680"/>
                    <a:pt x="4404" y="16200"/>
                  </a:cubicBezTo>
                  <a:cubicBezTo>
                    <a:pt x="8191" y="18720"/>
                    <a:pt x="14643" y="20160"/>
                    <a:pt x="210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555377" y="380625"/>
              <a:ext cx="330201" cy="32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21474"/>
                  </a:moveTo>
                  <a:cubicBezTo>
                    <a:pt x="554" y="19941"/>
                    <a:pt x="1108" y="18408"/>
                    <a:pt x="2008" y="16039"/>
                  </a:cubicBezTo>
                  <a:cubicBezTo>
                    <a:pt x="2908" y="13670"/>
                    <a:pt x="4154" y="10465"/>
                    <a:pt x="4915" y="8096"/>
                  </a:cubicBezTo>
                  <a:cubicBezTo>
                    <a:pt x="5677" y="5727"/>
                    <a:pt x="5954" y="4194"/>
                    <a:pt x="6162" y="2800"/>
                  </a:cubicBezTo>
                  <a:cubicBezTo>
                    <a:pt x="6369" y="1407"/>
                    <a:pt x="6508" y="153"/>
                    <a:pt x="6369" y="13"/>
                  </a:cubicBezTo>
                  <a:cubicBezTo>
                    <a:pt x="6231" y="-126"/>
                    <a:pt x="5815" y="849"/>
                    <a:pt x="5538" y="3009"/>
                  </a:cubicBezTo>
                  <a:cubicBezTo>
                    <a:pt x="5262" y="5169"/>
                    <a:pt x="5123" y="8514"/>
                    <a:pt x="5054" y="10535"/>
                  </a:cubicBezTo>
                  <a:cubicBezTo>
                    <a:pt x="4985" y="12555"/>
                    <a:pt x="4985" y="13252"/>
                    <a:pt x="5123" y="13949"/>
                  </a:cubicBezTo>
                  <a:cubicBezTo>
                    <a:pt x="5262" y="14646"/>
                    <a:pt x="5538" y="15342"/>
                    <a:pt x="6023" y="15621"/>
                  </a:cubicBezTo>
                  <a:cubicBezTo>
                    <a:pt x="6508" y="15900"/>
                    <a:pt x="7200" y="15760"/>
                    <a:pt x="8654" y="14228"/>
                  </a:cubicBezTo>
                  <a:cubicBezTo>
                    <a:pt x="10108" y="12695"/>
                    <a:pt x="12323" y="9768"/>
                    <a:pt x="13638" y="7539"/>
                  </a:cubicBezTo>
                  <a:cubicBezTo>
                    <a:pt x="14954" y="5309"/>
                    <a:pt x="15369" y="3776"/>
                    <a:pt x="15577" y="2522"/>
                  </a:cubicBezTo>
                  <a:cubicBezTo>
                    <a:pt x="15785" y="1268"/>
                    <a:pt x="15785" y="292"/>
                    <a:pt x="15715" y="153"/>
                  </a:cubicBezTo>
                  <a:cubicBezTo>
                    <a:pt x="15646" y="13"/>
                    <a:pt x="15508" y="710"/>
                    <a:pt x="15646" y="2173"/>
                  </a:cubicBezTo>
                  <a:cubicBezTo>
                    <a:pt x="15785" y="3637"/>
                    <a:pt x="16200" y="5866"/>
                    <a:pt x="16892" y="7539"/>
                  </a:cubicBezTo>
                  <a:cubicBezTo>
                    <a:pt x="17585" y="9211"/>
                    <a:pt x="18554" y="10326"/>
                    <a:pt x="19385" y="10883"/>
                  </a:cubicBezTo>
                  <a:cubicBezTo>
                    <a:pt x="20215" y="11440"/>
                    <a:pt x="20908" y="11440"/>
                    <a:pt x="21600" y="1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632134" y="147729"/>
              <a:ext cx="126444" cy="176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984" fill="norm" stroke="1" extrusionOk="0">
                  <a:moveTo>
                    <a:pt x="4225" y="11333"/>
                  </a:moveTo>
                  <a:cubicBezTo>
                    <a:pt x="3145" y="12840"/>
                    <a:pt x="2065" y="14347"/>
                    <a:pt x="1345" y="16231"/>
                  </a:cubicBezTo>
                  <a:cubicBezTo>
                    <a:pt x="625" y="18115"/>
                    <a:pt x="265" y="20375"/>
                    <a:pt x="85" y="20878"/>
                  </a:cubicBezTo>
                  <a:cubicBezTo>
                    <a:pt x="-95" y="21380"/>
                    <a:pt x="-95" y="20124"/>
                    <a:pt x="1165" y="16733"/>
                  </a:cubicBezTo>
                  <a:cubicBezTo>
                    <a:pt x="2425" y="13343"/>
                    <a:pt x="4945" y="7817"/>
                    <a:pt x="6745" y="4427"/>
                  </a:cubicBezTo>
                  <a:cubicBezTo>
                    <a:pt x="8545" y="1036"/>
                    <a:pt x="9625" y="-220"/>
                    <a:pt x="10525" y="31"/>
                  </a:cubicBezTo>
                  <a:cubicBezTo>
                    <a:pt x="11425" y="282"/>
                    <a:pt x="12145" y="2040"/>
                    <a:pt x="13945" y="5557"/>
                  </a:cubicBezTo>
                  <a:cubicBezTo>
                    <a:pt x="15745" y="9073"/>
                    <a:pt x="18625" y="14347"/>
                    <a:pt x="21505" y="19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3050677" y="427390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3069727" y="528990"/>
              <a:ext cx="13970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82" y="10800"/>
                    <a:pt x="1964" y="21600"/>
                    <a:pt x="5564" y="21600"/>
                  </a:cubicBezTo>
                  <a:cubicBezTo>
                    <a:pt x="9164" y="21600"/>
                    <a:pt x="15382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704727" y="154340"/>
              <a:ext cx="25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75"/>
                    <a:pt x="7200" y="12150"/>
                    <a:pt x="10800" y="15750"/>
                  </a:cubicBezTo>
                  <a:cubicBezTo>
                    <a:pt x="14400" y="19350"/>
                    <a:pt x="1800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590427" y="382940"/>
              <a:ext cx="260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71" y="15840"/>
                    <a:pt x="11941" y="10080"/>
                    <a:pt x="15541" y="6480"/>
                  </a:cubicBezTo>
                  <a:cubicBezTo>
                    <a:pt x="19141" y="2880"/>
                    <a:pt x="203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660277" y="496309"/>
              <a:ext cx="146051" cy="173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7736"/>
                  </a:moveTo>
                  <a:cubicBezTo>
                    <a:pt x="0" y="10277"/>
                    <a:pt x="0" y="12818"/>
                    <a:pt x="0" y="15359"/>
                  </a:cubicBezTo>
                  <a:cubicBezTo>
                    <a:pt x="0" y="17900"/>
                    <a:pt x="0" y="20442"/>
                    <a:pt x="313" y="20823"/>
                  </a:cubicBezTo>
                  <a:cubicBezTo>
                    <a:pt x="626" y="21204"/>
                    <a:pt x="1252" y="19425"/>
                    <a:pt x="2504" y="15995"/>
                  </a:cubicBezTo>
                  <a:cubicBezTo>
                    <a:pt x="3757" y="12564"/>
                    <a:pt x="5635" y="7482"/>
                    <a:pt x="7200" y="4559"/>
                  </a:cubicBezTo>
                  <a:cubicBezTo>
                    <a:pt x="8765" y="1637"/>
                    <a:pt x="10017" y="875"/>
                    <a:pt x="11583" y="366"/>
                  </a:cubicBezTo>
                  <a:cubicBezTo>
                    <a:pt x="13148" y="-142"/>
                    <a:pt x="15026" y="-396"/>
                    <a:pt x="16591" y="1510"/>
                  </a:cubicBezTo>
                  <a:cubicBezTo>
                    <a:pt x="18157" y="3416"/>
                    <a:pt x="19409" y="7482"/>
                    <a:pt x="20191" y="10658"/>
                  </a:cubicBezTo>
                  <a:cubicBezTo>
                    <a:pt x="20974" y="13835"/>
                    <a:pt x="21287" y="16122"/>
                    <a:pt x="21600" y="18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4011233" y="193685"/>
              <a:ext cx="233245" cy="244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84" fill="norm" stroke="1" extrusionOk="0">
                  <a:moveTo>
                    <a:pt x="21443" y="441"/>
                  </a:moveTo>
                  <a:cubicBezTo>
                    <a:pt x="20470" y="75"/>
                    <a:pt x="19497" y="-291"/>
                    <a:pt x="17648" y="350"/>
                  </a:cubicBezTo>
                  <a:cubicBezTo>
                    <a:pt x="15800" y="990"/>
                    <a:pt x="13075" y="2638"/>
                    <a:pt x="11227" y="3645"/>
                  </a:cubicBezTo>
                  <a:cubicBezTo>
                    <a:pt x="9378" y="4651"/>
                    <a:pt x="8405" y="5017"/>
                    <a:pt x="7627" y="5567"/>
                  </a:cubicBezTo>
                  <a:cubicBezTo>
                    <a:pt x="6848" y="6116"/>
                    <a:pt x="6265" y="6848"/>
                    <a:pt x="6557" y="7397"/>
                  </a:cubicBezTo>
                  <a:cubicBezTo>
                    <a:pt x="6848" y="7946"/>
                    <a:pt x="8016" y="8312"/>
                    <a:pt x="9086" y="8495"/>
                  </a:cubicBezTo>
                  <a:cubicBezTo>
                    <a:pt x="10157" y="8678"/>
                    <a:pt x="11129" y="8678"/>
                    <a:pt x="12102" y="8862"/>
                  </a:cubicBezTo>
                  <a:cubicBezTo>
                    <a:pt x="13075" y="9045"/>
                    <a:pt x="14048" y="9411"/>
                    <a:pt x="14340" y="10051"/>
                  </a:cubicBezTo>
                  <a:cubicBezTo>
                    <a:pt x="14632" y="10692"/>
                    <a:pt x="14243" y="11607"/>
                    <a:pt x="12394" y="12980"/>
                  </a:cubicBezTo>
                  <a:cubicBezTo>
                    <a:pt x="10546" y="14353"/>
                    <a:pt x="7238" y="16184"/>
                    <a:pt x="5097" y="17282"/>
                  </a:cubicBezTo>
                  <a:cubicBezTo>
                    <a:pt x="2957" y="18380"/>
                    <a:pt x="1984" y="18746"/>
                    <a:pt x="1205" y="19295"/>
                  </a:cubicBezTo>
                  <a:cubicBezTo>
                    <a:pt x="427" y="19845"/>
                    <a:pt x="-157" y="20577"/>
                    <a:pt x="38" y="20943"/>
                  </a:cubicBezTo>
                  <a:cubicBezTo>
                    <a:pt x="232" y="21309"/>
                    <a:pt x="1205" y="21309"/>
                    <a:pt x="4708" y="20577"/>
                  </a:cubicBezTo>
                  <a:cubicBezTo>
                    <a:pt x="8211" y="19845"/>
                    <a:pt x="14243" y="18380"/>
                    <a:pt x="20275" y="16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4346077" y="198790"/>
              <a:ext cx="133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5520"/>
                    <a:pt x="11657" y="11040"/>
                    <a:pt x="15257" y="14640"/>
                  </a:cubicBezTo>
                  <a:cubicBezTo>
                    <a:pt x="18857" y="18240"/>
                    <a:pt x="20229" y="19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331966" y="141640"/>
              <a:ext cx="179212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600" fill="norm" stroke="1" extrusionOk="0">
                  <a:moveTo>
                    <a:pt x="21265" y="0"/>
                  </a:moveTo>
                  <a:cubicBezTo>
                    <a:pt x="18251" y="2448"/>
                    <a:pt x="15237" y="4896"/>
                    <a:pt x="11595" y="8064"/>
                  </a:cubicBezTo>
                  <a:cubicBezTo>
                    <a:pt x="7953" y="11232"/>
                    <a:pt x="3684" y="15120"/>
                    <a:pt x="1674" y="17496"/>
                  </a:cubicBezTo>
                  <a:cubicBezTo>
                    <a:pt x="-335" y="19872"/>
                    <a:pt x="-84" y="20736"/>
                    <a:pt x="1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517527" y="363890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542927" y="26864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847727" y="287690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854077" y="363890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5184277" y="173390"/>
              <a:ext cx="2095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1" y="3600"/>
                    <a:pt x="6982" y="7200"/>
                    <a:pt x="10582" y="10800"/>
                  </a:cubicBezTo>
                  <a:cubicBezTo>
                    <a:pt x="14182" y="14400"/>
                    <a:pt x="17891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216027" y="147990"/>
              <a:ext cx="2095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124"/>
                    <a:pt x="18982" y="248"/>
                    <a:pt x="17236" y="1490"/>
                  </a:cubicBezTo>
                  <a:cubicBezTo>
                    <a:pt x="15491" y="2731"/>
                    <a:pt x="13309" y="5090"/>
                    <a:pt x="10691" y="8379"/>
                  </a:cubicBezTo>
                  <a:cubicBezTo>
                    <a:pt x="8073" y="11669"/>
                    <a:pt x="5018" y="15890"/>
                    <a:pt x="3164" y="18248"/>
                  </a:cubicBezTo>
                  <a:cubicBezTo>
                    <a:pt x="1309" y="20607"/>
                    <a:pt x="655" y="211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108077" y="46390"/>
              <a:ext cx="323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8000"/>
                    <a:pt x="4800" y="14400"/>
                    <a:pt x="8400" y="10800"/>
                  </a:cubicBezTo>
                  <a:cubicBezTo>
                    <a:pt x="12000" y="7200"/>
                    <a:pt x="168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7058706" y="313090"/>
              <a:ext cx="360772" cy="182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63" fill="norm" stroke="1" extrusionOk="0">
                  <a:moveTo>
                    <a:pt x="4856" y="5959"/>
                  </a:moveTo>
                  <a:cubicBezTo>
                    <a:pt x="4983" y="9683"/>
                    <a:pt x="5109" y="13407"/>
                    <a:pt x="4856" y="16014"/>
                  </a:cubicBezTo>
                  <a:cubicBezTo>
                    <a:pt x="4604" y="18621"/>
                    <a:pt x="3972" y="20110"/>
                    <a:pt x="3341" y="20855"/>
                  </a:cubicBezTo>
                  <a:cubicBezTo>
                    <a:pt x="2709" y="21600"/>
                    <a:pt x="2077" y="21600"/>
                    <a:pt x="1509" y="20359"/>
                  </a:cubicBezTo>
                  <a:cubicBezTo>
                    <a:pt x="941" y="19117"/>
                    <a:pt x="435" y="16634"/>
                    <a:pt x="183" y="14772"/>
                  </a:cubicBezTo>
                  <a:cubicBezTo>
                    <a:pt x="-70" y="12910"/>
                    <a:pt x="-70" y="11669"/>
                    <a:pt x="246" y="10676"/>
                  </a:cubicBezTo>
                  <a:cubicBezTo>
                    <a:pt x="562" y="9683"/>
                    <a:pt x="1193" y="8938"/>
                    <a:pt x="3530" y="7697"/>
                  </a:cubicBezTo>
                  <a:cubicBezTo>
                    <a:pt x="5867" y="6455"/>
                    <a:pt x="9909" y="4717"/>
                    <a:pt x="13193" y="3352"/>
                  </a:cubicBezTo>
                  <a:cubicBezTo>
                    <a:pt x="16477" y="1986"/>
                    <a:pt x="19004" y="993"/>
                    <a:pt x="215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7502027" y="231482"/>
              <a:ext cx="114301" cy="12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0" y="1935"/>
                  </a:moveTo>
                  <a:cubicBezTo>
                    <a:pt x="3200" y="890"/>
                    <a:pt x="6400" y="-155"/>
                    <a:pt x="8600" y="19"/>
                  </a:cubicBezTo>
                  <a:cubicBezTo>
                    <a:pt x="10800" y="193"/>
                    <a:pt x="12000" y="1587"/>
                    <a:pt x="12000" y="4200"/>
                  </a:cubicBezTo>
                  <a:cubicBezTo>
                    <a:pt x="12000" y="6813"/>
                    <a:pt x="10800" y="10645"/>
                    <a:pt x="9400" y="13084"/>
                  </a:cubicBezTo>
                  <a:cubicBezTo>
                    <a:pt x="8000" y="15522"/>
                    <a:pt x="6400" y="16568"/>
                    <a:pt x="5000" y="17787"/>
                  </a:cubicBezTo>
                  <a:cubicBezTo>
                    <a:pt x="3600" y="19006"/>
                    <a:pt x="2400" y="20400"/>
                    <a:pt x="3200" y="20922"/>
                  </a:cubicBezTo>
                  <a:cubicBezTo>
                    <a:pt x="4000" y="21445"/>
                    <a:pt x="6800" y="21097"/>
                    <a:pt x="10200" y="20400"/>
                  </a:cubicBezTo>
                  <a:cubicBezTo>
                    <a:pt x="13600" y="19703"/>
                    <a:pt x="17600" y="18658"/>
                    <a:pt x="21600" y="17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7160069" y="53689"/>
              <a:ext cx="126059" cy="162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976" fill="norm" stroke="1" extrusionOk="0">
                  <a:moveTo>
                    <a:pt x="5240" y="14642"/>
                  </a:moveTo>
                  <a:cubicBezTo>
                    <a:pt x="4160" y="16009"/>
                    <a:pt x="3080" y="17376"/>
                    <a:pt x="2000" y="18743"/>
                  </a:cubicBezTo>
                  <a:cubicBezTo>
                    <a:pt x="920" y="20110"/>
                    <a:pt x="-160" y="21477"/>
                    <a:pt x="20" y="20793"/>
                  </a:cubicBezTo>
                  <a:cubicBezTo>
                    <a:pt x="200" y="20110"/>
                    <a:pt x="1640" y="17376"/>
                    <a:pt x="3440" y="13958"/>
                  </a:cubicBezTo>
                  <a:cubicBezTo>
                    <a:pt x="5240" y="10540"/>
                    <a:pt x="7400" y="6439"/>
                    <a:pt x="9200" y="3842"/>
                  </a:cubicBezTo>
                  <a:cubicBezTo>
                    <a:pt x="11000" y="1244"/>
                    <a:pt x="12440" y="150"/>
                    <a:pt x="13880" y="14"/>
                  </a:cubicBezTo>
                  <a:cubicBezTo>
                    <a:pt x="15320" y="-123"/>
                    <a:pt x="16760" y="697"/>
                    <a:pt x="18020" y="3842"/>
                  </a:cubicBezTo>
                  <a:cubicBezTo>
                    <a:pt x="19280" y="6986"/>
                    <a:pt x="20360" y="12454"/>
                    <a:pt x="21440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7876677" y="325790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7851277" y="401990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8391821" y="141640"/>
              <a:ext cx="3095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21060" y="0"/>
                  </a:moveTo>
                  <a:cubicBezTo>
                    <a:pt x="13860" y="267"/>
                    <a:pt x="6660" y="533"/>
                    <a:pt x="3060" y="1333"/>
                  </a:cubicBezTo>
                  <a:cubicBezTo>
                    <a:pt x="-540" y="2133"/>
                    <a:pt x="-540" y="3467"/>
                    <a:pt x="900" y="6933"/>
                  </a:cubicBezTo>
                  <a:cubicBezTo>
                    <a:pt x="2340" y="10400"/>
                    <a:pt x="5220" y="16000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8225927" y="399313"/>
              <a:ext cx="2476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169" y="12302"/>
                    <a:pt x="10338" y="4448"/>
                    <a:pt x="13938" y="1502"/>
                  </a:cubicBezTo>
                  <a:cubicBezTo>
                    <a:pt x="17538" y="-1443"/>
                    <a:pt x="1956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8379335" y="449086"/>
              <a:ext cx="134003" cy="124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150" fill="norm" stroke="1" extrusionOk="0">
                  <a:moveTo>
                    <a:pt x="2833" y="4950"/>
                  </a:moveTo>
                  <a:cubicBezTo>
                    <a:pt x="1836" y="6390"/>
                    <a:pt x="839" y="7830"/>
                    <a:pt x="340" y="8730"/>
                  </a:cubicBezTo>
                  <a:cubicBezTo>
                    <a:pt x="-158" y="9630"/>
                    <a:pt x="-158" y="9990"/>
                    <a:pt x="673" y="8370"/>
                  </a:cubicBezTo>
                  <a:cubicBezTo>
                    <a:pt x="1504" y="6750"/>
                    <a:pt x="3165" y="3150"/>
                    <a:pt x="4827" y="1350"/>
                  </a:cubicBezTo>
                  <a:cubicBezTo>
                    <a:pt x="6488" y="-450"/>
                    <a:pt x="8150" y="-450"/>
                    <a:pt x="10974" y="1350"/>
                  </a:cubicBezTo>
                  <a:cubicBezTo>
                    <a:pt x="13799" y="3150"/>
                    <a:pt x="17787" y="6750"/>
                    <a:pt x="19614" y="10350"/>
                  </a:cubicBezTo>
                  <a:cubicBezTo>
                    <a:pt x="21442" y="13950"/>
                    <a:pt x="21110" y="17550"/>
                    <a:pt x="20777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8352927" y="497240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1029"/>
                    <a:pt x="11520" y="2057"/>
                    <a:pt x="13680" y="4800"/>
                  </a:cubicBezTo>
                  <a:cubicBezTo>
                    <a:pt x="15840" y="7543"/>
                    <a:pt x="14400" y="12000"/>
                    <a:pt x="15120" y="15086"/>
                  </a:cubicBezTo>
                  <a:cubicBezTo>
                    <a:pt x="15840" y="18171"/>
                    <a:pt x="1872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8693710" y="144727"/>
              <a:ext cx="240061" cy="281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57" fill="norm" stroke="1" extrusionOk="0">
                  <a:moveTo>
                    <a:pt x="21221" y="1699"/>
                  </a:moveTo>
                  <a:cubicBezTo>
                    <a:pt x="21411" y="893"/>
                    <a:pt x="21600" y="87"/>
                    <a:pt x="21411" y="7"/>
                  </a:cubicBezTo>
                  <a:cubicBezTo>
                    <a:pt x="21221" y="-74"/>
                    <a:pt x="20653" y="571"/>
                    <a:pt x="18568" y="1941"/>
                  </a:cubicBezTo>
                  <a:cubicBezTo>
                    <a:pt x="16484" y="3311"/>
                    <a:pt x="12884" y="5407"/>
                    <a:pt x="10705" y="6696"/>
                  </a:cubicBezTo>
                  <a:cubicBezTo>
                    <a:pt x="8526" y="7986"/>
                    <a:pt x="7768" y="8469"/>
                    <a:pt x="7011" y="8953"/>
                  </a:cubicBezTo>
                  <a:cubicBezTo>
                    <a:pt x="6253" y="9436"/>
                    <a:pt x="5495" y="9920"/>
                    <a:pt x="5779" y="10242"/>
                  </a:cubicBezTo>
                  <a:cubicBezTo>
                    <a:pt x="6063" y="10565"/>
                    <a:pt x="7389" y="10726"/>
                    <a:pt x="9379" y="10726"/>
                  </a:cubicBezTo>
                  <a:cubicBezTo>
                    <a:pt x="11368" y="10726"/>
                    <a:pt x="14021" y="10565"/>
                    <a:pt x="15821" y="10484"/>
                  </a:cubicBezTo>
                  <a:cubicBezTo>
                    <a:pt x="17621" y="10404"/>
                    <a:pt x="18568" y="10404"/>
                    <a:pt x="18947" y="10807"/>
                  </a:cubicBezTo>
                  <a:cubicBezTo>
                    <a:pt x="19326" y="11210"/>
                    <a:pt x="19137" y="12016"/>
                    <a:pt x="17716" y="13144"/>
                  </a:cubicBezTo>
                  <a:cubicBezTo>
                    <a:pt x="16295" y="14272"/>
                    <a:pt x="13642" y="15723"/>
                    <a:pt x="10800" y="16932"/>
                  </a:cubicBezTo>
                  <a:cubicBezTo>
                    <a:pt x="7958" y="18141"/>
                    <a:pt x="4926" y="19108"/>
                    <a:pt x="2937" y="19833"/>
                  </a:cubicBezTo>
                  <a:cubicBezTo>
                    <a:pt x="947" y="20559"/>
                    <a:pt x="0" y="21042"/>
                    <a:pt x="0" y="21284"/>
                  </a:cubicBezTo>
                  <a:cubicBezTo>
                    <a:pt x="0" y="21526"/>
                    <a:pt x="947" y="21526"/>
                    <a:pt x="4168" y="21204"/>
                  </a:cubicBezTo>
                  <a:cubicBezTo>
                    <a:pt x="7389" y="20881"/>
                    <a:pt x="12884" y="20236"/>
                    <a:pt x="18379" y="19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9036772" y="118649"/>
              <a:ext cx="141656" cy="302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29" fill="norm" stroke="1" extrusionOk="0">
                  <a:moveTo>
                    <a:pt x="20950" y="2079"/>
                  </a:moveTo>
                  <a:cubicBezTo>
                    <a:pt x="20637" y="1179"/>
                    <a:pt x="20324" y="279"/>
                    <a:pt x="19385" y="54"/>
                  </a:cubicBezTo>
                  <a:cubicBezTo>
                    <a:pt x="18446" y="-171"/>
                    <a:pt x="16880" y="279"/>
                    <a:pt x="13750" y="1854"/>
                  </a:cubicBezTo>
                  <a:cubicBezTo>
                    <a:pt x="10620" y="3429"/>
                    <a:pt x="5924" y="6129"/>
                    <a:pt x="3107" y="8979"/>
                  </a:cubicBezTo>
                  <a:cubicBezTo>
                    <a:pt x="289" y="11829"/>
                    <a:pt x="-650" y="14829"/>
                    <a:pt x="446" y="16929"/>
                  </a:cubicBezTo>
                  <a:cubicBezTo>
                    <a:pt x="1541" y="19029"/>
                    <a:pt x="4672" y="20229"/>
                    <a:pt x="7020" y="20829"/>
                  </a:cubicBezTo>
                  <a:cubicBezTo>
                    <a:pt x="9367" y="21429"/>
                    <a:pt x="10933" y="21429"/>
                    <a:pt x="12498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9241927" y="179740"/>
              <a:ext cx="1270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082"/>
                    <a:pt x="10800" y="10165"/>
                    <a:pt x="14400" y="13765"/>
                  </a:cubicBezTo>
                  <a:cubicBezTo>
                    <a:pt x="18000" y="17365"/>
                    <a:pt x="1980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9257712" y="135290"/>
              <a:ext cx="149316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21461" y="0"/>
                  </a:moveTo>
                  <a:cubicBezTo>
                    <a:pt x="19940" y="150"/>
                    <a:pt x="18419" y="300"/>
                    <a:pt x="16746" y="1050"/>
                  </a:cubicBezTo>
                  <a:cubicBezTo>
                    <a:pt x="15072" y="1800"/>
                    <a:pt x="13247" y="3150"/>
                    <a:pt x="10965" y="5475"/>
                  </a:cubicBezTo>
                  <a:cubicBezTo>
                    <a:pt x="8684" y="7800"/>
                    <a:pt x="5946" y="11100"/>
                    <a:pt x="3816" y="13725"/>
                  </a:cubicBezTo>
                  <a:cubicBezTo>
                    <a:pt x="1686" y="16350"/>
                    <a:pt x="165" y="18300"/>
                    <a:pt x="13" y="19500"/>
                  </a:cubicBezTo>
                  <a:cubicBezTo>
                    <a:pt x="-139" y="20700"/>
                    <a:pt x="1078" y="21150"/>
                    <a:pt x="22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9451477" y="338490"/>
              <a:ext cx="1" cy="69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9436574" y="217840"/>
              <a:ext cx="44537" cy="33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0090" fill="norm" stroke="1" extrusionOk="0">
                  <a:moveTo>
                    <a:pt x="15749" y="0"/>
                  </a:moveTo>
                  <a:cubicBezTo>
                    <a:pt x="10840" y="0"/>
                    <a:pt x="5931" y="0"/>
                    <a:pt x="2985" y="3176"/>
                  </a:cubicBezTo>
                  <a:cubicBezTo>
                    <a:pt x="40" y="6353"/>
                    <a:pt x="-942" y="12706"/>
                    <a:pt x="1022" y="16518"/>
                  </a:cubicBezTo>
                  <a:cubicBezTo>
                    <a:pt x="2985" y="20329"/>
                    <a:pt x="7894" y="21600"/>
                    <a:pt x="12313" y="17788"/>
                  </a:cubicBezTo>
                  <a:cubicBezTo>
                    <a:pt x="16731" y="13976"/>
                    <a:pt x="20658" y="5082"/>
                    <a:pt x="20658" y="3176"/>
                  </a:cubicBezTo>
                  <a:cubicBezTo>
                    <a:pt x="20658" y="1271"/>
                    <a:pt x="16731" y="6353"/>
                    <a:pt x="12803" y="1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9680077" y="274990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9940427" y="173390"/>
              <a:ext cx="165101" cy="17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0"/>
                  </a:moveTo>
                  <a:cubicBezTo>
                    <a:pt x="2492" y="1561"/>
                    <a:pt x="4985" y="3123"/>
                    <a:pt x="7754" y="6246"/>
                  </a:cubicBezTo>
                  <a:cubicBezTo>
                    <a:pt x="10523" y="9369"/>
                    <a:pt x="13569" y="14053"/>
                    <a:pt x="15508" y="16916"/>
                  </a:cubicBezTo>
                  <a:cubicBezTo>
                    <a:pt x="17446" y="19778"/>
                    <a:pt x="18277" y="20819"/>
                    <a:pt x="19108" y="21210"/>
                  </a:cubicBezTo>
                  <a:cubicBezTo>
                    <a:pt x="19938" y="21600"/>
                    <a:pt x="20769" y="21340"/>
                    <a:pt x="21600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9991227" y="196346"/>
              <a:ext cx="139701" cy="194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21600" y="266"/>
                  </a:moveTo>
                  <a:cubicBezTo>
                    <a:pt x="19964" y="36"/>
                    <a:pt x="18327" y="-194"/>
                    <a:pt x="17018" y="266"/>
                  </a:cubicBezTo>
                  <a:cubicBezTo>
                    <a:pt x="15709" y="725"/>
                    <a:pt x="14727" y="1874"/>
                    <a:pt x="12600" y="4861"/>
                  </a:cubicBezTo>
                  <a:cubicBezTo>
                    <a:pt x="10473" y="7849"/>
                    <a:pt x="7200" y="12674"/>
                    <a:pt x="4909" y="15891"/>
                  </a:cubicBezTo>
                  <a:cubicBezTo>
                    <a:pt x="2618" y="19108"/>
                    <a:pt x="1309" y="20717"/>
                    <a:pt x="655" y="21061"/>
                  </a:cubicBezTo>
                  <a:cubicBezTo>
                    <a:pt x="0" y="21406"/>
                    <a:pt x="0" y="20487"/>
                    <a:pt x="0" y="19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9902327" y="123599"/>
              <a:ext cx="209551" cy="3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20914"/>
                  </a:moveTo>
                  <a:cubicBezTo>
                    <a:pt x="655" y="13714"/>
                    <a:pt x="1309" y="6514"/>
                    <a:pt x="4036" y="2914"/>
                  </a:cubicBezTo>
                  <a:cubicBezTo>
                    <a:pt x="6764" y="-686"/>
                    <a:pt x="11564" y="-686"/>
                    <a:pt x="14836" y="1474"/>
                  </a:cubicBezTo>
                  <a:cubicBezTo>
                    <a:pt x="18109" y="3634"/>
                    <a:pt x="19855" y="7954"/>
                    <a:pt x="21600" y="1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10194427" y="141640"/>
              <a:ext cx="7946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0" y="0"/>
                  </a:moveTo>
                  <a:cubicBezTo>
                    <a:pt x="5116" y="900"/>
                    <a:pt x="10232" y="1800"/>
                    <a:pt x="14211" y="3900"/>
                  </a:cubicBezTo>
                  <a:cubicBezTo>
                    <a:pt x="18189" y="6000"/>
                    <a:pt x="21032" y="9300"/>
                    <a:pt x="21316" y="12075"/>
                  </a:cubicBezTo>
                  <a:cubicBezTo>
                    <a:pt x="21600" y="14850"/>
                    <a:pt x="19326" y="17100"/>
                    <a:pt x="15347" y="18600"/>
                  </a:cubicBezTo>
                  <a:cubicBezTo>
                    <a:pt x="11368" y="20100"/>
                    <a:pt x="5684" y="20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10257927" y="-1"/>
              <a:ext cx="190501" cy="109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6487"/>
                  </a:moveTo>
                  <a:cubicBezTo>
                    <a:pt x="720" y="4450"/>
                    <a:pt x="1440" y="2412"/>
                    <a:pt x="3000" y="1189"/>
                  </a:cubicBezTo>
                  <a:cubicBezTo>
                    <a:pt x="4560" y="-33"/>
                    <a:pt x="6960" y="-441"/>
                    <a:pt x="8400" y="578"/>
                  </a:cubicBezTo>
                  <a:cubicBezTo>
                    <a:pt x="9840" y="1597"/>
                    <a:pt x="10320" y="4042"/>
                    <a:pt x="10320" y="6284"/>
                  </a:cubicBezTo>
                  <a:cubicBezTo>
                    <a:pt x="10320" y="8525"/>
                    <a:pt x="9840" y="10563"/>
                    <a:pt x="9240" y="12601"/>
                  </a:cubicBezTo>
                  <a:cubicBezTo>
                    <a:pt x="8640" y="14638"/>
                    <a:pt x="7920" y="16676"/>
                    <a:pt x="8280" y="17899"/>
                  </a:cubicBezTo>
                  <a:cubicBezTo>
                    <a:pt x="8640" y="19121"/>
                    <a:pt x="10080" y="19529"/>
                    <a:pt x="12480" y="19936"/>
                  </a:cubicBezTo>
                  <a:cubicBezTo>
                    <a:pt x="14880" y="20344"/>
                    <a:pt x="18240" y="20751"/>
                    <a:pt x="2160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1822864" y="1695274"/>
              <a:ext cx="123465" cy="28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411" fill="norm" stroke="1" extrusionOk="0">
                  <a:moveTo>
                    <a:pt x="1465" y="2560"/>
                  </a:moveTo>
                  <a:cubicBezTo>
                    <a:pt x="1465" y="1280"/>
                    <a:pt x="1465" y="0"/>
                    <a:pt x="1465" y="0"/>
                  </a:cubicBezTo>
                  <a:cubicBezTo>
                    <a:pt x="1465" y="0"/>
                    <a:pt x="1465" y="1280"/>
                    <a:pt x="1285" y="4000"/>
                  </a:cubicBezTo>
                  <a:cubicBezTo>
                    <a:pt x="1105" y="6720"/>
                    <a:pt x="745" y="10880"/>
                    <a:pt x="385" y="13440"/>
                  </a:cubicBezTo>
                  <a:cubicBezTo>
                    <a:pt x="25" y="16000"/>
                    <a:pt x="-335" y="16960"/>
                    <a:pt x="565" y="16720"/>
                  </a:cubicBezTo>
                  <a:cubicBezTo>
                    <a:pt x="1465" y="16480"/>
                    <a:pt x="3625" y="15040"/>
                    <a:pt x="5785" y="14160"/>
                  </a:cubicBezTo>
                  <a:cubicBezTo>
                    <a:pt x="7945" y="13280"/>
                    <a:pt x="10105" y="12960"/>
                    <a:pt x="12085" y="12880"/>
                  </a:cubicBezTo>
                  <a:cubicBezTo>
                    <a:pt x="14065" y="12800"/>
                    <a:pt x="15865" y="12960"/>
                    <a:pt x="17485" y="13760"/>
                  </a:cubicBezTo>
                  <a:cubicBezTo>
                    <a:pt x="19105" y="14560"/>
                    <a:pt x="20545" y="16000"/>
                    <a:pt x="20905" y="17120"/>
                  </a:cubicBezTo>
                  <a:cubicBezTo>
                    <a:pt x="21265" y="18240"/>
                    <a:pt x="20545" y="19040"/>
                    <a:pt x="19465" y="19680"/>
                  </a:cubicBezTo>
                  <a:cubicBezTo>
                    <a:pt x="18385" y="20320"/>
                    <a:pt x="16945" y="20800"/>
                    <a:pt x="15145" y="21120"/>
                  </a:cubicBezTo>
                  <a:cubicBezTo>
                    <a:pt x="13345" y="21440"/>
                    <a:pt x="11185" y="21600"/>
                    <a:pt x="8665" y="21040"/>
                  </a:cubicBezTo>
                  <a:cubicBezTo>
                    <a:pt x="6145" y="20480"/>
                    <a:pt x="3265" y="19200"/>
                    <a:pt x="385" y="17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1996577" y="1716440"/>
              <a:ext cx="9119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1600" fill="norm" stroke="1" extrusionOk="0">
                  <a:moveTo>
                    <a:pt x="0" y="0"/>
                  </a:moveTo>
                  <a:cubicBezTo>
                    <a:pt x="2400" y="0"/>
                    <a:pt x="4800" y="0"/>
                    <a:pt x="7440" y="750"/>
                  </a:cubicBezTo>
                  <a:cubicBezTo>
                    <a:pt x="10080" y="1500"/>
                    <a:pt x="12960" y="3000"/>
                    <a:pt x="15840" y="5625"/>
                  </a:cubicBezTo>
                  <a:cubicBezTo>
                    <a:pt x="18720" y="8250"/>
                    <a:pt x="21600" y="12000"/>
                    <a:pt x="20400" y="14850"/>
                  </a:cubicBezTo>
                  <a:cubicBezTo>
                    <a:pt x="19200" y="17700"/>
                    <a:pt x="13920" y="19650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1667833" y="1730089"/>
              <a:ext cx="87445" cy="297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1531" fill="norm" stroke="1" extrusionOk="0">
                  <a:moveTo>
                    <a:pt x="20752" y="1310"/>
                  </a:moveTo>
                  <a:cubicBezTo>
                    <a:pt x="19245" y="697"/>
                    <a:pt x="17738" y="84"/>
                    <a:pt x="15478" y="8"/>
                  </a:cubicBezTo>
                  <a:cubicBezTo>
                    <a:pt x="13217" y="-69"/>
                    <a:pt x="10203" y="391"/>
                    <a:pt x="6687" y="2152"/>
                  </a:cubicBezTo>
                  <a:cubicBezTo>
                    <a:pt x="3171" y="3914"/>
                    <a:pt x="-848" y="6978"/>
                    <a:pt x="157" y="10425"/>
                  </a:cubicBezTo>
                  <a:cubicBezTo>
                    <a:pt x="1161" y="13871"/>
                    <a:pt x="7189" y="17701"/>
                    <a:pt x="13217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2576128" y="1732262"/>
              <a:ext cx="131650" cy="28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525" fill="norm" stroke="1" extrusionOk="0">
                  <a:moveTo>
                    <a:pt x="1781" y="2605"/>
                  </a:moveTo>
                  <a:cubicBezTo>
                    <a:pt x="753" y="1344"/>
                    <a:pt x="-276" y="83"/>
                    <a:pt x="67" y="4"/>
                  </a:cubicBezTo>
                  <a:cubicBezTo>
                    <a:pt x="410" y="-75"/>
                    <a:pt x="2124" y="1029"/>
                    <a:pt x="5038" y="3394"/>
                  </a:cubicBezTo>
                  <a:cubicBezTo>
                    <a:pt x="7953" y="5759"/>
                    <a:pt x="12067" y="9385"/>
                    <a:pt x="14467" y="12302"/>
                  </a:cubicBezTo>
                  <a:cubicBezTo>
                    <a:pt x="16867" y="15218"/>
                    <a:pt x="17553" y="17426"/>
                    <a:pt x="18410" y="18845"/>
                  </a:cubicBezTo>
                  <a:cubicBezTo>
                    <a:pt x="19267" y="20264"/>
                    <a:pt x="20295" y="20894"/>
                    <a:pt x="21324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2529977" y="1741840"/>
              <a:ext cx="2413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53" y="0"/>
                    <a:pt x="19705" y="0"/>
                    <a:pt x="17905" y="1530"/>
                  </a:cubicBezTo>
                  <a:cubicBezTo>
                    <a:pt x="16105" y="3060"/>
                    <a:pt x="13453" y="6120"/>
                    <a:pt x="10516" y="9270"/>
                  </a:cubicBezTo>
                  <a:cubicBezTo>
                    <a:pt x="7579" y="12420"/>
                    <a:pt x="4358" y="15660"/>
                    <a:pt x="2558" y="17730"/>
                  </a:cubicBezTo>
                  <a:cubicBezTo>
                    <a:pt x="758" y="19800"/>
                    <a:pt x="379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2857590" y="1829527"/>
              <a:ext cx="237538" cy="9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202" fill="norm" stroke="1" extrusionOk="0">
                  <a:moveTo>
                    <a:pt x="1954" y="17808"/>
                  </a:moveTo>
                  <a:cubicBezTo>
                    <a:pt x="1380" y="19608"/>
                    <a:pt x="807" y="21408"/>
                    <a:pt x="424" y="21183"/>
                  </a:cubicBezTo>
                  <a:cubicBezTo>
                    <a:pt x="42" y="20958"/>
                    <a:pt x="-149" y="18708"/>
                    <a:pt x="138" y="15333"/>
                  </a:cubicBezTo>
                  <a:cubicBezTo>
                    <a:pt x="424" y="11958"/>
                    <a:pt x="1189" y="7458"/>
                    <a:pt x="1954" y="4533"/>
                  </a:cubicBezTo>
                  <a:cubicBezTo>
                    <a:pt x="2718" y="1608"/>
                    <a:pt x="3483" y="258"/>
                    <a:pt x="4821" y="33"/>
                  </a:cubicBezTo>
                  <a:cubicBezTo>
                    <a:pt x="6159" y="-192"/>
                    <a:pt x="8070" y="708"/>
                    <a:pt x="9504" y="3633"/>
                  </a:cubicBezTo>
                  <a:cubicBezTo>
                    <a:pt x="10938" y="6558"/>
                    <a:pt x="11893" y="11508"/>
                    <a:pt x="12754" y="14658"/>
                  </a:cubicBezTo>
                  <a:cubicBezTo>
                    <a:pt x="13614" y="17808"/>
                    <a:pt x="14378" y="19158"/>
                    <a:pt x="15143" y="18933"/>
                  </a:cubicBezTo>
                  <a:cubicBezTo>
                    <a:pt x="15908" y="18708"/>
                    <a:pt x="16672" y="16908"/>
                    <a:pt x="17246" y="14883"/>
                  </a:cubicBezTo>
                  <a:cubicBezTo>
                    <a:pt x="17819" y="12858"/>
                    <a:pt x="18201" y="10608"/>
                    <a:pt x="18679" y="8583"/>
                  </a:cubicBezTo>
                  <a:cubicBezTo>
                    <a:pt x="19157" y="6558"/>
                    <a:pt x="19731" y="4758"/>
                    <a:pt x="20209" y="3858"/>
                  </a:cubicBezTo>
                  <a:cubicBezTo>
                    <a:pt x="20686" y="2958"/>
                    <a:pt x="21069" y="2958"/>
                    <a:pt x="21451" y="2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3258110" y="1665640"/>
              <a:ext cx="243418" cy="30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1878" y="6797"/>
                  </a:moveTo>
                  <a:cubicBezTo>
                    <a:pt x="1503" y="10271"/>
                    <a:pt x="1127" y="13745"/>
                    <a:pt x="939" y="15936"/>
                  </a:cubicBezTo>
                  <a:cubicBezTo>
                    <a:pt x="751" y="18126"/>
                    <a:pt x="751" y="19032"/>
                    <a:pt x="751" y="19863"/>
                  </a:cubicBezTo>
                  <a:cubicBezTo>
                    <a:pt x="751" y="20694"/>
                    <a:pt x="751" y="21449"/>
                    <a:pt x="563" y="21071"/>
                  </a:cubicBezTo>
                  <a:cubicBezTo>
                    <a:pt x="376" y="20694"/>
                    <a:pt x="0" y="19183"/>
                    <a:pt x="0" y="16162"/>
                  </a:cubicBezTo>
                  <a:cubicBezTo>
                    <a:pt x="0" y="13141"/>
                    <a:pt x="376" y="8610"/>
                    <a:pt x="657" y="5966"/>
                  </a:cubicBezTo>
                  <a:cubicBezTo>
                    <a:pt x="939" y="3323"/>
                    <a:pt x="1127" y="2568"/>
                    <a:pt x="1597" y="1964"/>
                  </a:cubicBezTo>
                  <a:cubicBezTo>
                    <a:pt x="2066" y="1359"/>
                    <a:pt x="2817" y="906"/>
                    <a:pt x="3944" y="1284"/>
                  </a:cubicBezTo>
                  <a:cubicBezTo>
                    <a:pt x="5071" y="1662"/>
                    <a:pt x="6574" y="2870"/>
                    <a:pt x="7795" y="5060"/>
                  </a:cubicBezTo>
                  <a:cubicBezTo>
                    <a:pt x="9016" y="7250"/>
                    <a:pt x="9955" y="10422"/>
                    <a:pt x="10706" y="13066"/>
                  </a:cubicBezTo>
                  <a:cubicBezTo>
                    <a:pt x="11457" y="15709"/>
                    <a:pt x="12021" y="17824"/>
                    <a:pt x="12678" y="19259"/>
                  </a:cubicBezTo>
                  <a:cubicBezTo>
                    <a:pt x="13336" y="20694"/>
                    <a:pt x="14087" y="21449"/>
                    <a:pt x="14838" y="21524"/>
                  </a:cubicBezTo>
                  <a:cubicBezTo>
                    <a:pt x="15590" y="21600"/>
                    <a:pt x="16341" y="20996"/>
                    <a:pt x="17468" y="18352"/>
                  </a:cubicBezTo>
                  <a:cubicBezTo>
                    <a:pt x="18595" y="15709"/>
                    <a:pt x="20097" y="11027"/>
                    <a:pt x="20849" y="7628"/>
                  </a:cubicBezTo>
                  <a:cubicBezTo>
                    <a:pt x="21600" y="4229"/>
                    <a:pt x="21600" y="21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Shape"/>
            <p:cNvSpPr/>
            <p:nvPr/>
          </p:nvSpPr>
          <p:spPr>
            <a:xfrm>
              <a:off x="3540787" y="1811690"/>
              <a:ext cx="100067" cy="111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3" h="21413" fill="norm" stroke="1" extrusionOk="0">
                  <a:moveTo>
                    <a:pt x="10131" y="0"/>
                  </a:moveTo>
                  <a:cubicBezTo>
                    <a:pt x="7971" y="0"/>
                    <a:pt x="5811" y="0"/>
                    <a:pt x="4083" y="1019"/>
                  </a:cubicBezTo>
                  <a:cubicBezTo>
                    <a:pt x="2355" y="2038"/>
                    <a:pt x="1059" y="4075"/>
                    <a:pt x="411" y="7132"/>
                  </a:cubicBezTo>
                  <a:cubicBezTo>
                    <a:pt x="-237" y="10189"/>
                    <a:pt x="-237" y="14264"/>
                    <a:pt x="1275" y="17117"/>
                  </a:cubicBezTo>
                  <a:cubicBezTo>
                    <a:pt x="2787" y="19970"/>
                    <a:pt x="5811" y="21600"/>
                    <a:pt x="9699" y="21396"/>
                  </a:cubicBezTo>
                  <a:cubicBezTo>
                    <a:pt x="13587" y="21192"/>
                    <a:pt x="18339" y="19155"/>
                    <a:pt x="19851" y="15487"/>
                  </a:cubicBezTo>
                  <a:cubicBezTo>
                    <a:pt x="21363" y="11819"/>
                    <a:pt x="19635" y="6521"/>
                    <a:pt x="17475" y="3668"/>
                  </a:cubicBezTo>
                  <a:cubicBezTo>
                    <a:pt x="15315" y="815"/>
                    <a:pt x="12723" y="408"/>
                    <a:pt x="101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3672977" y="1748190"/>
              <a:ext cx="190501" cy="190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4273"/>
                  </a:moveTo>
                  <a:cubicBezTo>
                    <a:pt x="2640" y="3560"/>
                    <a:pt x="5280" y="2848"/>
                    <a:pt x="8040" y="4154"/>
                  </a:cubicBezTo>
                  <a:cubicBezTo>
                    <a:pt x="10800" y="5459"/>
                    <a:pt x="13680" y="8782"/>
                    <a:pt x="15120" y="11393"/>
                  </a:cubicBezTo>
                  <a:cubicBezTo>
                    <a:pt x="16560" y="14004"/>
                    <a:pt x="16560" y="15903"/>
                    <a:pt x="16200" y="17327"/>
                  </a:cubicBezTo>
                  <a:cubicBezTo>
                    <a:pt x="15840" y="18752"/>
                    <a:pt x="15120" y="19701"/>
                    <a:pt x="14160" y="20413"/>
                  </a:cubicBezTo>
                  <a:cubicBezTo>
                    <a:pt x="13200" y="21125"/>
                    <a:pt x="12000" y="21600"/>
                    <a:pt x="11280" y="21244"/>
                  </a:cubicBezTo>
                  <a:cubicBezTo>
                    <a:pt x="10560" y="20888"/>
                    <a:pt x="10320" y="19701"/>
                    <a:pt x="10800" y="17209"/>
                  </a:cubicBezTo>
                  <a:cubicBezTo>
                    <a:pt x="11280" y="14716"/>
                    <a:pt x="12480" y="10919"/>
                    <a:pt x="14400" y="7833"/>
                  </a:cubicBezTo>
                  <a:cubicBezTo>
                    <a:pt x="16320" y="4747"/>
                    <a:pt x="18960" y="23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4023171" y="1643330"/>
              <a:ext cx="94307" cy="371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44" fill="norm" stroke="1" extrusionOk="0">
                  <a:moveTo>
                    <a:pt x="21386" y="1294"/>
                  </a:moveTo>
                  <a:cubicBezTo>
                    <a:pt x="20906" y="680"/>
                    <a:pt x="20426" y="67"/>
                    <a:pt x="19466" y="5"/>
                  </a:cubicBezTo>
                  <a:cubicBezTo>
                    <a:pt x="18506" y="-56"/>
                    <a:pt x="17066" y="435"/>
                    <a:pt x="14186" y="2460"/>
                  </a:cubicBezTo>
                  <a:cubicBezTo>
                    <a:pt x="11306" y="4485"/>
                    <a:pt x="6986" y="8044"/>
                    <a:pt x="4106" y="10867"/>
                  </a:cubicBezTo>
                  <a:cubicBezTo>
                    <a:pt x="1226" y="13689"/>
                    <a:pt x="-214" y="15776"/>
                    <a:pt x="26" y="17433"/>
                  </a:cubicBezTo>
                  <a:cubicBezTo>
                    <a:pt x="266" y="19089"/>
                    <a:pt x="2186" y="20317"/>
                    <a:pt x="4586" y="20930"/>
                  </a:cubicBezTo>
                  <a:cubicBezTo>
                    <a:pt x="6986" y="21544"/>
                    <a:pt x="9866" y="21544"/>
                    <a:pt x="12746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4155577" y="1727024"/>
              <a:ext cx="260351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80" y="19286"/>
                    <a:pt x="3161" y="16971"/>
                    <a:pt x="4478" y="13693"/>
                  </a:cubicBezTo>
                  <a:cubicBezTo>
                    <a:pt x="5795" y="10414"/>
                    <a:pt x="6849" y="6171"/>
                    <a:pt x="7463" y="3568"/>
                  </a:cubicBezTo>
                  <a:cubicBezTo>
                    <a:pt x="8078" y="964"/>
                    <a:pt x="8254" y="0"/>
                    <a:pt x="8166" y="0"/>
                  </a:cubicBezTo>
                  <a:cubicBezTo>
                    <a:pt x="8078" y="0"/>
                    <a:pt x="7727" y="964"/>
                    <a:pt x="7463" y="3857"/>
                  </a:cubicBezTo>
                  <a:cubicBezTo>
                    <a:pt x="7200" y="6750"/>
                    <a:pt x="7024" y="11571"/>
                    <a:pt x="7112" y="14464"/>
                  </a:cubicBezTo>
                  <a:cubicBezTo>
                    <a:pt x="7200" y="17357"/>
                    <a:pt x="7551" y="18321"/>
                    <a:pt x="8254" y="18804"/>
                  </a:cubicBezTo>
                  <a:cubicBezTo>
                    <a:pt x="8956" y="19286"/>
                    <a:pt x="10010" y="19286"/>
                    <a:pt x="11063" y="18225"/>
                  </a:cubicBezTo>
                  <a:cubicBezTo>
                    <a:pt x="12117" y="17164"/>
                    <a:pt x="13171" y="15043"/>
                    <a:pt x="14137" y="12632"/>
                  </a:cubicBezTo>
                  <a:cubicBezTo>
                    <a:pt x="15102" y="10221"/>
                    <a:pt x="15980" y="7521"/>
                    <a:pt x="16507" y="5400"/>
                  </a:cubicBezTo>
                  <a:cubicBezTo>
                    <a:pt x="17034" y="3279"/>
                    <a:pt x="17210" y="1736"/>
                    <a:pt x="17210" y="1639"/>
                  </a:cubicBezTo>
                  <a:cubicBezTo>
                    <a:pt x="17210" y="1543"/>
                    <a:pt x="17034" y="2893"/>
                    <a:pt x="16946" y="4918"/>
                  </a:cubicBezTo>
                  <a:cubicBezTo>
                    <a:pt x="16859" y="6943"/>
                    <a:pt x="16859" y="9643"/>
                    <a:pt x="17649" y="11764"/>
                  </a:cubicBezTo>
                  <a:cubicBezTo>
                    <a:pt x="18439" y="13886"/>
                    <a:pt x="20020" y="15429"/>
                    <a:pt x="21600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4523877" y="1925990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4766292" y="1754540"/>
              <a:ext cx="329086" cy="16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96" fill="norm" stroke="1" extrusionOk="0">
                  <a:moveTo>
                    <a:pt x="4496" y="8416"/>
                  </a:moveTo>
                  <a:cubicBezTo>
                    <a:pt x="4496" y="11221"/>
                    <a:pt x="4496" y="14026"/>
                    <a:pt x="4219" y="16130"/>
                  </a:cubicBezTo>
                  <a:cubicBezTo>
                    <a:pt x="3942" y="18234"/>
                    <a:pt x="3389" y="19636"/>
                    <a:pt x="2765" y="20478"/>
                  </a:cubicBezTo>
                  <a:cubicBezTo>
                    <a:pt x="2142" y="21319"/>
                    <a:pt x="1450" y="21600"/>
                    <a:pt x="965" y="20899"/>
                  </a:cubicBezTo>
                  <a:cubicBezTo>
                    <a:pt x="481" y="20197"/>
                    <a:pt x="204" y="18514"/>
                    <a:pt x="65" y="16971"/>
                  </a:cubicBezTo>
                  <a:cubicBezTo>
                    <a:pt x="-73" y="15429"/>
                    <a:pt x="-73" y="14026"/>
                    <a:pt x="896" y="12203"/>
                  </a:cubicBezTo>
                  <a:cubicBezTo>
                    <a:pt x="1865" y="10379"/>
                    <a:pt x="3804" y="8135"/>
                    <a:pt x="6919" y="6312"/>
                  </a:cubicBezTo>
                  <a:cubicBezTo>
                    <a:pt x="10035" y="4488"/>
                    <a:pt x="14327" y="3086"/>
                    <a:pt x="16958" y="2104"/>
                  </a:cubicBezTo>
                  <a:cubicBezTo>
                    <a:pt x="19589" y="1122"/>
                    <a:pt x="20558" y="561"/>
                    <a:pt x="215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5082677" y="1578857"/>
              <a:ext cx="247651" cy="13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2700"/>
                  </a:moveTo>
                  <a:cubicBezTo>
                    <a:pt x="738" y="1350"/>
                    <a:pt x="1477" y="0"/>
                    <a:pt x="2954" y="0"/>
                  </a:cubicBezTo>
                  <a:cubicBezTo>
                    <a:pt x="4431" y="0"/>
                    <a:pt x="6646" y="1350"/>
                    <a:pt x="7569" y="4219"/>
                  </a:cubicBezTo>
                  <a:cubicBezTo>
                    <a:pt x="8492" y="7087"/>
                    <a:pt x="8123" y="11475"/>
                    <a:pt x="7662" y="14512"/>
                  </a:cubicBezTo>
                  <a:cubicBezTo>
                    <a:pt x="7200" y="17550"/>
                    <a:pt x="6646" y="19237"/>
                    <a:pt x="6831" y="20250"/>
                  </a:cubicBezTo>
                  <a:cubicBezTo>
                    <a:pt x="7015" y="21262"/>
                    <a:pt x="7938" y="21600"/>
                    <a:pt x="10523" y="21094"/>
                  </a:cubicBezTo>
                  <a:cubicBezTo>
                    <a:pt x="13108" y="20588"/>
                    <a:pt x="17354" y="19237"/>
                    <a:pt x="21600" y="17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5323977" y="1576740"/>
              <a:ext cx="122663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600" fill="norm" stroke="1" extrusionOk="0">
                  <a:moveTo>
                    <a:pt x="0" y="0"/>
                  </a:moveTo>
                  <a:cubicBezTo>
                    <a:pt x="3295" y="643"/>
                    <a:pt x="6590" y="1286"/>
                    <a:pt x="10068" y="2571"/>
                  </a:cubicBezTo>
                  <a:cubicBezTo>
                    <a:pt x="13546" y="3857"/>
                    <a:pt x="17207" y="5786"/>
                    <a:pt x="19220" y="8614"/>
                  </a:cubicBezTo>
                  <a:cubicBezTo>
                    <a:pt x="21234" y="11443"/>
                    <a:pt x="21600" y="15171"/>
                    <a:pt x="20868" y="17486"/>
                  </a:cubicBezTo>
                  <a:cubicBezTo>
                    <a:pt x="20136" y="19800"/>
                    <a:pt x="18305" y="20700"/>
                    <a:pt x="164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5463677" y="1970440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2642200" y="2682585"/>
              <a:ext cx="163716" cy="34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4" h="21541" fill="norm" stroke="1" extrusionOk="0">
                  <a:moveTo>
                    <a:pt x="14483" y="3141"/>
                  </a:moveTo>
                  <a:cubicBezTo>
                    <a:pt x="14483" y="2474"/>
                    <a:pt x="14483" y="1808"/>
                    <a:pt x="14088" y="1208"/>
                  </a:cubicBezTo>
                  <a:cubicBezTo>
                    <a:pt x="13693" y="608"/>
                    <a:pt x="12903" y="74"/>
                    <a:pt x="10795" y="8"/>
                  </a:cubicBezTo>
                  <a:cubicBezTo>
                    <a:pt x="8688" y="-59"/>
                    <a:pt x="5264" y="341"/>
                    <a:pt x="2893" y="1141"/>
                  </a:cubicBezTo>
                  <a:cubicBezTo>
                    <a:pt x="522" y="1941"/>
                    <a:pt x="-795" y="3141"/>
                    <a:pt x="522" y="4674"/>
                  </a:cubicBezTo>
                  <a:cubicBezTo>
                    <a:pt x="1839" y="6208"/>
                    <a:pt x="5790" y="8074"/>
                    <a:pt x="9346" y="9741"/>
                  </a:cubicBezTo>
                  <a:cubicBezTo>
                    <a:pt x="12903" y="11408"/>
                    <a:pt x="16064" y="12874"/>
                    <a:pt x="18039" y="14274"/>
                  </a:cubicBezTo>
                  <a:cubicBezTo>
                    <a:pt x="20015" y="15674"/>
                    <a:pt x="20805" y="17008"/>
                    <a:pt x="20146" y="18208"/>
                  </a:cubicBezTo>
                  <a:cubicBezTo>
                    <a:pt x="19488" y="19408"/>
                    <a:pt x="17381" y="20474"/>
                    <a:pt x="15668" y="21008"/>
                  </a:cubicBezTo>
                  <a:cubicBezTo>
                    <a:pt x="13956" y="21541"/>
                    <a:pt x="12639" y="21541"/>
                    <a:pt x="11190" y="21541"/>
                  </a:cubicBezTo>
                  <a:cubicBezTo>
                    <a:pt x="9742" y="21541"/>
                    <a:pt x="8161" y="21541"/>
                    <a:pt x="6844" y="21274"/>
                  </a:cubicBezTo>
                  <a:cubicBezTo>
                    <a:pt x="5527" y="21008"/>
                    <a:pt x="4473" y="20474"/>
                    <a:pt x="4605" y="19874"/>
                  </a:cubicBezTo>
                  <a:cubicBezTo>
                    <a:pt x="4737" y="19274"/>
                    <a:pt x="6054" y="18608"/>
                    <a:pt x="7107" y="18141"/>
                  </a:cubicBezTo>
                  <a:cubicBezTo>
                    <a:pt x="8161" y="17674"/>
                    <a:pt x="8951" y="17408"/>
                    <a:pt x="9742" y="17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2968127" y="2834040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2949077" y="2961040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21600"/>
                    <a:pt x="12000" y="21600"/>
                    <a:pt x="15600" y="18000"/>
                  </a:cubicBezTo>
                  <a:cubicBezTo>
                    <a:pt x="19200" y="14400"/>
                    <a:pt x="20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3509994" y="2588425"/>
              <a:ext cx="148167" cy="48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3394" y="7799"/>
                  </a:moveTo>
                  <a:cubicBezTo>
                    <a:pt x="2469" y="9207"/>
                    <a:pt x="1543" y="10616"/>
                    <a:pt x="1389" y="12682"/>
                  </a:cubicBezTo>
                  <a:cubicBezTo>
                    <a:pt x="1234" y="14748"/>
                    <a:pt x="1851" y="17472"/>
                    <a:pt x="2160" y="19115"/>
                  </a:cubicBezTo>
                  <a:cubicBezTo>
                    <a:pt x="2469" y="20759"/>
                    <a:pt x="2469" y="21322"/>
                    <a:pt x="2160" y="21369"/>
                  </a:cubicBezTo>
                  <a:cubicBezTo>
                    <a:pt x="1851" y="21416"/>
                    <a:pt x="1234" y="20946"/>
                    <a:pt x="771" y="19162"/>
                  </a:cubicBezTo>
                  <a:cubicBezTo>
                    <a:pt x="309" y="17378"/>
                    <a:pt x="0" y="14279"/>
                    <a:pt x="0" y="11461"/>
                  </a:cubicBezTo>
                  <a:cubicBezTo>
                    <a:pt x="0" y="8644"/>
                    <a:pt x="309" y="6108"/>
                    <a:pt x="1543" y="4277"/>
                  </a:cubicBezTo>
                  <a:cubicBezTo>
                    <a:pt x="2777" y="2446"/>
                    <a:pt x="4937" y="1319"/>
                    <a:pt x="7714" y="661"/>
                  </a:cubicBezTo>
                  <a:cubicBezTo>
                    <a:pt x="10491" y="4"/>
                    <a:pt x="13886" y="-184"/>
                    <a:pt x="16663" y="192"/>
                  </a:cubicBezTo>
                  <a:cubicBezTo>
                    <a:pt x="19440" y="567"/>
                    <a:pt x="21600" y="1506"/>
                    <a:pt x="21600" y="2868"/>
                  </a:cubicBezTo>
                  <a:cubicBezTo>
                    <a:pt x="21600" y="4230"/>
                    <a:pt x="19440" y="6014"/>
                    <a:pt x="15583" y="7423"/>
                  </a:cubicBezTo>
                  <a:cubicBezTo>
                    <a:pt x="11726" y="8832"/>
                    <a:pt x="6171" y="9865"/>
                    <a:pt x="617" y="10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3634877" y="2789590"/>
              <a:ext cx="158751" cy="194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6968"/>
                  </a:moveTo>
                  <a:cubicBezTo>
                    <a:pt x="864" y="6039"/>
                    <a:pt x="1728" y="5110"/>
                    <a:pt x="3168" y="5458"/>
                  </a:cubicBezTo>
                  <a:cubicBezTo>
                    <a:pt x="4608" y="5806"/>
                    <a:pt x="6624" y="7432"/>
                    <a:pt x="8352" y="9523"/>
                  </a:cubicBezTo>
                  <a:cubicBezTo>
                    <a:pt x="10080" y="11613"/>
                    <a:pt x="11520" y="14168"/>
                    <a:pt x="12240" y="16258"/>
                  </a:cubicBezTo>
                  <a:cubicBezTo>
                    <a:pt x="12960" y="18348"/>
                    <a:pt x="12960" y="19974"/>
                    <a:pt x="12240" y="20787"/>
                  </a:cubicBezTo>
                  <a:cubicBezTo>
                    <a:pt x="11520" y="21600"/>
                    <a:pt x="10080" y="21600"/>
                    <a:pt x="8928" y="19858"/>
                  </a:cubicBezTo>
                  <a:cubicBezTo>
                    <a:pt x="7776" y="18116"/>
                    <a:pt x="6912" y="14632"/>
                    <a:pt x="7344" y="11729"/>
                  </a:cubicBezTo>
                  <a:cubicBezTo>
                    <a:pt x="7776" y="8826"/>
                    <a:pt x="9504" y="6503"/>
                    <a:pt x="12096" y="4645"/>
                  </a:cubicBezTo>
                  <a:cubicBezTo>
                    <a:pt x="14688" y="2787"/>
                    <a:pt x="18144" y="13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3987042" y="2693777"/>
              <a:ext cx="117736" cy="34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48" fill="norm" stroke="1" extrusionOk="0">
                  <a:moveTo>
                    <a:pt x="21454" y="428"/>
                  </a:moveTo>
                  <a:cubicBezTo>
                    <a:pt x="19525" y="166"/>
                    <a:pt x="17597" y="-96"/>
                    <a:pt x="15861" y="35"/>
                  </a:cubicBezTo>
                  <a:cubicBezTo>
                    <a:pt x="14125" y="166"/>
                    <a:pt x="12583" y="689"/>
                    <a:pt x="10268" y="2457"/>
                  </a:cubicBezTo>
                  <a:cubicBezTo>
                    <a:pt x="7954" y="4224"/>
                    <a:pt x="4868" y="7235"/>
                    <a:pt x="2940" y="10246"/>
                  </a:cubicBezTo>
                  <a:cubicBezTo>
                    <a:pt x="1011" y="13257"/>
                    <a:pt x="240" y="16268"/>
                    <a:pt x="47" y="18100"/>
                  </a:cubicBezTo>
                  <a:cubicBezTo>
                    <a:pt x="-146" y="19933"/>
                    <a:pt x="240" y="20588"/>
                    <a:pt x="1397" y="20980"/>
                  </a:cubicBezTo>
                  <a:cubicBezTo>
                    <a:pt x="2554" y="21373"/>
                    <a:pt x="4483" y="21504"/>
                    <a:pt x="7375" y="21111"/>
                  </a:cubicBezTo>
                  <a:cubicBezTo>
                    <a:pt x="10268" y="20719"/>
                    <a:pt x="14125" y="19802"/>
                    <a:pt x="17983" y="18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4238127" y="2738790"/>
              <a:ext cx="228601" cy="28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0"/>
                  </a:moveTo>
                  <a:cubicBezTo>
                    <a:pt x="2800" y="2382"/>
                    <a:pt x="5600" y="4765"/>
                    <a:pt x="8300" y="7306"/>
                  </a:cubicBezTo>
                  <a:cubicBezTo>
                    <a:pt x="11000" y="9847"/>
                    <a:pt x="13600" y="12547"/>
                    <a:pt x="15600" y="14612"/>
                  </a:cubicBezTo>
                  <a:cubicBezTo>
                    <a:pt x="17600" y="16676"/>
                    <a:pt x="19000" y="18106"/>
                    <a:pt x="19900" y="19297"/>
                  </a:cubicBezTo>
                  <a:cubicBezTo>
                    <a:pt x="20800" y="20488"/>
                    <a:pt x="21200" y="21441"/>
                    <a:pt x="21400" y="21521"/>
                  </a:cubicBezTo>
                  <a:cubicBezTo>
                    <a:pt x="21600" y="21600"/>
                    <a:pt x="21600" y="20806"/>
                    <a:pt x="21600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4316444" y="2745140"/>
              <a:ext cx="15663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97" y="4136"/>
                    <a:pt x="14595" y="8272"/>
                    <a:pt x="11384" y="11566"/>
                  </a:cubicBezTo>
                  <a:cubicBezTo>
                    <a:pt x="8173" y="14860"/>
                    <a:pt x="5254" y="17311"/>
                    <a:pt x="3211" y="18996"/>
                  </a:cubicBezTo>
                  <a:cubicBezTo>
                    <a:pt x="1168" y="20681"/>
                    <a:pt x="0" y="21600"/>
                    <a:pt x="0" y="21600"/>
                  </a:cubicBezTo>
                  <a:cubicBezTo>
                    <a:pt x="0" y="21600"/>
                    <a:pt x="1168" y="20681"/>
                    <a:pt x="2335" y="19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4739777" y="2764190"/>
              <a:ext cx="195121" cy="20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0" y="0"/>
                  </a:moveTo>
                  <a:cubicBezTo>
                    <a:pt x="232" y="1102"/>
                    <a:pt x="465" y="2204"/>
                    <a:pt x="3019" y="3747"/>
                  </a:cubicBezTo>
                  <a:cubicBezTo>
                    <a:pt x="5574" y="5290"/>
                    <a:pt x="10452" y="7273"/>
                    <a:pt x="13471" y="8486"/>
                  </a:cubicBezTo>
                  <a:cubicBezTo>
                    <a:pt x="16490" y="9698"/>
                    <a:pt x="17652" y="10139"/>
                    <a:pt x="18813" y="10580"/>
                  </a:cubicBezTo>
                  <a:cubicBezTo>
                    <a:pt x="19974" y="11020"/>
                    <a:pt x="21135" y="11461"/>
                    <a:pt x="21368" y="12122"/>
                  </a:cubicBezTo>
                  <a:cubicBezTo>
                    <a:pt x="21600" y="12784"/>
                    <a:pt x="20903" y="13665"/>
                    <a:pt x="18697" y="14767"/>
                  </a:cubicBezTo>
                  <a:cubicBezTo>
                    <a:pt x="16490" y="15869"/>
                    <a:pt x="12774" y="17192"/>
                    <a:pt x="9987" y="18294"/>
                  </a:cubicBezTo>
                  <a:cubicBezTo>
                    <a:pt x="7200" y="19396"/>
                    <a:pt x="5342" y="20278"/>
                    <a:pt x="4994" y="20829"/>
                  </a:cubicBezTo>
                  <a:cubicBezTo>
                    <a:pt x="4645" y="21380"/>
                    <a:pt x="5806" y="21600"/>
                    <a:pt x="6852" y="21600"/>
                  </a:cubicBezTo>
                  <a:cubicBezTo>
                    <a:pt x="7897" y="21600"/>
                    <a:pt x="8826" y="21380"/>
                    <a:pt x="9755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4876212" y="2967390"/>
              <a:ext cx="136616" cy="88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110" fill="norm" stroke="1" extrusionOk="0">
                  <a:moveTo>
                    <a:pt x="21448" y="0"/>
                  </a:moveTo>
                  <a:cubicBezTo>
                    <a:pt x="16796" y="4019"/>
                    <a:pt x="12143" y="8037"/>
                    <a:pt x="8986" y="10549"/>
                  </a:cubicBezTo>
                  <a:cubicBezTo>
                    <a:pt x="5830" y="13060"/>
                    <a:pt x="4168" y="14065"/>
                    <a:pt x="2673" y="15823"/>
                  </a:cubicBezTo>
                  <a:cubicBezTo>
                    <a:pt x="1177" y="17581"/>
                    <a:pt x="-152" y="20093"/>
                    <a:pt x="14" y="20847"/>
                  </a:cubicBezTo>
                  <a:cubicBezTo>
                    <a:pt x="180" y="21600"/>
                    <a:pt x="1842" y="20595"/>
                    <a:pt x="3503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5190627" y="2732440"/>
              <a:ext cx="38101" cy="23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0"/>
                  </a:moveTo>
                  <a:cubicBezTo>
                    <a:pt x="2400" y="5254"/>
                    <a:pt x="4800" y="10508"/>
                    <a:pt x="6000" y="13719"/>
                  </a:cubicBezTo>
                  <a:cubicBezTo>
                    <a:pt x="7200" y="16930"/>
                    <a:pt x="7200" y="18097"/>
                    <a:pt x="7800" y="19168"/>
                  </a:cubicBezTo>
                  <a:cubicBezTo>
                    <a:pt x="8400" y="20238"/>
                    <a:pt x="9600" y="21211"/>
                    <a:pt x="12000" y="21405"/>
                  </a:cubicBezTo>
                  <a:cubicBezTo>
                    <a:pt x="14400" y="21600"/>
                    <a:pt x="18000" y="21016"/>
                    <a:pt x="21600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5317627" y="2630840"/>
              <a:ext cx="121358" cy="4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464" fill="norm" stroke="1" extrusionOk="0">
                  <a:moveTo>
                    <a:pt x="6590" y="0"/>
                  </a:moveTo>
                  <a:cubicBezTo>
                    <a:pt x="7688" y="1206"/>
                    <a:pt x="8786" y="2412"/>
                    <a:pt x="11166" y="4331"/>
                  </a:cubicBezTo>
                  <a:cubicBezTo>
                    <a:pt x="13546" y="6250"/>
                    <a:pt x="17207" y="8881"/>
                    <a:pt x="19220" y="11184"/>
                  </a:cubicBezTo>
                  <a:cubicBezTo>
                    <a:pt x="21234" y="13486"/>
                    <a:pt x="21600" y="15460"/>
                    <a:pt x="19953" y="17159"/>
                  </a:cubicBezTo>
                  <a:cubicBezTo>
                    <a:pt x="18305" y="18859"/>
                    <a:pt x="14644" y="20284"/>
                    <a:pt x="10983" y="20942"/>
                  </a:cubicBezTo>
                  <a:cubicBezTo>
                    <a:pt x="7322" y="21600"/>
                    <a:pt x="3661" y="21490"/>
                    <a:pt x="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6041527" y="2770540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6054227" y="2884840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6670177" y="2624490"/>
              <a:ext cx="18626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0"/>
                  </a:moveTo>
                  <a:cubicBezTo>
                    <a:pt x="7200" y="3600"/>
                    <a:pt x="14400" y="7200"/>
                    <a:pt x="18000" y="10620"/>
                  </a:cubicBezTo>
                  <a:cubicBezTo>
                    <a:pt x="21600" y="14040"/>
                    <a:pt x="21600" y="17280"/>
                    <a:pt x="20400" y="19080"/>
                  </a:cubicBezTo>
                  <a:cubicBezTo>
                    <a:pt x="19200" y="20880"/>
                    <a:pt x="16800" y="21240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6847977" y="2770540"/>
              <a:ext cx="285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0" y="18000"/>
                    <a:pt x="3520" y="14400"/>
                    <a:pt x="6640" y="10800"/>
                  </a:cubicBezTo>
                  <a:cubicBezTo>
                    <a:pt x="9760" y="7200"/>
                    <a:pt x="14240" y="3600"/>
                    <a:pt x="16960" y="1800"/>
                  </a:cubicBezTo>
                  <a:cubicBezTo>
                    <a:pt x="19680" y="0"/>
                    <a:pt x="206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7463927" y="2397414"/>
              <a:ext cx="169749" cy="450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80" fill="norm" stroke="1" extrusionOk="0">
                  <a:moveTo>
                    <a:pt x="0" y="12039"/>
                  </a:moveTo>
                  <a:cubicBezTo>
                    <a:pt x="800" y="13856"/>
                    <a:pt x="1600" y="15673"/>
                    <a:pt x="2000" y="17086"/>
                  </a:cubicBezTo>
                  <a:cubicBezTo>
                    <a:pt x="2400" y="18499"/>
                    <a:pt x="2400" y="19508"/>
                    <a:pt x="2267" y="20265"/>
                  </a:cubicBezTo>
                  <a:cubicBezTo>
                    <a:pt x="2133" y="21022"/>
                    <a:pt x="1867" y="21527"/>
                    <a:pt x="1733" y="21477"/>
                  </a:cubicBezTo>
                  <a:cubicBezTo>
                    <a:pt x="1600" y="21426"/>
                    <a:pt x="1600" y="20820"/>
                    <a:pt x="1733" y="18650"/>
                  </a:cubicBezTo>
                  <a:cubicBezTo>
                    <a:pt x="1867" y="16480"/>
                    <a:pt x="2133" y="12746"/>
                    <a:pt x="2800" y="9566"/>
                  </a:cubicBezTo>
                  <a:cubicBezTo>
                    <a:pt x="3467" y="6387"/>
                    <a:pt x="4533" y="3763"/>
                    <a:pt x="5467" y="2248"/>
                  </a:cubicBezTo>
                  <a:cubicBezTo>
                    <a:pt x="6400" y="734"/>
                    <a:pt x="7200" y="331"/>
                    <a:pt x="8267" y="129"/>
                  </a:cubicBezTo>
                  <a:cubicBezTo>
                    <a:pt x="9333" y="-73"/>
                    <a:pt x="10667" y="-73"/>
                    <a:pt x="12400" y="381"/>
                  </a:cubicBezTo>
                  <a:cubicBezTo>
                    <a:pt x="14133" y="835"/>
                    <a:pt x="16267" y="1744"/>
                    <a:pt x="17867" y="2753"/>
                  </a:cubicBezTo>
                  <a:cubicBezTo>
                    <a:pt x="19467" y="3763"/>
                    <a:pt x="20533" y="4873"/>
                    <a:pt x="21067" y="5731"/>
                  </a:cubicBezTo>
                  <a:cubicBezTo>
                    <a:pt x="21600" y="6589"/>
                    <a:pt x="21600" y="7194"/>
                    <a:pt x="20000" y="7800"/>
                  </a:cubicBezTo>
                  <a:cubicBezTo>
                    <a:pt x="18400" y="8406"/>
                    <a:pt x="15200" y="9011"/>
                    <a:pt x="12933" y="9314"/>
                  </a:cubicBezTo>
                  <a:cubicBezTo>
                    <a:pt x="10667" y="9617"/>
                    <a:pt x="9333" y="9617"/>
                    <a:pt x="7867" y="9566"/>
                  </a:cubicBezTo>
                  <a:cubicBezTo>
                    <a:pt x="6400" y="9516"/>
                    <a:pt x="4800" y="9415"/>
                    <a:pt x="4933" y="9263"/>
                  </a:cubicBezTo>
                  <a:cubicBezTo>
                    <a:pt x="5067" y="9112"/>
                    <a:pt x="6933" y="8910"/>
                    <a:pt x="8800" y="8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7609977" y="2586390"/>
              <a:ext cx="158751" cy="20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5951"/>
                  </a:moveTo>
                  <a:cubicBezTo>
                    <a:pt x="2592" y="7273"/>
                    <a:pt x="5184" y="8596"/>
                    <a:pt x="7200" y="10690"/>
                  </a:cubicBezTo>
                  <a:cubicBezTo>
                    <a:pt x="9216" y="12784"/>
                    <a:pt x="10656" y="15649"/>
                    <a:pt x="11232" y="17633"/>
                  </a:cubicBezTo>
                  <a:cubicBezTo>
                    <a:pt x="11808" y="19616"/>
                    <a:pt x="11520" y="20718"/>
                    <a:pt x="10656" y="21159"/>
                  </a:cubicBezTo>
                  <a:cubicBezTo>
                    <a:pt x="9792" y="21600"/>
                    <a:pt x="8352" y="21380"/>
                    <a:pt x="7488" y="20718"/>
                  </a:cubicBezTo>
                  <a:cubicBezTo>
                    <a:pt x="6624" y="20057"/>
                    <a:pt x="6336" y="18955"/>
                    <a:pt x="8064" y="15649"/>
                  </a:cubicBezTo>
                  <a:cubicBezTo>
                    <a:pt x="9792" y="12343"/>
                    <a:pt x="13536" y="6833"/>
                    <a:pt x="16128" y="3857"/>
                  </a:cubicBezTo>
                  <a:cubicBezTo>
                    <a:pt x="18720" y="882"/>
                    <a:pt x="20160" y="4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8001242" y="2468764"/>
              <a:ext cx="135786" cy="373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94" fill="norm" stroke="1" extrusionOk="0">
                  <a:moveTo>
                    <a:pt x="21318" y="2000"/>
                  </a:moveTo>
                  <a:cubicBezTo>
                    <a:pt x="20653" y="1155"/>
                    <a:pt x="19989" y="311"/>
                    <a:pt x="18992" y="69"/>
                  </a:cubicBezTo>
                  <a:cubicBezTo>
                    <a:pt x="17995" y="-172"/>
                    <a:pt x="16666" y="190"/>
                    <a:pt x="13841" y="1638"/>
                  </a:cubicBezTo>
                  <a:cubicBezTo>
                    <a:pt x="11016" y="3086"/>
                    <a:pt x="6696" y="5620"/>
                    <a:pt x="3872" y="8577"/>
                  </a:cubicBezTo>
                  <a:cubicBezTo>
                    <a:pt x="1047" y="11533"/>
                    <a:pt x="-282" y="14912"/>
                    <a:pt x="50" y="17144"/>
                  </a:cubicBezTo>
                  <a:cubicBezTo>
                    <a:pt x="383" y="19377"/>
                    <a:pt x="2376" y="20463"/>
                    <a:pt x="5201" y="20945"/>
                  </a:cubicBezTo>
                  <a:cubicBezTo>
                    <a:pt x="8026" y="21428"/>
                    <a:pt x="11681" y="21307"/>
                    <a:pt x="15336" y="21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8276727" y="2569589"/>
              <a:ext cx="215901" cy="241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5" fill="norm" stroke="1" extrusionOk="0">
                  <a:moveTo>
                    <a:pt x="0" y="912"/>
                  </a:moveTo>
                  <a:cubicBezTo>
                    <a:pt x="635" y="173"/>
                    <a:pt x="1271" y="-565"/>
                    <a:pt x="3176" y="635"/>
                  </a:cubicBezTo>
                  <a:cubicBezTo>
                    <a:pt x="5082" y="1835"/>
                    <a:pt x="8259" y="4973"/>
                    <a:pt x="11012" y="8389"/>
                  </a:cubicBezTo>
                  <a:cubicBezTo>
                    <a:pt x="13765" y="11804"/>
                    <a:pt x="16094" y="15497"/>
                    <a:pt x="17576" y="17804"/>
                  </a:cubicBezTo>
                  <a:cubicBezTo>
                    <a:pt x="19059" y="20112"/>
                    <a:pt x="19694" y="21035"/>
                    <a:pt x="20224" y="21035"/>
                  </a:cubicBezTo>
                  <a:cubicBezTo>
                    <a:pt x="20753" y="21035"/>
                    <a:pt x="21176" y="20112"/>
                    <a:pt x="21600" y="19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8371414" y="2535590"/>
              <a:ext cx="14026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21363" y="0"/>
                  </a:moveTo>
                  <a:cubicBezTo>
                    <a:pt x="15238" y="6120"/>
                    <a:pt x="9112" y="12240"/>
                    <a:pt x="5405" y="15660"/>
                  </a:cubicBezTo>
                  <a:cubicBezTo>
                    <a:pt x="1697" y="19080"/>
                    <a:pt x="408" y="19800"/>
                    <a:pt x="85" y="20340"/>
                  </a:cubicBezTo>
                  <a:cubicBezTo>
                    <a:pt x="-237" y="20880"/>
                    <a:pt x="408" y="21240"/>
                    <a:pt x="10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8783614" y="2573690"/>
              <a:ext cx="19796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600" fill="norm" stroke="1" extrusionOk="0">
                  <a:moveTo>
                    <a:pt x="21265" y="0"/>
                  </a:moveTo>
                  <a:cubicBezTo>
                    <a:pt x="16036" y="2250"/>
                    <a:pt x="10806" y="4500"/>
                    <a:pt x="7509" y="6075"/>
                  </a:cubicBezTo>
                  <a:cubicBezTo>
                    <a:pt x="4212" y="7650"/>
                    <a:pt x="2848" y="8550"/>
                    <a:pt x="1711" y="9450"/>
                  </a:cubicBezTo>
                  <a:cubicBezTo>
                    <a:pt x="574" y="10350"/>
                    <a:pt x="-335" y="11250"/>
                    <a:pt x="120" y="12488"/>
                  </a:cubicBezTo>
                  <a:cubicBezTo>
                    <a:pt x="574" y="13725"/>
                    <a:pt x="2393" y="15300"/>
                    <a:pt x="5236" y="16875"/>
                  </a:cubicBezTo>
                  <a:cubicBezTo>
                    <a:pt x="8078" y="18450"/>
                    <a:pt x="11943" y="20025"/>
                    <a:pt x="158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9146677" y="2567340"/>
              <a:ext cx="25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169"/>
                    <a:pt x="7200" y="10338"/>
                    <a:pt x="10800" y="13938"/>
                  </a:cubicBezTo>
                  <a:cubicBezTo>
                    <a:pt x="14400" y="17538"/>
                    <a:pt x="18000" y="195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9108577" y="2472090"/>
              <a:ext cx="225442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13549" y="0"/>
                  </a:moveTo>
                  <a:cubicBezTo>
                    <a:pt x="15709" y="2043"/>
                    <a:pt x="17869" y="4086"/>
                    <a:pt x="19342" y="6616"/>
                  </a:cubicBezTo>
                  <a:cubicBezTo>
                    <a:pt x="20815" y="9146"/>
                    <a:pt x="21600" y="12162"/>
                    <a:pt x="20127" y="14595"/>
                  </a:cubicBezTo>
                  <a:cubicBezTo>
                    <a:pt x="18655" y="17027"/>
                    <a:pt x="14924" y="18876"/>
                    <a:pt x="11193" y="19946"/>
                  </a:cubicBezTo>
                  <a:cubicBezTo>
                    <a:pt x="7462" y="21016"/>
                    <a:pt x="3731" y="213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5978027" y="3735740"/>
              <a:ext cx="254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21600"/>
                    <a:pt x="9720" y="21600"/>
                    <a:pt x="13320" y="18000"/>
                  </a:cubicBezTo>
                  <a:cubicBezTo>
                    <a:pt x="16920" y="14400"/>
                    <a:pt x="1926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5946277" y="3894490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6549527" y="3659540"/>
              <a:ext cx="317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812"/>
                    <a:pt x="15840" y="7624"/>
                    <a:pt x="12240" y="11224"/>
                  </a:cubicBezTo>
                  <a:cubicBezTo>
                    <a:pt x="8640" y="14824"/>
                    <a:pt x="4320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6701927" y="3841246"/>
              <a:ext cx="1905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6000" y="12582"/>
                    <a:pt x="12000" y="4867"/>
                    <a:pt x="15600" y="1782"/>
                  </a:cubicBezTo>
                  <a:cubicBezTo>
                    <a:pt x="19200" y="-1304"/>
                    <a:pt x="204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7280041" y="3612540"/>
              <a:ext cx="187894" cy="374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46" fill="norm" stroke="1" extrusionOk="0">
                  <a:moveTo>
                    <a:pt x="2850" y="6700"/>
                  </a:moveTo>
                  <a:cubicBezTo>
                    <a:pt x="2370" y="9733"/>
                    <a:pt x="1890" y="12767"/>
                    <a:pt x="1530" y="14951"/>
                  </a:cubicBezTo>
                  <a:cubicBezTo>
                    <a:pt x="1170" y="17135"/>
                    <a:pt x="930" y="18470"/>
                    <a:pt x="690" y="19562"/>
                  </a:cubicBezTo>
                  <a:cubicBezTo>
                    <a:pt x="450" y="20655"/>
                    <a:pt x="210" y="21504"/>
                    <a:pt x="90" y="21443"/>
                  </a:cubicBezTo>
                  <a:cubicBezTo>
                    <a:pt x="-30" y="21383"/>
                    <a:pt x="-30" y="20412"/>
                    <a:pt x="90" y="17985"/>
                  </a:cubicBezTo>
                  <a:cubicBezTo>
                    <a:pt x="210" y="15558"/>
                    <a:pt x="450" y="11675"/>
                    <a:pt x="1410" y="8702"/>
                  </a:cubicBezTo>
                  <a:cubicBezTo>
                    <a:pt x="2370" y="5729"/>
                    <a:pt x="4050" y="3666"/>
                    <a:pt x="5370" y="2392"/>
                  </a:cubicBezTo>
                  <a:cubicBezTo>
                    <a:pt x="6690" y="1117"/>
                    <a:pt x="7650" y="632"/>
                    <a:pt x="9450" y="329"/>
                  </a:cubicBezTo>
                  <a:cubicBezTo>
                    <a:pt x="11250" y="25"/>
                    <a:pt x="13890" y="-96"/>
                    <a:pt x="15810" y="86"/>
                  </a:cubicBezTo>
                  <a:cubicBezTo>
                    <a:pt x="17730" y="268"/>
                    <a:pt x="18930" y="753"/>
                    <a:pt x="19890" y="1239"/>
                  </a:cubicBezTo>
                  <a:cubicBezTo>
                    <a:pt x="20850" y="1724"/>
                    <a:pt x="21570" y="2210"/>
                    <a:pt x="21210" y="3059"/>
                  </a:cubicBezTo>
                  <a:cubicBezTo>
                    <a:pt x="20850" y="3908"/>
                    <a:pt x="19410" y="5122"/>
                    <a:pt x="16050" y="6275"/>
                  </a:cubicBezTo>
                  <a:cubicBezTo>
                    <a:pt x="12690" y="7428"/>
                    <a:pt x="7410" y="8520"/>
                    <a:pt x="2130" y="9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7400427" y="3805590"/>
              <a:ext cx="146051" cy="164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8203"/>
                  </a:moveTo>
                  <a:cubicBezTo>
                    <a:pt x="939" y="7109"/>
                    <a:pt x="1878" y="6015"/>
                    <a:pt x="3130" y="5742"/>
                  </a:cubicBezTo>
                  <a:cubicBezTo>
                    <a:pt x="4383" y="5468"/>
                    <a:pt x="5948" y="6015"/>
                    <a:pt x="7826" y="7246"/>
                  </a:cubicBezTo>
                  <a:cubicBezTo>
                    <a:pt x="9704" y="8476"/>
                    <a:pt x="11896" y="10390"/>
                    <a:pt x="12991" y="12714"/>
                  </a:cubicBezTo>
                  <a:cubicBezTo>
                    <a:pt x="14087" y="15038"/>
                    <a:pt x="14087" y="17772"/>
                    <a:pt x="13304" y="19413"/>
                  </a:cubicBezTo>
                  <a:cubicBezTo>
                    <a:pt x="12522" y="21053"/>
                    <a:pt x="10957" y="21600"/>
                    <a:pt x="10017" y="21053"/>
                  </a:cubicBezTo>
                  <a:cubicBezTo>
                    <a:pt x="9078" y="20506"/>
                    <a:pt x="8765" y="18866"/>
                    <a:pt x="9078" y="16268"/>
                  </a:cubicBezTo>
                  <a:cubicBezTo>
                    <a:pt x="9391" y="13671"/>
                    <a:pt x="10330" y="10116"/>
                    <a:pt x="12522" y="7246"/>
                  </a:cubicBezTo>
                  <a:cubicBezTo>
                    <a:pt x="14713" y="4375"/>
                    <a:pt x="18157" y="21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7727468" y="3577939"/>
              <a:ext cx="174610" cy="45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72" fill="norm" stroke="1" extrusionOk="0">
                  <a:moveTo>
                    <a:pt x="21212" y="848"/>
                  </a:moveTo>
                  <a:cubicBezTo>
                    <a:pt x="20441" y="451"/>
                    <a:pt x="19669" y="55"/>
                    <a:pt x="18641" y="6"/>
                  </a:cubicBezTo>
                  <a:cubicBezTo>
                    <a:pt x="17612" y="-44"/>
                    <a:pt x="16326" y="253"/>
                    <a:pt x="14269" y="1393"/>
                  </a:cubicBezTo>
                  <a:cubicBezTo>
                    <a:pt x="12212" y="2532"/>
                    <a:pt x="9383" y="4514"/>
                    <a:pt x="6812" y="7090"/>
                  </a:cubicBezTo>
                  <a:cubicBezTo>
                    <a:pt x="4241" y="9666"/>
                    <a:pt x="1926" y="12837"/>
                    <a:pt x="769" y="15116"/>
                  </a:cubicBezTo>
                  <a:cubicBezTo>
                    <a:pt x="-388" y="17395"/>
                    <a:pt x="-388" y="18782"/>
                    <a:pt x="1798" y="19773"/>
                  </a:cubicBezTo>
                  <a:cubicBezTo>
                    <a:pt x="3983" y="20763"/>
                    <a:pt x="8355" y="21358"/>
                    <a:pt x="11441" y="21457"/>
                  </a:cubicBezTo>
                  <a:cubicBezTo>
                    <a:pt x="14526" y="21556"/>
                    <a:pt x="16326" y="21160"/>
                    <a:pt x="18126" y="20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8035427" y="3545240"/>
              <a:ext cx="146051" cy="2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0"/>
                  </a:moveTo>
                  <a:cubicBezTo>
                    <a:pt x="3130" y="4643"/>
                    <a:pt x="6261" y="9286"/>
                    <a:pt x="9078" y="12920"/>
                  </a:cubicBezTo>
                  <a:cubicBezTo>
                    <a:pt x="11896" y="16553"/>
                    <a:pt x="14400" y="19178"/>
                    <a:pt x="16435" y="20389"/>
                  </a:cubicBezTo>
                  <a:cubicBezTo>
                    <a:pt x="18470" y="21600"/>
                    <a:pt x="20035" y="21398"/>
                    <a:pt x="2160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8018494" y="3545240"/>
              <a:ext cx="194734" cy="264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21600" y="0"/>
                  </a:moveTo>
                  <a:cubicBezTo>
                    <a:pt x="18783" y="2743"/>
                    <a:pt x="15965" y="5486"/>
                    <a:pt x="12678" y="8657"/>
                  </a:cubicBezTo>
                  <a:cubicBezTo>
                    <a:pt x="9391" y="11829"/>
                    <a:pt x="5635" y="15429"/>
                    <a:pt x="3287" y="17743"/>
                  </a:cubicBezTo>
                  <a:cubicBezTo>
                    <a:pt x="939" y="20057"/>
                    <a:pt x="0" y="21086"/>
                    <a:pt x="0" y="21343"/>
                  </a:cubicBezTo>
                  <a:cubicBezTo>
                    <a:pt x="0" y="21600"/>
                    <a:pt x="939" y="21086"/>
                    <a:pt x="1878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8295777" y="3716690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8498977" y="3544111"/>
              <a:ext cx="304801" cy="21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18536"/>
                  </a:moveTo>
                  <a:cubicBezTo>
                    <a:pt x="2100" y="13030"/>
                    <a:pt x="4200" y="7525"/>
                    <a:pt x="5325" y="4242"/>
                  </a:cubicBezTo>
                  <a:cubicBezTo>
                    <a:pt x="6450" y="960"/>
                    <a:pt x="6600" y="-99"/>
                    <a:pt x="6600" y="7"/>
                  </a:cubicBezTo>
                  <a:cubicBezTo>
                    <a:pt x="6600" y="113"/>
                    <a:pt x="6450" y="1383"/>
                    <a:pt x="6150" y="4348"/>
                  </a:cubicBezTo>
                  <a:cubicBezTo>
                    <a:pt x="5850" y="7313"/>
                    <a:pt x="5400" y="11972"/>
                    <a:pt x="5250" y="14936"/>
                  </a:cubicBezTo>
                  <a:cubicBezTo>
                    <a:pt x="5100" y="17901"/>
                    <a:pt x="5250" y="19172"/>
                    <a:pt x="5700" y="20019"/>
                  </a:cubicBezTo>
                  <a:cubicBezTo>
                    <a:pt x="6150" y="20866"/>
                    <a:pt x="6900" y="21289"/>
                    <a:pt x="7650" y="21395"/>
                  </a:cubicBezTo>
                  <a:cubicBezTo>
                    <a:pt x="8400" y="21501"/>
                    <a:pt x="9150" y="21289"/>
                    <a:pt x="10350" y="19701"/>
                  </a:cubicBezTo>
                  <a:cubicBezTo>
                    <a:pt x="11550" y="18113"/>
                    <a:pt x="13200" y="15148"/>
                    <a:pt x="14325" y="12713"/>
                  </a:cubicBezTo>
                  <a:cubicBezTo>
                    <a:pt x="15450" y="10277"/>
                    <a:pt x="16050" y="8372"/>
                    <a:pt x="16425" y="6889"/>
                  </a:cubicBezTo>
                  <a:cubicBezTo>
                    <a:pt x="16800" y="5407"/>
                    <a:pt x="16950" y="4348"/>
                    <a:pt x="16725" y="4666"/>
                  </a:cubicBezTo>
                  <a:cubicBezTo>
                    <a:pt x="16500" y="4983"/>
                    <a:pt x="15900" y="6677"/>
                    <a:pt x="15675" y="8795"/>
                  </a:cubicBezTo>
                  <a:cubicBezTo>
                    <a:pt x="15450" y="10913"/>
                    <a:pt x="15600" y="13454"/>
                    <a:pt x="16650" y="15360"/>
                  </a:cubicBezTo>
                  <a:cubicBezTo>
                    <a:pt x="17700" y="17266"/>
                    <a:pt x="19650" y="18536"/>
                    <a:pt x="21600" y="19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7984627" y="3862740"/>
              <a:ext cx="654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17" y="20160"/>
                    <a:pt x="5033" y="18720"/>
                    <a:pt x="7550" y="17280"/>
                  </a:cubicBezTo>
                  <a:cubicBezTo>
                    <a:pt x="10066" y="15840"/>
                    <a:pt x="12583" y="14400"/>
                    <a:pt x="14924" y="11520"/>
                  </a:cubicBezTo>
                  <a:cubicBezTo>
                    <a:pt x="17266" y="8640"/>
                    <a:pt x="19433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8140955" y="4008790"/>
              <a:ext cx="281823" cy="10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771" fill="norm" stroke="1" extrusionOk="0">
                  <a:moveTo>
                    <a:pt x="5020" y="1246"/>
                  </a:moveTo>
                  <a:cubicBezTo>
                    <a:pt x="5181" y="5400"/>
                    <a:pt x="5343" y="9554"/>
                    <a:pt x="5343" y="12669"/>
                  </a:cubicBezTo>
                  <a:cubicBezTo>
                    <a:pt x="5343" y="15785"/>
                    <a:pt x="5181" y="17862"/>
                    <a:pt x="4617" y="19315"/>
                  </a:cubicBezTo>
                  <a:cubicBezTo>
                    <a:pt x="4053" y="20769"/>
                    <a:pt x="3086" y="21600"/>
                    <a:pt x="2119" y="19523"/>
                  </a:cubicBezTo>
                  <a:cubicBezTo>
                    <a:pt x="1152" y="17446"/>
                    <a:pt x="184" y="12462"/>
                    <a:pt x="23" y="9346"/>
                  </a:cubicBezTo>
                  <a:cubicBezTo>
                    <a:pt x="-138" y="6231"/>
                    <a:pt x="507" y="4985"/>
                    <a:pt x="3005" y="3946"/>
                  </a:cubicBezTo>
                  <a:cubicBezTo>
                    <a:pt x="5504" y="2908"/>
                    <a:pt x="9856" y="2077"/>
                    <a:pt x="13241" y="1454"/>
                  </a:cubicBezTo>
                  <a:cubicBezTo>
                    <a:pt x="16626" y="831"/>
                    <a:pt x="19044" y="415"/>
                    <a:pt x="214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9145480" y="3764813"/>
              <a:ext cx="169560" cy="199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433" fill="norm" stroke="1" extrusionOk="0">
                  <a:moveTo>
                    <a:pt x="18324" y="288"/>
                  </a:moveTo>
                  <a:cubicBezTo>
                    <a:pt x="19642" y="60"/>
                    <a:pt x="20959" y="-167"/>
                    <a:pt x="21090" y="174"/>
                  </a:cubicBezTo>
                  <a:cubicBezTo>
                    <a:pt x="21222" y="515"/>
                    <a:pt x="20168" y="1425"/>
                    <a:pt x="17139" y="2448"/>
                  </a:cubicBezTo>
                  <a:cubicBezTo>
                    <a:pt x="14110" y="3471"/>
                    <a:pt x="9105" y="4608"/>
                    <a:pt x="5944" y="5517"/>
                  </a:cubicBezTo>
                  <a:cubicBezTo>
                    <a:pt x="2783" y="6427"/>
                    <a:pt x="1466" y="7109"/>
                    <a:pt x="676" y="8018"/>
                  </a:cubicBezTo>
                  <a:cubicBezTo>
                    <a:pt x="-115" y="8928"/>
                    <a:pt x="-378" y="10065"/>
                    <a:pt x="807" y="11315"/>
                  </a:cubicBezTo>
                  <a:cubicBezTo>
                    <a:pt x="1993" y="12566"/>
                    <a:pt x="4627" y="13930"/>
                    <a:pt x="8051" y="15635"/>
                  </a:cubicBezTo>
                  <a:cubicBezTo>
                    <a:pt x="11476" y="17340"/>
                    <a:pt x="15690" y="19387"/>
                    <a:pt x="19905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9686427" y="3500790"/>
              <a:ext cx="31751" cy="22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8640" y="0"/>
                  </a:moveTo>
                  <a:cubicBezTo>
                    <a:pt x="5760" y="5094"/>
                    <a:pt x="2880" y="10189"/>
                    <a:pt x="1440" y="13347"/>
                  </a:cubicBezTo>
                  <a:cubicBezTo>
                    <a:pt x="0" y="16506"/>
                    <a:pt x="0" y="17728"/>
                    <a:pt x="0" y="18849"/>
                  </a:cubicBezTo>
                  <a:cubicBezTo>
                    <a:pt x="0" y="19970"/>
                    <a:pt x="0" y="20989"/>
                    <a:pt x="3600" y="21294"/>
                  </a:cubicBezTo>
                  <a:cubicBezTo>
                    <a:pt x="7200" y="21600"/>
                    <a:pt x="14400" y="21192"/>
                    <a:pt x="21600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9800727" y="3634140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10149977" y="3525085"/>
              <a:ext cx="266701" cy="17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18313"/>
                  </a:moveTo>
                  <a:cubicBezTo>
                    <a:pt x="1029" y="14362"/>
                    <a:pt x="2057" y="10411"/>
                    <a:pt x="2829" y="7250"/>
                  </a:cubicBezTo>
                  <a:cubicBezTo>
                    <a:pt x="3600" y="4089"/>
                    <a:pt x="4114" y="1718"/>
                    <a:pt x="4114" y="1586"/>
                  </a:cubicBezTo>
                  <a:cubicBezTo>
                    <a:pt x="4114" y="1454"/>
                    <a:pt x="3600" y="3562"/>
                    <a:pt x="3171" y="6723"/>
                  </a:cubicBezTo>
                  <a:cubicBezTo>
                    <a:pt x="2743" y="9884"/>
                    <a:pt x="2400" y="14098"/>
                    <a:pt x="2486" y="16733"/>
                  </a:cubicBezTo>
                  <a:cubicBezTo>
                    <a:pt x="2571" y="19367"/>
                    <a:pt x="3086" y="20420"/>
                    <a:pt x="3771" y="20947"/>
                  </a:cubicBezTo>
                  <a:cubicBezTo>
                    <a:pt x="4457" y="21474"/>
                    <a:pt x="5314" y="21474"/>
                    <a:pt x="6771" y="19762"/>
                  </a:cubicBezTo>
                  <a:cubicBezTo>
                    <a:pt x="8229" y="18050"/>
                    <a:pt x="10286" y="14625"/>
                    <a:pt x="11829" y="11859"/>
                  </a:cubicBezTo>
                  <a:cubicBezTo>
                    <a:pt x="13371" y="9094"/>
                    <a:pt x="14400" y="6986"/>
                    <a:pt x="15257" y="4747"/>
                  </a:cubicBezTo>
                  <a:cubicBezTo>
                    <a:pt x="16114" y="2508"/>
                    <a:pt x="16800" y="137"/>
                    <a:pt x="16971" y="6"/>
                  </a:cubicBezTo>
                  <a:cubicBezTo>
                    <a:pt x="17143" y="-126"/>
                    <a:pt x="16800" y="1981"/>
                    <a:pt x="16543" y="4484"/>
                  </a:cubicBezTo>
                  <a:cubicBezTo>
                    <a:pt x="16286" y="6986"/>
                    <a:pt x="16114" y="9884"/>
                    <a:pt x="16971" y="12518"/>
                  </a:cubicBezTo>
                  <a:cubicBezTo>
                    <a:pt x="17829" y="15152"/>
                    <a:pt x="19714" y="17523"/>
                    <a:pt x="21600" y="19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9540377" y="3850305"/>
              <a:ext cx="850901" cy="1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21300"/>
                  </a:moveTo>
                  <a:cubicBezTo>
                    <a:pt x="2310" y="16500"/>
                    <a:pt x="4621" y="11700"/>
                    <a:pt x="6878" y="8100"/>
                  </a:cubicBezTo>
                  <a:cubicBezTo>
                    <a:pt x="9134" y="4500"/>
                    <a:pt x="11337" y="2100"/>
                    <a:pt x="13567" y="900"/>
                  </a:cubicBezTo>
                  <a:cubicBezTo>
                    <a:pt x="15797" y="-300"/>
                    <a:pt x="18054" y="-300"/>
                    <a:pt x="19397" y="900"/>
                  </a:cubicBezTo>
                  <a:cubicBezTo>
                    <a:pt x="20740" y="2100"/>
                    <a:pt x="21170" y="4500"/>
                    <a:pt x="21600" y="6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9848069" y="3989740"/>
              <a:ext cx="416209" cy="13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88" fill="norm" stroke="1" extrusionOk="0">
                  <a:moveTo>
                    <a:pt x="2782" y="2945"/>
                  </a:moveTo>
                  <a:cubicBezTo>
                    <a:pt x="3216" y="1964"/>
                    <a:pt x="3651" y="982"/>
                    <a:pt x="3922" y="1473"/>
                  </a:cubicBezTo>
                  <a:cubicBezTo>
                    <a:pt x="4193" y="1964"/>
                    <a:pt x="4302" y="3927"/>
                    <a:pt x="4193" y="7036"/>
                  </a:cubicBezTo>
                  <a:cubicBezTo>
                    <a:pt x="4085" y="10145"/>
                    <a:pt x="3759" y="14400"/>
                    <a:pt x="3379" y="17018"/>
                  </a:cubicBezTo>
                  <a:cubicBezTo>
                    <a:pt x="2999" y="19636"/>
                    <a:pt x="2565" y="20618"/>
                    <a:pt x="2022" y="21109"/>
                  </a:cubicBezTo>
                  <a:cubicBezTo>
                    <a:pt x="1480" y="21600"/>
                    <a:pt x="828" y="21600"/>
                    <a:pt x="394" y="19800"/>
                  </a:cubicBezTo>
                  <a:cubicBezTo>
                    <a:pt x="-40" y="18000"/>
                    <a:pt x="-257" y="14400"/>
                    <a:pt x="503" y="11291"/>
                  </a:cubicBezTo>
                  <a:cubicBezTo>
                    <a:pt x="1263" y="8182"/>
                    <a:pt x="2999" y="5564"/>
                    <a:pt x="5713" y="4091"/>
                  </a:cubicBezTo>
                  <a:cubicBezTo>
                    <a:pt x="8426" y="2618"/>
                    <a:pt x="12117" y="2291"/>
                    <a:pt x="14885" y="1800"/>
                  </a:cubicBezTo>
                  <a:cubicBezTo>
                    <a:pt x="17653" y="1309"/>
                    <a:pt x="19498" y="655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10372227" y="3551590"/>
              <a:ext cx="243556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19552" y="0"/>
                  </a:moveTo>
                  <a:cubicBezTo>
                    <a:pt x="20297" y="2169"/>
                    <a:pt x="21041" y="4337"/>
                    <a:pt x="21321" y="6940"/>
                  </a:cubicBezTo>
                  <a:cubicBezTo>
                    <a:pt x="21600" y="9542"/>
                    <a:pt x="21414" y="12578"/>
                    <a:pt x="19645" y="14964"/>
                  </a:cubicBezTo>
                  <a:cubicBezTo>
                    <a:pt x="17876" y="17349"/>
                    <a:pt x="14524" y="19084"/>
                    <a:pt x="10986" y="20082"/>
                  </a:cubicBezTo>
                  <a:cubicBezTo>
                    <a:pt x="7448" y="21080"/>
                    <a:pt x="3724" y="213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8549777" y="3392840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8327527" y="3367440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7883027" y="3399190"/>
              <a:ext cx="2222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0"/>
                    <a:pt x="19543" y="0"/>
                    <a:pt x="18514" y="120"/>
                  </a:cubicBezTo>
                  <a:cubicBezTo>
                    <a:pt x="17486" y="240"/>
                    <a:pt x="16457" y="480"/>
                    <a:pt x="15840" y="1020"/>
                  </a:cubicBezTo>
                  <a:cubicBezTo>
                    <a:pt x="15223" y="1560"/>
                    <a:pt x="15017" y="2400"/>
                    <a:pt x="13680" y="3840"/>
                  </a:cubicBezTo>
                  <a:cubicBezTo>
                    <a:pt x="12343" y="5280"/>
                    <a:pt x="9874" y="7320"/>
                    <a:pt x="7920" y="8940"/>
                  </a:cubicBezTo>
                  <a:cubicBezTo>
                    <a:pt x="5966" y="10560"/>
                    <a:pt x="4526" y="11760"/>
                    <a:pt x="3291" y="13800"/>
                  </a:cubicBezTo>
                  <a:cubicBezTo>
                    <a:pt x="2057" y="15840"/>
                    <a:pt x="1029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7849384" y="3900840"/>
              <a:ext cx="5269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744" y="0"/>
                  </a:moveTo>
                  <a:cubicBezTo>
                    <a:pt x="-87" y="4447"/>
                    <a:pt x="-918" y="8894"/>
                    <a:pt x="2405" y="12494"/>
                  </a:cubicBezTo>
                  <a:cubicBezTo>
                    <a:pt x="5728" y="16094"/>
                    <a:pt x="13205" y="18847"/>
                    <a:pt x="206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7952877" y="4237390"/>
              <a:ext cx="444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50"/>
                    <a:pt x="0" y="8100"/>
                    <a:pt x="0" y="11250"/>
                  </a:cubicBezTo>
                  <a:cubicBezTo>
                    <a:pt x="0" y="14400"/>
                    <a:pt x="0" y="16650"/>
                    <a:pt x="3600" y="18225"/>
                  </a:cubicBezTo>
                  <a:cubicBezTo>
                    <a:pt x="7200" y="19800"/>
                    <a:pt x="1440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8302127" y="4250090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8689477" y="4110390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8784727" y="3799240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8670427" y="3475390"/>
              <a:ext cx="82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8575177" y="3367440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8810127" y="3234817"/>
              <a:ext cx="298451" cy="22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4249"/>
                  </a:moveTo>
                  <a:cubicBezTo>
                    <a:pt x="1379" y="3220"/>
                    <a:pt x="2757" y="2192"/>
                    <a:pt x="5055" y="1472"/>
                  </a:cubicBezTo>
                  <a:cubicBezTo>
                    <a:pt x="7353" y="752"/>
                    <a:pt x="10570" y="340"/>
                    <a:pt x="12562" y="135"/>
                  </a:cubicBezTo>
                  <a:cubicBezTo>
                    <a:pt x="14553" y="-71"/>
                    <a:pt x="15319" y="-71"/>
                    <a:pt x="15932" y="340"/>
                  </a:cubicBezTo>
                  <a:cubicBezTo>
                    <a:pt x="16545" y="752"/>
                    <a:pt x="17004" y="1575"/>
                    <a:pt x="15932" y="4146"/>
                  </a:cubicBezTo>
                  <a:cubicBezTo>
                    <a:pt x="14860" y="6718"/>
                    <a:pt x="12255" y="11038"/>
                    <a:pt x="10187" y="13712"/>
                  </a:cubicBezTo>
                  <a:cubicBezTo>
                    <a:pt x="8119" y="16386"/>
                    <a:pt x="6587" y="17415"/>
                    <a:pt x="5515" y="18238"/>
                  </a:cubicBezTo>
                  <a:cubicBezTo>
                    <a:pt x="4443" y="19060"/>
                    <a:pt x="3830" y="19678"/>
                    <a:pt x="3906" y="20192"/>
                  </a:cubicBezTo>
                  <a:cubicBezTo>
                    <a:pt x="3983" y="20706"/>
                    <a:pt x="4749" y="21118"/>
                    <a:pt x="6740" y="21323"/>
                  </a:cubicBezTo>
                  <a:cubicBezTo>
                    <a:pt x="8732" y="21529"/>
                    <a:pt x="11949" y="21529"/>
                    <a:pt x="14630" y="21323"/>
                  </a:cubicBezTo>
                  <a:cubicBezTo>
                    <a:pt x="17311" y="21118"/>
                    <a:pt x="19455" y="20706"/>
                    <a:pt x="21600" y="20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5831977" y="4872390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4400"/>
                    <a:pt x="7624" y="7200"/>
                    <a:pt x="11224" y="3600"/>
                  </a:cubicBezTo>
                  <a:cubicBezTo>
                    <a:pt x="14824" y="0"/>
                    <a:pt x="1821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5844677" y="4999390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21600"/>
                    <a:pt x="5760" y="21600"/>
                    <a:pt x="9360" y="18000"/>
                  </a:cubicBezTo>
                  <a:cubicBezTo>
                    <a:pt x="12960" y="14400"/>
                    <a:pt x="1728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6492377" y="4808890"/>
              <a:ext cx="1963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6" h="21600" fill="norm" stroke="1" extrusionOk="0">
                  <a:moveTo>
                    <a:pt x="0" y="0"/>
                  </a:moveTo>
                  <a:cubicBezTo>
                    <a:pt x="8640" y="4950"/>
                    <a:pt x="17280" y="9900"/>
                    <a:pt x="19440" y="13200"/>
                  </a:cubicBezTo>
                  <a:cubicBezTo>
                    <a:pt x="21600" y="16500"/>
                    <a:pt x="17280" y="18150"/>
                    <a:pt x="16200" y="19275"/>
                  </a:cubicBezTo>
                  <a:cubicBezTo>
                    <a:pt x="15120" y="20400"/>
                    <a:pt x="17280" y="21000"/>
                    <a:pt x="19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6682877" y="4967905"/>
              <a:ext cx="209551" cy="31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21420"/>
                  </a:moveTo>
                  <a:cubicBezTo>
                    <a:pt x="3709" y="15660"/>
                    <a:pt x="7418" y="9900"/>
                    <a:pt x="10473" y="6300"/>
                  </a:cubicBezTo>
                  <a:cubicBezTo>
                    <a:pt x="13527" y="2700"/>
                    <a:pt x="15927" y="1260"/>
                    <a:pt x="17673" y="540"/>
                  </a:cubicBezTo>
                  <a:cubicBezTo>
                    <a:pt x="19418" y="-180"/>
                    <a:pt x="20509" y="-180"/>
                    <a:pt x="21055" y="540"/>
                  </a:cubicBezTo>
                  <a:cubicBezTo>
                    <a:pt x="21600" y="1260"/>
                    <a:pt x="21600" y="2700"/>
                    <a:pt x="21600" y="4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7302843" y="4830021"/>
              <a:ext cx="189960" cy="207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0922" fill="norm" stroke="1" extrusionOk="0">
                  <a:moveTo>
                    <a:pt x="10594" y="2356"/>
                  </a:moveTo>
                  <a:cubicBezTo>
                    <a:pt x="9904" y="1501"/>
                    <a:pt x="9215" y="645"/>
                    <a:pt x="8296" y="218"/>
                  </a:cubicBezTo>
                  <a:cubicBezTo>
                    <a:pt x="7377" y="-210"/>
                    <a:pt x="6228" y="-210"/>
                    <a:pt x="4619" y="2142"/>
                  </a:cubicBezTo>
                  <a:cubicBezTo>
                    <a:pt x="3011" y="4495"/>
                    <a:pt x="943" y="9200"/>
                    <a:pt x="253" y="12729"/>
                  </a:cubicBezTo>
                  <a:cubicBezTo>
                    <a:pt x="-436" y="16257"/>
                    <a:pt x="253" y="18610"/>
                    <a:pt x="2666" y="19893"/>
                  </a:cubicBezTo>
                  <a:cubicBezTo>
                    <a:pt x="5079" y="21176"/>
                    <a:pt x="9215" y="21390"/>
                    <a:pt x="12892" y="19786"/>
                  </a:cubicBezTo>
                  <a:cubicBezTo>
                    <a:pt x="16568" y="18182"/>
                    <a:pt x="19785" y="14760"/>
                    <a:pt x="20475" y="11445"/>
                  </a:cubicBezTo>
                  <a:cubicBezTo>
                    <a:pt x="21164" y="8131"/>
                    <a:pt x="19326" y="4923"/>
                    <a:pt x="17258" y="3105"/>
                  </a:cubicBezTo>
                  <a:cubicBezTo>
                    <a:pt x="15190" y="1287"/>
                    <a:pt x="12892" y="859"/>
                    <a:pt x="10824" y="1180"/>
                  </a:cubicBezTo>
                  <a:cubicBezTo>
                    <a:pt x="8755" y="1501"/>
                    <a:pt x="6917" y="2570"/>
                    <a:pt x="5079" y="3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7372910" y="4694590"/>
              <a:ext cx="65618" cy="51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06" y="3675"/>
                    <a:pt x="18813" y="7349"/>
                    <a:pt x="16374" y="10397"/>
                  </a:cubicBezTo>
                  <a:cubicBezTo>
                    <a:pt x="13935" y="13444"/>
                    <a:pt x="10452" y="15864"/>
                    <a:pt x="8013" y="17477"/>
                  </a:cubicBezTo>
                  <a:cubicBezTo>
                    <a:pt x="5574" y="19090"/>
                    <a:pt x="4181" y="19897"/>
                    <a:pt x="2787" y="20524"/>
                  </a:cubicBezTo>
                  <a:cubicBezTo>
                    <a:pt x="1394" y="21152"/>
                    <a:pt x="0" y="21600"/>
                    <a:pt x="0" y="21600"/>
                  </a:cubicBezTo>
                  <a:cubicBezTo>
                    <a:pt x="0" y="21600"/>
                    <a:pt x="1394" y="21152"/>
                    <a:pt x="2787" y="20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7343277" y="4713640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8000"/>
                    <a:pt x="11747" y="14400"/>
                    <a:pt x="15347" y="10800"/>
                  </a:cubicBezTo>
                  <a:cubicBezTo>
                    <a:pt x="18947" y="7200"/>
                    <a:pt x="2027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7222627" y="5164490"/>
              <a:ext cx="336551" cy="2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6" fill="norm" stroke="1" extrusionOk="0">
                  <a:moveTo>
                    <a:pt x="0" y="0"/>
                  </a:moveTo>
                  <a:cubicBezTo>
                    <a:pt x="408" y="7714"/>
                    <a:pt x="815" y="15429"/>
                    <a:pt x="2581" y="18514"/>
                  </a:cubicBezTo>
                  <a:cubicBezTo>
                    <a:pt x="4347" y="21600"/>
                    <a:pt x="7472" y="20057"/>
                    <a:pt x="10868" y="16200"/>
                  </a:cubicBezTo>
                  <a:cubicBezTo>
                    <a:pt x="14264" y="12343"/>
                    <a:pt x="17932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7738198" y="4686340"/>
              <a:ext cx="157530" cy="40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97" fill="norm" stroke="1" extrusionOk="0">
                  <a:moveTo>
                    <a:pt x="21434" y="1429"/>
                  </a:moveTo>
                  <a:cubicBezTo>
                    <a:pt x="20282" y="875"/>
                    <a:pt x="19130" y="321"/>
                    <a:pt x="17834" y="100"/>
                  </a:cubicBezTo>
                  <a:cubicBezTo>
                    <a:pt x="16538" y="-122"/>
                    <a:pt x="15098" y="-11"/>
                    <a:pt x="13226" y="820"/>
                  </a:cubicBezTo>
                  <a:cubicBezTo>
                    <a:pt x="11354" y="1650"/>
                    <a:pt x="9050" y="3201"/>
                    <a:pt x="6746" y="5970"/>
                  </a:cubicBezTo>
                  <a:cubicBezTo>
                    <a:pt x="4442" y="8740"/>
                    <a:pt x="2138" y="12727"/>
                    <a:pt x="986" y="15330"/>
                  </a:cubicBezTo>
                  <a:cubicBezTo>
                    <a:pt x="-166" y="17933"/>
                    <a:pt x="-166" y="19152"/>
                    <a:pt x="266" y="19983"/>
                  </a:cubicBezTo>
                  <a:cubicBezTo>
                    <a:pt x="698" y="20813"/>
                    <a:pt x="1562" y="21256"/>
                    <a:pt x="4442" y="21367"/>
                  </a:cubicBezTo>
                  <a:cubicBezTo>
                    <a:pt x="7322" y="21478"/>
                    <a:pt x="12218" y="21256"/>
                    <a:pt x="17114" y="21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8058710" y="4726340"/>
              <a:ext cx="846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00"/>
                    <a:pt x="0" y="12000"/>
                    <a:pt x="0" y="15600"/>
                  </a:cubicBezTo>
                  <a:cubicBezTo>
                    <a:pt x="0" y="19200"/>
                    <a:pt x="10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8143377" y="4840640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8410077" y="4708477"/>
              <a:ext cx="234951" cy="15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0" y="14335"/>
                  </a:moveTo>
                  <a:cubicBezTo>
                    <a:pt x="973" y="11493"/>
                    <a:pt x="1946" y="8651"/>
                    <a:pt x="2724" y="5951"/>
                  </a:cubicBezTo>
                  <a:cubicBezTo>
                    <a:pt x="3503" y="3251"/>
                    <a:pt x="4086" y="693"/>
                    <a:pt x="4281" y="124"/>
                  </a:cubicBezTo>
                  <a:cubicBezTo>
                    <a:pt x="4476" y="-444"/>
                    <a:pt x="4281" y="977"/>
                    <a:pt x="3892" y="3393"/>
                  </a:cubicBezTo>
                  <a:cubicBezTo>
                    <a:pt x="3503" y="5809"/>
                    <a:pt x="2919" y="9219"/>
                    <a:pt x="2919" y="12345"/>
                  </a:cubicBezTo>
                  <a:cubicBezTo>
                    <a:pt x="2919" y="15472"/>
                    <a:pt x="3503" y="18314"/>
                    <a:pt x="4281" y="19735"/>
                  </a:cubicBezTo>
                  <a:cubicBezTo>
                    <a:pt x="5059" y="21156"/>
                    <a:pt x="6032" y="21156"/>
                    <a:pt x="7784" y="19024"/>
                  </a:cubicBezTo>
                  <a:cubicBezTo>
                    <a:pt x="9535" y="16893"/>
                    <a:pt x="12065" y="12630"/>
                    <a:pt x="13622" y="9930"/>
                  </a:cubicBezTo>
                  <a:cubicBezTo>
                    <a:pt x="15178" y="7230"/>
                    <a:pt x="15762" y="6093"/>
                    <a:pt x="15957" y="6235"/>
                  </a:cubicBezTo>
                  <a:cubicBezTo>
                    <a:pt x="16151" y="6377"/>
                    <a:pt x="15957" y="7798"/>
                    <a:pt x="15859" y="9645"/>
                  </a:cubicBezTo>
                  <a:cubicBezTo>
                    <a:pt x="15762" y="11493"/>
                    <a:pt x="15762" y="13767"/>
                    <a:pt x="16735" y="15756"/>
                  </a:cubicBezTo>
                  <a:cubicBezTo>
                    <a:pt x="17708" y="17745"/>
                    <a:pt x="19654" y="19451"/>
                    <a:pt x="21600" y="21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8022727" y="5018866"/>
              <a:ext cx="622301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2278" y="13918"/>
                    <a:pt x="4555" y="6718"/>
                    <a:pt x="7127" y="3118"/>
                  </a:cubicBezTo>
                  <a:cubicBezTo>
                    <a:pt x="9698" y="-482"/>
                    <a:pt x="12563" y="-482"/>
                    <a:pt x="15024" y="718"/>
                  </a:cubicBezTo>
                  <a:cubicBezTo>
                    <a:pt x="17486" y="1918"/>
                    <a:pt x="19543" y="4318"/>
                    <a:pt x="21600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8192557" y="5177190"/>
              <a:ext cx="306421" cy="93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89" fill="norm" stroke="1" extrusionOk="0">
                  <a:moveTo>
                    <a:pt x="4107" y="0"/>
                  </a:moveTo>
                  <a:cubicBezTo>
                    <a:pt x="4699" y="1440"/>
                    <a:pt x="5291" y="2880"/>
                    <a:pt x="5661" y="4800"/>
                  </a:cubicBezTo>
                  <a:cubicBezTo>
                    <a:pt x="6031" y="6720"/>
                    <a:pt x="6179" y="9120"/>
                    <a:pt x="6253" y="12000"/>
                  </a:cubicBezTo>
                  <a:cubicBezTo>
                    <a:pt x="6327" y="14880"/>
                    <a:pt x="6327" y="18240"/>
                    <a:pt x="5587" y="19920"/>
                  </a:cubicBezTo>
                  <a:cubicBezTo>
                    <a:pt x="4847" y="21600"/>
                    <a:pt x="3368" y="21600"/>
                    <a:pt x="2332" y="20640"/>
                  </a:cubicBezTo>
                  <a:cubicBezTo>
                    <a:pt x="1296" y="19680"/>
                    <a:pt x="705" y="17760"/>
                    <a:pt x="335" y="15360"/>
                  </a:cubicBezTo>
                  <a:cubicBezTo>
                    <a:pt x="-35" y="12960"/>
                    <a:pt x="-183" y="10080"/>
                    <a:pt x="335" y="7920"/>
                  </a:cubicBezTo>
                  <a:cubicBezTo>
                    <a:pt x="853" y="5760"/>
                    <a:pt x="2036" y="4320"/>
                    <a:pt x="4921" y="3360"/>
                  </a:cubicBezTo>
                  <a:cubicBezTo>
                    <a:pt x="7806" y="2400"/>
                    <a:pt x="12392" y="1920"/>
                    <a:pt x="15425" y="1440"/>
                  </a:cubicBezTo>
                  <a:cubicBezTo>
                    <a:pt x="18458" y="960"/>
                    <a:pt x="19938" y="480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8657727" y="4739040"/>
              <a:ext cx="236493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15916" y="0"/>
                  </a:moveTo>
                  <a:cubicBezTo>
                    <a:pt x="18189" y="3508"/>
                    <a:pt x="20463" y="7015"/>
                    <a:pt x="21032" y="10108"/>
                  </a:cubicBezTo>
                  <a:cubicBezTo>
                    <a:pt x="21600" y="13200"/>
                    <a:pt x="20463" y="15877"/>
                    <a:pt x="16674" y="17723"/>
                  </a:cubicBezTo>
                  <a:cubicBezTo>
                    <a:pt x="12884" y="19569"/>
                    <a:pt x="6442" y="205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1822201" y="5521808"/>
              <a:ext cx="175729" cy="28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219" fill="norm" stroke="1" extrusionOk="0">
                  <a:moveTo>
                    <a:pt x="19938" y="4159"/>
                  </a:moveTo>
                  <a:cubicBezTo>
                    <a:pt x="19938" y="3365"/>
                    <a:pt x="19938" y="2571"/>
                    <a:pt x="18934" y="1777"/>
                  </a:cubicBezTo>
                  <a:cubicBezTo>
                    <a:pt x="17929" y="983"/>
                    <a:pt x="15920" y="189"/>
                    <a:pt x="13031" y="30"/>
                  </a:cubicBezTo>
                  <a:cubicBezTo>
                    <a:pt x="10143" y="-129"/>
                    <a:pt x="6375" y="347"/>
                    <a:pt x="3738" y="1380"/>
                  </a:cubicBezTo>
                  <a:cubicBezTo>
                    <a:pt x="1101" y="2412"/>
                    <a:pt x="-406" y="4000"/>
                    <a:pt x="96" y="5350"/>
                  </a:cubicBezTo>
                  <a:cubicBezTo>
                    <a:pt x="599" y="6700"/>
                    <a:pt x="3110" y="7812"/>
                    <a:pt x="6501" y="9083"/>
                  </a:cubicBezTo>
                  <a:cubicBezTo>
                    <a:pt x="9892" y="10353"/>
                    <a:pt x="14161" y="11783"/>
                    <a:pt x="16673" y="12815"/>
                  </a:cubicBezTo>
                  <a:cubicBezTo>
                    <a:pt x="19185" y="13847"/>
                    <a:pt x="19938" y="14483"/>
                    <a:pt x="20441" y="15197"/>
                  </a:cubicBezTo>
                  <a:cubicBezTo>
                    <a:pt x="20943" y="15912"/>
                    <a:pt x="21194" y="16706"/>
                    <a:pt x="19938" y="17818"/>
                  </a:cubicBezTo>
                  <a:cubicBezTo>
                    <a:pt x="18682" y="18930"/>
                    <a:pt x="15920" y="20359"/>
                    <a:pt x="13031" y="20915"/>
                  </a:cubicBezTo>
                  <a:cubicBezTo>
                    <a:pt x="10143" y="21471"/>
                    <a:pt x="7129" y="21153"/>
                    <a:pt x="4115" y="20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1892860" y="5315759"/>
              <a:ext cx="116418" cy="14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6284" y="1140"/>
                  </a:moveTo>
                  <a:cubicBezTo>
                    <a:pt x="4713" y="2107"/>
                    <a:pt x="3142" y="3074"/>
                    <a:pt x="2356" y="4363"/>
                  </a:cubicBezTo>
                  <a:cubicBezTo>
                    <a:pt x="1571" y="5653"/>
                    <a:pt x="1571" y="7265"/>
                    <a:pt x="1178" y="9844"/>
                  </a:cubicBezTo>
                  <a:cubicBezTo>
                    <a:pt x="785" y="12423"/>
                    <a:pt x="0" y="15969"/>
                    <a:pt x="0" y="16775"/>
                  </a:cubicBezTo>
                  <a:cubicBezTo>
                    <a:pt x="0" y="17581"/>
                    <a:pt x="785" y="15647"/>
                    <a:pt x="2356" y="12907"/>
                  </a:cubicBezTo>
                  <a:cubicBezTo>
                    <a:pt x="3927" y="10166"/>
                    <a:pt x="6284" y="6620"/>
                    <a:pt x="8836" y="4041"/>
                  </a:cubicBezTo>
                  <a:cubicBezTo>
                    <a:pt x="11389" y="1462"/>
                    <a:pt x="14138" y="-150"/>
                    <a:pt x="15709" y="11"/>
                  </a:cubicBezTo>
                  <a:cubicBezTo>
                    <a:pt x="17280" y="172"/>
                    <a:pt x="17673" y="2107"/>
                    <a:pt x="18458" y="5975"/>
                  </a:cubicBezTo>
                  <a:cubicBezTo>
                    <a:pt x="19244" y="9844"/>
                    <a:pt x="20422" y="15647"/>
                    <a:pt x="2160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2142627" y="5615340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2148977" y="5755040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2606177" y="5418490"/>
              <a:ext cx="2784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4752"/>
                    <a:pt x="15429" y="9504"/>
                    <a:pt x="18514" y="13104"/>
                  </a:cubicBezTo>
                  <a:cubicBezTo>
                    <a:pt x="21600" y="16704"/>
                    <a:pt x="20057" y="19152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2752227" y="5577240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3336524" y="5394144"/>
              <a:ext cx="165980" cy="18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0883" fill="norm" stroke="1" extrusionOk="0">
                  <a:moveTo>
                    <a:pt x="11841" y="4201"/>
                  </a:moveTo>
                  <a:cubicBezTo>
                    <a:pt x="12105" y="2521"/>
                    <a:pt x="12368" y="841"/>
                    <a:pt x="11841" y="241"/>
                  </a:cubicBezTo>
                  <a:cubicBezTo>
                    <a:pt x="11315" y="-359"/>
                    <a:pt x="9998" y="121"/>
                    <a:pt x="7890" y="2161"/>
                  </a:cubicBezTo>
                  <a:cubicBezTo>
                    <a:pt x="5783" y="4201"/>
                    <a:pt x="2885" y="7801"/>
                    <a:pt x="1305" y="10921"/>
                  </a:cubicBezTo>
                  <a:cubicBezTo>
                    <a:pt x="-276" y="14041"/>
                    <a:pt x="-539" y="16681"/>
                    <a:pt x="1173" y="18481"/>
                  </a:cubicBezTo>
                  <a:cubicBezTo>
                    <a:pt x="2885" y="20281"/>
                    <a:pt x="6573" y="21241"/>
                    <a:pt x="10129" y="20761"/>
                  </a:cubicBezTo>
                  <a:cubicBezTo>
                    <a:pt x="13685" y="20281"/>
                    <a:pt x="17110" y="18361"/>
                    <a:pt x="18954" y="16201"/>
                  </a:cubicBezTo>
                  <a:cubicBezTo>
                    <a:pt x="20798" y="14041"/>
                    <a:pt x="21061" y="11641"/>
                    <a:pt x="20139" y="9241"/>
                  </a:cubicBezTo>
                  <a:cubicBezTo>
                    <a:pt x="19217" y="6841"/>
                    <a:pt x="17110" y="4441"/>
                    <a:pt x="15002" y="2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3438027" y="5291490"/>
              <a:ext cx="63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515"/>
                    <a:pt x="21600" y="9031"/>
                    <a:pt x="18000" y="12631"/>
                  </a:cubicBezTo>
                  <a:cubicBezTo>
                    <a:pt x="14400" y="16231"/>
                    <a:pt x="7200" y="189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3330077" y="5325357"/>
              <a:ext cx="2540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0800"/>
                    <a:pt x="9720" y="0"/>
                    <a:pt x="13320" y="0"/>
                  </a:cubicBezTo>
                  <a:cubicBezTo>
                    <a:pt x="16920" y="0"/>
                    <a:pt x="1926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3323727" y="5672490"/>
              <a:ext cx="254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0" y="21600"/>
                    <a:pt x="7560" y="21600"/>
                    <a:pt x="10530" y="19800"/>
                  </a:cubicBezTo>
                  <a:cubicBezTo>
                    <a:pt x="13500" y="18000"/>
                    <a:pt x="15660" y="14400"/>
                    <a:pt x="17370" y="10800"/>
                  </a:cubicBezTo>
                  <a:cubicBezTo>
                    <a:pt x="19080" y="7200"/>
                    <a:pt x="2034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3700092" y="5253390"/>
              <a:ext cx="137986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fill="norm" stroke="1" extrusionOk="0">
                  <a:moveTo>
                    <a:pt x="21335" y="0"/>
                  </a:moveTo>
                  <a:cubicBezTo>
                    <a:pt x="19371" y="95"/>
                    <a:pt x="17408" y="189"/>
                    <a:pt x="15608" y="663"/>
                  </a:cubicBezTo>
                  <a:cubicBezTo>
                    <a:pt x="13808" y="1137"/>
                    <a:pt x="12171" y="1989"/>
                    <a:pt x="9880" y="3363"/>
                  </a:cubicBezTo>
                  <a:cubicBezTo>
                    <a:pt x="7590" y="4737"/>
                    <a:pt x="4644" y="6632"/>
                    <a:pt x="2680" y="8905"/>
                  </a:cubicBezTo>
                  <a:cubicBezTo>
                    <a:pt x="717" y="11179"/>
                    <a:pt x="-265" y="13832"/>
                    <a:pt x="62" y="15916"/>
                  </a:cubicBezTo>
                  <a:cubicBezTo>
                    <a:pt x="390" y="18000"/>
                    <a:pt x="2026" y="19516"/>
                    <a:pt x="3826" y="20368"/>
                  </a:cubicBezTo>
                  <a:cubicBezTo>
                    <a:pt x="5626" y="21221"/>
                    <a:pt x="7590" y="21411"/>
                    <a:pt x="95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4016240" y="5266090"/>
              <a:ext cx="1233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5850"/>
                    <a:pt x="2982" y="11700"/>
                    <a:pt x="1182" y="15188"/>
                  </a:cubicBezTo>
                  <a:cubicBezTo>
                    <a:pt x="-618" y="18675"/>
                    <a:pt x="-618" y="19800"/>
                    <a:pt x="2982" y="20475"/>
                  </a:cubicBezTo>
                  <a:cubicBezTo>
                    <a:pt x="6582" y="21150"/>
                    <a:pt x="13782" y="21375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4123827" y="5361340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9200"/>
                    <a:pt x="9600" y="16800"/>
                    <a:pt x="13200" y="13200"/>
                  </a:cubicBezTo>
                  <a:cubicBezTo>
                    <a:pt x="16800" y="9600"/>
                    <a:pt x="192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4517527" y="5221640"/>
              <a:ext cx="88901" cy="205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0"/>
                  </a:moveTo>
                  <a:cubicBezTo>
                    <a:pt x="5143" y="5951"/>
                    <a:pt x="10286" y="11902"/>
                    <a:pt x="13629" y="15539"/>
                  </a:cubicBezTo>
                  <a:cubicBezTo>
                    <a:pt x="16971" y="19176"/>
                    <a:pt x="18514" y="20498"/>
                    <a:pt x="19543" y="21049"/>
                  </a:cubicBezTo>
                  <a:cubicBezTo>
                    <a:pt x="20571" y="21600"/>
                    <a:pt x="21086" y="21380"/>
                    <a:pt x="2160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4492490" y="5253390"/>
              <a:ext cx="14568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1238" y="0"/>
                  </a:moveTo>
                  <a:cubicBezTo>
                    <a:pt x="18152" y="3120"/>
                    <a:pt x="15067" y="6240"/>
                    <a:pt x="12289" y="8880"/>
                  </a:cubicBezTo>
                  <a:cubicBezTo>
                    <a:pt x="9512" y="11520"/>
                    <a:pt x="7044" y="13680"/>
                    <a:pt x="4884" y="15360"/>
                  </a:cubicBezTo>
                  <a:cubicBezTo>
                    <a:pt x="2724" y="17040"/>
                    <a:pt x="872" y="18240"/>
                    <a:pt x="255" y="19200"/>
                  </a:cubicBezTo>
                  <a:cubicBezTo>
                    <a:pt x="-362" y="20160"/>
                    <a:pt x="255" y="20880"/>
                    <a:pt x="8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4492127" y="5158140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0"/>
                    <a:pt x="4800" y="0"/>
                    <a:pt x="8400" y="3600"/>
                  </a:cubicBezTo>
                  <a:cubicBezTo>
                    <a:pt x="12000" y="7200"/>
                    <a:pt x="168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4003177" y="5542543"/>
              <a:ext cx="762001" cy="2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2" fill="norm" stroke="1" extrusionOk="0">
                  <a:moveTo>
                    <a:pt x="0" y="20662"/>
                  </a:moveTo>
                  <a:cubicBezTo>
                    <a:pt x="2400" y="19119"/>
                    <a:pt x="4800" y="17576"/>
                    <a:pt x="7110" y="14491"/>
                  </a:cubicBezTo>
                  <a:cubicBezTo>
                    <a:pt x="9420" y="11405"/>
                    <a:pt x="11640" y="6776"/>
                    <a:pt x="13770" y="3691"/>
                  </a:cubicBezTo>
                  <a:cubicBezTo>
                    <a:pt x="15900" y="605"/>
                    <a:pt x="17940" y="-938"/>
                    <a:pt x="19230" y="605"/>
                  </a:cubicBezTo>
                  <a:cubicBezTo>
                    <a:pt x="20520" y="2148"/>
                    <a:pt x="21060" y="6776"/>
                    <a:pt x="21600" y="1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3946027" y="5666140"/>
              <a:ext cx="717551" cy="340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15902"/>
                  </a:moveTo>
                  <a:cubicBezTo>
                    <a:pt x="0" y="16564"/>
                    <a:pt x="0" y="17227"/>
                    <a:pt x="127" y="18287"/>
                  </a:cubicBezTo>
                  <a:cubicBezTo>
                    <a:pt x="255" y="19347"/>
                    <a:pt x="510" y="20805"/>
                    <a:pt x="669" y="21202"/>
                  </a:cubicBezTo>
                  <a:cubicBezTo>
                    <a:pt x="828" y="21600"/>
                    <a:pt x="892" y="20937"/>
                    <a:pt x="988" y="18883"/>
                  </a:cubicBezTo>
                  <a:cubicBezTo>
                    <a:pt x="1083" y="16829"/>
                    <a:pt x="1211" y="13384"/>
                    <a:pt x="1306" y="10999"/>
                  </a:cubicBezTo>
                  <a:cubicBezTo>
                    <a:pt x="1402" y="8613"/>
                    <a:pt x="1465" y="7288"/>
                    <a:pt x="1465" y="6029"/>
                  </a:cubicBezTo>
                  <a:cubicBezTo>
                    <a:pt x="1465" y="4771"/>
                    <a:pt x="1402" y="3578"/>
                    <a:pt x="1657" y="2849"/>
                  </a:cubicBezTo>
                  <a:cubicBezTo>
                    <a:pt x="1912" y="2120"/>
                    <a:pt x="2485" y="1855"/>
                    <a:pt x="3727" y="1590"/>
                  </a:cubicBezTo>
                  <a:cubicBezTo>
                    <a:pt x="4970" y="1325"/>
                    <a:pt x="6881" y="1060"/>
                    <a:pt x="9080" y="795"/>
                  </a:cubicBezTo>
                  <a:cubicBezTo>
                    <a:pt x="11278" y="530"/>
                    <a:pt x="13763" y="265"/>
                    <a:pt x="15897" y="133"/>
                  </a:cubicBezTo>
                  <a:cubicBezTo>
                    <a:pt x="18032" y="0"/>
                    <a:pt x="198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4168277" y="5729640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4117477" y="5843940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4155577" y="5895687"/>
              <a:ext cx="133351" cy="124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7" fill="norm" stroke="1" extrusionOk="0">
                  <a:moveTo>
                    <a:pt x="0" y="3029"/>
                  </a:moveTo>
                  <a:cubicBezTo>
                    <a:pt x="686" y="6570"/>
                    <a:pt x="1371" y="10111"/>
                    <a:pt x="1886" y="13475"/>
                  </a:cubicBezTo>
                  <a:cubicBezTo>
                    <a:pt x="2400" y="16839"/>
                    <a:pt x="2743" y="20026"/>
                    <a:pt x="2914" y="20734"/>
                  </a:cubicBezTo>
                  <a:cubicBezTo>
                    <a:pt x="3086" y="21442"/>
                    <a:pt x="3086" y="19672"/>
                    <a:pt x="3429" y="16131"/>
                  </a:cubicBezTo>
                  <a:cubicBezTo>
                    <a:pt x="3771" y="12590"/>
                    <a:pt x="4457" y="7278"/>
                    <a:pt x="5486" y="4091"/>
                  </a:cubicBezTo>
                  <a:cubicBezTo>
                    <a:pt x="6514" y="904"/>
                    <a:pt x="7886" y="-158"/>
                    <a:pt x="10629" y="19"/>
                  </a:cubicBezTo>
                  <a:cubicBezTo>
                    <a:pt x="13371" y="196"/>
                    <a:pt x="17486" y="1612"/>
                    <a:pt x="19543" y="4091"/>
                  </a:cubicBezTo>
                  <a:cubicBezTo>
                    <a:pt x="21600" y="6570"/>
                    <a:pt x="21600" y="10111"/>
                    <a:pt x="21600" y="13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4352913" y="5735990"/>
              <a:ext cx="113815" cy="138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59" fill="norm" stroke="1" extrusionOk="0">
                  <a:moveTo>
                    <a:pt x="17582" y="0"/>
                  </a:moveTo>
                  <a:cubicBezTo>
                    <a:pt x="14048" y="1964"/>
                    <a:pt x="10513" y="3927"/>
                    <a:pt x="7175" y="5891"/>
                  </a:cubicBezTo>
                  <a:cubicBezTo>
                    <a:pt x="3837" y="7855"/>
                    <a:pt x="695" y="9818"/>
                    <a:pt x="106" y="10800"/>
                  </a:cubicBezTo>
                  <a:cubicBezTo>
                    <a:pt x="-483" y="11782"/>
                    <a:pt x="1481" y="11782"/>
                    <a:pt x="3444" y="11782"/>
                  </a:cubicBezTo>
                  <a:cubicBezTo>
                    <a:pt x="5408" y="11782"/>
                    <a:pt x="7372" y="11782"/>
                    <a:pt x="9335" y="11782"/>
                  </a:cubicBezTo>
                  <a:cubicBezTo>
                    <a:pt x="11299" y="11782"/>
                    <a:pt x="13262" y="11782"/>
                    <a:pt x="13459" y="12273"/>
                  </a:cubicBezTo>
                  <a:cubicBezTo>
                    <a:pt x="13655" y="12764"/>
                    <a:pt x="12084" y="13745"/>
                    <a:pt x="10317" y="14727"/>
                  </a:cubicBezTo>
                  <a:cubicBezTo>
                    <a:pt x="8550" y="15709"/>
                    <a:pt x="6586" y="16691"/>
                    <a:pt x="4622" y="17836"/>
                  </a:cubicBezTo>
                  <a:cubicBezTo>
                    <a:pt x="2659" y="18982"/>
                    <a:pt x="695" y="20291"/>
                    <a:pt x="695" y="20945"/>
                  </a:cubicBezTo>
                  <a:cubicBezTo>
                    <a:pt x="695" y="21600"/>
                    <a:pt x="2659" y="21600"/>
                    <a:pt x="6390" y="21109"/>
                  </a:cubicBezTo>
                  <a:cubicBezTo>
                    <a:pt x="10121" y="20618"/>
                    <a:pt x="15619" y="19636"/>
                    <a:pt x="21117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4463905" y="5744058"/>
              <a:ext cx="104423" cy="150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57" fill="norm" stroke="1" extrusionOk="0">
                  <a:moveTo>
                    <a:pt x="21312" y="3357"/>
                  </a:moveTo>
                  <a:cubicBezTo>
                    <a:pt x="21312" y="1857"/>
                    <a:pt x="21312" y="357"/>
                    <a:pt x="20232" y="57"/>
                  </a:cubicBezTo>
                  <a:cubicBezTo>
                    <a:pt x="19152" y="-243"/>
                    <a:pt x="16992" y="657"/>
                    <a:pt x="13968" y="2607"/>
                  </a:cubicBezTo>
                  <a:cubicBezTo>
                    <a:pt x="10944" y="4557"/>
                    <a:pt x="7056" y="7557"/>
                    <a:pt x="4464" y="10107"/>
                  </a:cubicBezTo>
                  <a:cubicBezTo>
                    <a:pt x="1872" y="12657"/>
                    <a:pt x="576" y="14757"/>
                    <a:pt x="144" y="16557"/>
                  </a:cubicBezTo>
                  <a:cubicBezTo>
                    <a:pt x="-288" y="18357"/>
                    <a:pt x="144" y="19857"/>
                    <a:pt x="2952" y="20607"/>
                  </a:cubicBezTo>
                  <a:cubicBezTo>
                    <a:pt x="5760" y="21357"/>
                    <a:pt x="10944" y="21357"/>
                    <a:pt x="16128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4612777" y="5761390"/>
              <a:ext cx="952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926"/>
                    <a:pt x="9600" y="9853"/>
                    <a:pt x="13200" y="13453"/>
                  </a:cubicBezTo>
                  <a:cubicBezTo>
                    <a:pt x="16800" y="17053"/>
                    <a:pt x="19200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4625477" y="5761390"/>
              <a:ext cx="635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4714377" y="5875690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4714377" y="579314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4784227" y="5831240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4917577" y="5774090"/>
              <a:ext cx="1143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4974727" y="5793140"/>
              <a:ext cx="825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800"/>
                    <a:pt x="16062" y="1600"/>
                    <a:pt x="12462" y="5200"/>
                  </a:cubicBezTo>
                  <a:cubicBezTo>
                    <a:pt x="8862" y="8800"/>
                    <a:pt x="4431" y="15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4917577" y="5729640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5133477" y="5710590"/>
              <a:ext cx="6699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8" h="21600" fill="norm" stroke="1" extrusionOk="0">
                  <a:moveTo>
                    <a:pt x="1906" y="0"/>
                  </a:moveTo>
                  <a:cubicBezTo>
                    <a:pt x="9529" y="2880"/>
                    <a:pt x="17153" y="5760"/>
                    <a:pt x="19376" y="8846"/>
                  </a:cubicBezTo>
                  <a:cubicBezTo>
                    <a:pt x="21600" y="11931"/>
                    <a:pt x="18424" y="15223"/>
                    <a:pt x="14294" y="17383"/>
                  </a:cubicBezTo>
                  <a:cubicBezTo>
                    <a:pt x="10165" y="19543"/>
                    <a:pt x="5082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5216027" y="5645868"/>
              <a:ext cx="82551" cy="121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1333"/>
                  </a:moveTo>
                  <a:cubicBezTo>
                    <a:pt x="2769" y="588"/>
                    <a:pt x="5538" y="-157"/>
                    <a:pt x="8031" y="29"/>
                  </a:cubicBezTo>
                  <a:cubicBezTo>
                    <a:pt x="10523" y="215"/>
                    <a:pt x="12738" y="1333"/>
                    <a:pt x="13292" y="4126"/>
                  </a:cubicBezTo>
                  <a:cubicBezTo>
                    <a:pt x="13846" y="6919"/>
                    <a:pt x="12738" y="11388"/>
                    <a:pt x="11077" y="14553"/>
                  </a:cubicBezTo>
                  <a:cubicBezTo>
                    <a:pt x="9415" y="17719"/>
                    <a:pt x="7200" y="19581"/>
                    <a:pt x="7477" y="20512"/>
                  </a:cubicBezTo>
                  <a:cubicBezTo>
                    <a:pt x="7754" y="21443"/>
                    <a:pt x="10523" y="21443"/>
                    <a:pt x="13292" y="21443"/>
                  </a:cubicBezTo>
                  <a:cubicBezTo>
                    <a:pt x="16062" y="21443"/>
                    <a:pt x="18831" y="21443"/>
                    <a:pt x="2160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5209677" y="5113690"/>
              <a:ext cx="272035" cy="6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0" y="0"/>
                  </a:moveTo>
                  <a:cubicBezTo>
                    <a:pt x="837" y="0"/>
                    <a:pt x="1674" y="0"/>
                    <a:pt x="3349" y="528"/>
                  </a:cubicBezTo>
                  <a:cubicBezTo>
                    <a:pt x="5023" y="1057"/>
                    <a:pt x="7535" y="2114"/>
                    <a:pt x="10130" y="3666"/>
                  </a:cubicBezTo>
                  <a:cubicBezTo>
                    <a:pt x="12726" y="5218"/>
                    <a:pt x="15405" y="7266"/>
                    <a:pt x="17581" y="9413"/>
                  </a:cubicBezTo>
                  <a:cubicBezTo>
                    <a:pt x="19758" y="11560"/>
                    <a:pt x="21433" y="13806"/>
                    <a:pt x="21516" y="15589"/>
                  </a:cubicBezTo>
                  <a:cubicBezTo>
                    <a:pt x="21600" y="17372"/>
                    <a:pt x="20093" y="18694"/>
                    <a:pt x="18502" y="19618"/>
                  </a:cubicBezTo>
                  <a:cubicBezTo>
                    <a:pt x="16912" y="20543"/>
                    <a:pt x="15237" y="21072"/>
                    <a:pt x="135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2028327" y="5815276"/>
              <a:ext cx="127001" cy="18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1080" y="5596"/>
                  </a:moveTo>
                  <a:cubicBezTo>
                    <a:pt x="720" y="9320"/>
                    <a:pt x="360" y="13045"/>
                    <a:pt x="180" y="15900"/>
                  </a:cubicBezTo>
                  <a:cubicBezTo>
                    <a:pt x="0" y="18755"/>
                    <a:pt x="0" y="20741"/>
                    <a:pt x="0" y="21114"/>
                  </a:cubicBezTo>
                  <a:cubicBezTo>
                    <a:pt x="0" y="21486"/>
                    <a:pt x="0" y="20245"/>
                    <a:pt x="180" y="17638"/>
                  </a:cubicBezTo>
                  <a:cubicBezTo>
                    <a:pt x="360" y="15031"/>
                    <a:pt x="720" y="11058"/>
                    <a:pt x="900" y="8327"/>
                  </a:cubicBezTo>
                  <a:cubicBezTo>
                    <a:pt x="1080" y="5596"/>
                    <a:pt x="1080" y="4107"/>
                    <a:pt x="1620" y="2741"/>
                  </a:cubicBezTo>
                  <a:cubicBezTo>
                    <a:pt x="2160" y="1376"/>
                    <a:pt x="3240" y="134"/>
                    <a:pt x="4320" y="10"/>
                  </a:cubicBezTo>
                  <a:cubicBezTo>
                    <a:pt x="5400" y="-114"/>
                    <a:pt x="6480" y="879"/>
                    <a:pt x="7200" y="1996"/>
                  </a:cubicBezTo>
                  <a:cubicBezTo>
                    <a:pt x="7920" y="3114"/>
                    <a:pt x="8280" y="4355"/>
                    <a:pt x="8640" y="5596"/>
                  </a:cubicBezTo>
                  <a:cubicBezTo>
                    <a:pt x="9000" y="6838"/>
                    <a:pt x="9360" y="8079"/>
                    <a:pt x="10260" y="8327"/>
                  </a:cubicBezTo>
                  <a:cubicBezTo>
                    <a:pt x="11160" y="8576"/>
                    <a:pt x="12600" y="7831"/>
                    <a:pt x="13860" y="6838"/>
                  </a:cubicBezTo>
                  <a:cubicBezTo>
                    <a:pt x="15120" y="5845"/>
                    <a:pt x="16200" y="4603"/>
                    <a:pt x="16920" y="4727"/>
                  </a:cubicBezTo>
                  <a:cubicBezTo>
                    <a:pt x="17640" y="4852"/>
                    <a:pt x="18000" y="6341"/>
                    <a:pt x="18180" y="8576"/>
                  </a:cubicBezTo>
                  <a:cubicBezTo>
                    <a:pt x="18360" y="10810"/>
                    <a:pt x="18360" y="13789"/>
                    <a:pt x="18900" y="15776"/>
                  </a:cubicBezTo>
                  <a:cubicBezTo>
                    <a:pt x="19440" y="17762"/>
                    <a:pt x="20520" y="18755"/>
                    <a:pt x="21600" y="19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2199742" y="5843940"/>
              <a:ext cx="8258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600" fill="norm" stroke="1" extrusionOk="0">
                  <a:moveTo>
                    <a:pt x="6489" y="0"/>
                  </a:moveTo>
                  <a:cubicBezTo>
                    <a:pt x="4869" y="4909"/>
                    <a:pt x="3249" y="9818"/>
                    <a:pt x="1899" y="13418"/>
                  </a:cubicBezTo>
                  <a:cubicBezTo>
                    <a:pt x="549" y="17018"/>
                    <a:pt x="-531" y="19309"/>
                    <a:pt x="279" y="20455"/>
                  </a:cubicBezTo>
                  <a:cubicBezTo>
                    <a:pt x="1089" y="21600"/>
                    <a:pt x="3789" y="21600"/>
                    <a:pt x="7569" y="21600"/>
                  </a:cubicBezTo>
                  <a:cubicBezTo>
                    <a:pt x="11349" y="21600"/>
                    <a:pt x="16209" y="21600"/>
                    <a:pt x="210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2314077" y="5840947"/>
              <a:ext cx="120651" cy="163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fill="norm" stroke="1" extrusionOk="0">
                  <a:moveTo>
                    <a:pt x="18189" y="387"/>
                  </a:moveTo>
                  <a:cubicBezTo>
                    <a:pt x="14400" y="113"/>
                    <a:pt x="10611" y="-160"/>
                    <a:pt x="7579" y="113"/>
                  </a:cubicBezTo>
                  <a:cubicBezTo>
                    <a:pt x="4547" y="387"/>
                    <a:pt x="2274" y="1207"/>
                    <a:pt x="1137" y="3805"/>
                  </a:cubicBezTo>
                  <a:cubicBezTo>
                    <a:pt x="0" y="6402"/>
                    <a:pt x="0" y="10777"/>
                    <a:pt x="0" y="13921"/>
                  </a:cubicBezTo>
                  <a:cubicBezTo>
                    <a:pt x="0" y="17065"/>
                    <a:pt x="0" y="18979"/>
                    <a:pt x="947" y="20073"/>
                  </a:cubicBezTo>
                  <a:cubicBezTo>
                    <a:pt x="1895" y="21167"/>
                    <a:pt x="3789" y="21440"/>
                    <a:pt x="7389" y="20756"/>
                  </a:cubicBezTo>
                  <a:cubicBezTo>
                    <a:pt x="10989" y="20073"/>
                    <a:pt x="16295" y="18432"/>
                    <a:pt x="21600" y="16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2339477" y="5920140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1493194" y="4076311"/>
              <a:ext cx="376384" cy="163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506" fill="norm" stroke="1" extrusionOk="0">
                  <a:moveTo>
                    <a:pt x="21220" y="1033"/>
                  </a:moveTo>
                  <a:cubicBezTo>
                    <a:pt x="19788" y="671"/>
                    <a:pt x="18356" y="309"/>
                    <a:pt x="16984" y="128"/>
                  </a:cubicBezTo>
                  <a:cubicBezTo>
                    <a:pt x="15611" y="-53"/>
                    <a:pt x="14298" y="-53"/>
                    <a:pt x="12091" y="198"/>
                  </a:cubicBezTo>
                  <a:cubicBezTo>
                    <a:pt x="9883" y="448"/>
                    <a:pt x="6780" y="949"/>
                    <a:pt x="4513" y="1561"/>
                  </a:cubicBezTo>
                  <a:cubicBezTo>
                    <a:pt x="2245" y="2174"/>
                    <a:pt x="813" y="2898"/>
                    <a:pt x="754" y="3635"/>
                  </a:cubicBezTo>
                  <a:cubicBezTo>
                    <a:pt x="694" y="4373"/>
                    <a:pt x="2007" y="5124"/>
                    <a:pt x="3737" y="5834"/>
                  </a:cubicBezTo>
                  <a:cubicBezTo>
                    <a:pt x="5468" y="6544"/>
                    <a:pt x="7616" y="7212"/>
                    <a:pt x="8988" y="7922"/>
                  </a:cubicBezTo>
                  <a:cubicBezTo>
                    <a:pt x="10360" y="8632"/>
                    <a:pt x="10957" y="9383"/>
                    <a:pt x="10301" y="10079"/>
                  </a:cubicBezTo>
                  <a:cubicBezTo>
                    <a:pt x="9644" y="10775"/>
                    <a:pt x="7735" y="11415"/>
                    <a:pt x="6542" y="11777"/>
                  </a:cubicBezTo>
                  <a:cubicBezTo>
                    <a:pt x="5348" y="12139"/>
                    <a:pt x="4871" y="12222"/>
                    <a:pt x="4155" y="12334"/>
                  </a:cubicBezTo>
                  <a:cubicBezTo>
                    <a:pt x="3439" y="12445"/>
                    <a:pt x="2484" y="12584"/>
                    <a:pt x="2305" y="12668"/>
                  </a:cubicBezTo>
                  <a:cubicBezTo>
                    <a:pt x="2126" y="12751"/>
                    <a:pt x="2723" y="12779"/>
                    <a:pt x="3379" y="12932"/>
                  </a:cubicBezTo>
                  <a:cubicBezTo>
                    <a:pt x="4035" y="13085"/>
                    <a:pt x="4751" y="13363"/>
                    <a:pt x="4990" y="13892"/>
                  </a:cubicBezTo>
                  <a:cubicBezTo>
                    <a:pt x="5229" y="14421"/>
                    <a:pt x="4990" y="15201"/>
                    <a:pt x="4214" y="16036"/>
                  </a:cubicBezTo>
                  <a:cubicBezTo>
                    <a:pt x="3439" y="16871"/>
                    <a:pt x="2126" y="17761"/>
                    <a:pt x="1171" y="18596"/>
                  </a:cubicBezTo>
                  <a:cubicBezTo>
                    <a:pt x="217" y="19432"/>
                    <a:pt x="-380" y="20211"/>
                    <a:pt x="276" y="20712"/>
                  </a:cubicBezTo>
                  <a:cubicBezTo>
                    <a:pt x="933" y="21213"/>
                    <a:pt x="2842" y="21436"/>
                    <a:pt x="4930" y="21491"/>
                  </a:cubicBezTo>
                  <a:cubicBezTo>
                    <a:pt x="7019" y="21547"/>
                    <a:pt x="9286" y="21436"/>
                    <a:pt x="11554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28077" y="3856390"/>
              <a:ext cx="1397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4189"/>
                    <a:pt x="7855" y="8378"/>
                    <a:pt x="11455" y="11978"/>
                  </a:cubicBezTo>
                  <a:cubicBezTo>
                    <a:pt x="15055" y="15578"/>
                    <a:pt x="18327" y="185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205877" y="404054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398218" y="3732830"/>
              <a:ext cx="175490" cy="316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89" fill="norm" stroke="1" extrusionOk="0">
                  <a:moveTo>
                    <a:pt x="8262" y="2343"/>
                  </a:moveTo>
                  <a:cubicBezTo>
                    <a:pt x="8005" y="1628"/>
                    <a:pt x="7747" y="912"/>
                    <a:pt x="6847" y="483"/>
                  </a:cubicBezTo>
                  <a:cubicBezTo>
                    <a:pt x="5947" y="54"/>
                    <a:pt x="4405" y="-89"/>
                    <a:pt x="3119" y="54"/>
                  </a:cubicBezTo>
                  <a:cubicBezTo>
                    <a:pt x="1833" y="197"/>
                    <a:pt x="805" y="626"/>
                    <a:pt x="290" y="1914"/>
                  </a:cubicBezTo>
                  <a:cubicBezTo>
                    <a:pt x="-224" y="3201"/>
                    <a:pt x="-224" y="5347"/>
                    <a:pt x="1705" y="6920"/>
                  </a:cubicBezTo>
                  <a:cubicBezTo>
                    <a:pt x="3633" y="8494"/>
                    <a:pt x="7490" y="9495"/>
                    <a:pt x="10576" y="10425"/>
                  </a:cubicBezTo>
                  <a:cubicBezTo>
                    <a:pt x="13662" y="11355"/>
                    <a:pt x="15976" y="12213"/>
                    <a:pt x="17647" y="13000"/>
                  </a:cubicBezTo>
                  <a:cubicBezTo>
                    <a:pt x="19319" y="13786"/>
                    <a:pt x="20347" y="14502"/>
                    <a:pt x="20862" y="15217"/>
                  </a:cubicBezTo>
                  <a:cubicBezTo>
                    <a:pt x="21376" y="15932"/>
                    <a:pt x="21376" y="16647"/>
                    <a:pt x="21247" y="17363"/>
                  </a:cubicBezTo>
                  <a:cubicBezTo>
                    <a:pt x="21119" y="18078"/>
                    <a:pt x="20862" y="18793"/>
                    <a:pt x="19705" y="19580"/>
                  </a:cubicBezTo>
                  <a:cubicBezTo>
                    <a:pt x="18547" y="20367"/>
                    <a:pt x="16490" y="21225"/>
                    <a:pt x="14433" y="21368"/>
                  </a:cubicBezTo>
                  <a:cubicBezTo>
                    <a:pt x="12376" y="21511"/>
                    <a:pt x="10319" y="20939"/>
                    <a:pt x="9162" y="20081"/>
                  </a:cubicBezTo>
                  <a:cubicBezTo>
                    <a:pt x="8005" y="19222"/>
                    <a:pt x="7747" y="18078"/>
                    <a:pt x="7490" y="16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359189" y="3553316"/>
              <a:ext cx="119739" cy="99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33" fill="norm" stroke="1" extrusionOk="0">
                  <a:moveTo>
                    <a:pt x="6658" y="3683"/>
                  </a:moveTo>
                  <a:cubicBezTo>
                    <a:pt x="5521" y="5483"/>
                    <a:pt x="4384" y="7283"/>
                    <a:pt x="3816" y="9308"/>
                  </a:cubicBezTo>
                  <a:cubicBezTo>
                    <a:pt x="3248" y="11333"/>
                    <a:pt x="3248" y="13583"/>
                    <a:pt x="2679" y="12908"/>
                  </a:cubicBezTo>
                  <a:cubicBezTo>
                    <a:pt x="2111" y="12233"/>
                    <a:pt x="974" y="8633"/>
                    <a:pt x="405" y="5708"/>
                  </a:cubicBezTo>
                  <a:cubicBezTo>
                    <a:pt x="-163" y="2783"/>
                    <a:pt x="-163" y="533"/>
                    <a:pt x="595" y="83"/>
                  </a:cubicBezTo>
                  <a:cubicBezTo>
                    <a:pt x="1353" y="-367"/>
                    <a:pt x="2869" y="983"/>
                    <a:pt x="6469" y="4808"/>
                  </a:cubicBezTo>
                  <a:cubicBezTo>
                    <a:pt x="10069" y="8633"/>
                    <a:pt x="15753" y="14933"/>
                    <a:pt x="21437" y="2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790077" y="3761140"/>
              <a:ext cx="50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802777" y="366589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874851" y="3662434"/>
              <a:ext cx="118427" cy="176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174" fill="norm" stroke="1" extrusionOk="0">
                  <a:moveTo>
                    <a:pt x="10970" y="415"/>
                  </a:moveTo>
                  <a:cubicBezTo>
                    <a:pt x="9076" y="161"/>
                    <a:pt x="7181" y="-93"/>
                    <a:pt x="5286" y="34"/>
                  </a:cubicBezTo>
                  <a:cubicBezTo>
                    <a:pt x="3391" y="161"/>
                    <a:pt x="1497" y="669"/>
                    <a:pt x="549" y="1559"/>
                  </a:cubicBezTo>
                  <a:cubicBezTo>
                    <a:pt x="-398" y="2448"/>
                    <a:pt x="-398" y="3719"/>
                    <a:pt x="2823" y="5879"/>
                  </a:cubicBezTo>
                  <a:cubicBezTo>
                    <a:pt x="6044" y="8039"/>
                    <a:pt x="12486" y="11088"/>
                    <a:pt x="16276" y="13248"/>
                  </a:cubicBezTo>
                  <a:cubicBezTo>
                    <a:pt x="20065" y="15408"/>
                    <a:pt x="21202" y="16679"/>
                    <a:pt x="21202" y="17822"/>
                  </a:cubicBezTo>
                  <a:cubicBezTo>
                    <a:pt x="21202" y="18966"/>
                    <a:pt x="20065" y="19982"/>
                    <a:pt x="18360" y="20618"/>
                  </a:cubicBezTo>
                  <a:cubicBezTo>
                    <a:pt x="16655" y="21253"/>
                    <a:pt x="14381" y="21507"/>
                    <a:pt x="13055" y="20491"/>
                  </a:cubicBezTo>
                  <a:cubicBezTo>
                    <a:pt x="11728" y="19474"/>
                    <a:pt x="11349" y="17187"/>
                    <a:pt x="10970" y="14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1177897" y="3484788"/>
              <a:ext cx="247181" cy="28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70" fill="norm" stroke="1" extrusionOk="0">
                  <a:moveTo>
                    <a:pt x="3836" y="21370"/>
                  </a:moveTo>
                  <a:cubicBezTo>
                    <a:pt x="2728" y="17850"/>
                    <a:pt x="1621" y="14330"/>
                    <a:pt x="974" y="11370"/>
                  </a:cubicBezTo>
                  <a:cubicBezTo>
                    <a:pt x="328" y="8410"/>
                    <a:pt x="144" y="6010"/>
                    <a:pt x="51" y="4330"/>
                  </a:cubicBezTo>
                  <a:cubicBezTo>
                    <a:pt x="-41" y="2650"/>
                    <a:pt x="-41" y="1690"/>
                    <a:pt x="328" y="1530"/>
                  </a:cubicBezTo>
                  <a:cubicBezTo>
                    <a:pt x="697" y="1370"/>
                    <a:pt x="1436" y="2010"/>
                    <a:pt x="2359" y="3130"/>
                  </a:cubicBezTo>
                  <a:cubicBezTo>
                    <a:pt x="3282" y="4250"/>
                    <a:pt x="4390" y="5850"/>
                    <a:pt x="5405" y="6810"/>
                  </a:cubicBezTo>
                  <a:cubicBezTo>
                    <a:pt x="6421" y="7770"/>
                    <a:pt x="7344" y="8090"/>
                    <a:pt x="8082" y="7930"/>
                  </a:cubicBezTo>
                  <a:cubicBezTo>
                    <a:pt x="8821" y="7770"/>
                    <a:pt x="9374" y="7130"/>
                    <a:pt x="9744" y="6330"/>
                  </a:cubicBezTo>
                  <a:cubicBezTo>
                    <a:pt x="10113" y="5530"/>
                    <a:pt x="10297" y="4570"/>
                    <a:pt x="10574" y="3450"/>
                  </a:cubicBezTo>
                  <a:cubicBezTo>
                    <a:pt x="10851" y="2330"/>
                    <a:pt x="11221" y="1050"/>
                    <a:pt x="11867" y="410"/>
                  </a:cubicBezTo>
                  <a:cubicBezTo>
                    <a:pt x="12513" y="-230"/>
                    <a:pt x="13436" y="-230"/>
                    <a:pt x="14544" y="1210"/>
                  </a:cubicBezTo>
                  <a:cubicBezTo>
                    <a:pt x="15651" y="2650"/>
                    <a:pt x="16944" y="5530"/>
                    <a:pt x="17867" y="7930"/>
                  </a:cubicBezTo>
                  <a:cubicBezTo>
                    <a:pt x="18790" y="10330"/>
                    <a:pt x="19344" y="12250"/>
                    <a:pt x="19713" y="13690"/>
                  </a:cubicBezTo>
                  <a:cubicBezTo>
                    <a:pt x="20082" y="15130"/>
                    <a:pt x="20267" y="16090"/>
                    <a:pt x="20544" y="16330"/>
                  </a:cubicBezTo>
                  <a:cubicBezTo>
                    <a:pt x="20821" y="16570"/>
                    <a:pt x="21190" y="16090"/>
                    <a:pt x="21559" y="15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472432" y="3462690"/>
              <a:ext cx="149496" cy="191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55" fill="norm" stroke="1" extrusionOk="0">
                  <a:moveTo>
                    <a:pt x="1408" y="0"/>
                  </a:moveTo>
                  <a:cubicBezTo>
                    <a:pt x="800" y="5400"/>
                    <a:pt x="191" y="10800"/>
                    <a:pt x="39" y="14087"/>
                  </a:cubicBezTo>
                  <a:cubicBezTo>
                    <a:pt x="-113" y="17374"/>
                    <a:pt x="191" y="18548"/>
                    <a:pt x="800" y="19604"/>
                  </a:cubicBezTo>
                  <a:cubicBezTo>
                    <a:pt x="1408" y="20661"/>
                    <a:pt x="2321" y="21600"/>
                    <a:pt x="5819" y="21130"/>
                  </a:cubicBezTo>
                  <a:cubicBezTo>
                    <a:pt x="9318" y="20661"/>
                    <a:pt x="15402" y="18783"/>
                    <a:pt x="21487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634990" y="3403288"/>
              <a:ext cx="126638" cy="22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263" fill="norm" stroke="1" extrusionOk="0">
                  <a:moveTo>
                    <a:pt x="12898" y="2565"/>
                  </a:moveTo>
                  <a:cubicBezTo>
                    <a:pt x="11818" y="1780"/>
                    <a:pt x="10738" y="994"/>
                    <a:pt x="8938" y="503"/>
                  </a:cubicBezTo>
                  <a:cubicBezTo>
                    <a:pt x="7138" y="12"/>
                    <a:pt x="4618" y="-184"/>
                    <a:pt x="2998" y="209"/>
                  </a:cubicBezTo>
                  <a:cubicBezTo>
                    <a:pt x="1378" y="601"/>
                    <a:pt x="658" y="1583"/>
                    <a:pt x="298" y="4725"/>
                  </a:cubicBezTo>
                  <a:cubicBezTo>
                    <a:pt x="-62" y="7867"/>
                    <a:pt x="-62" y="13169"/>
                    <a:pt x="118" y="16311"/>
                  </a:cubicBezTo>
                  <a:cubicBezTo>
                    <a:pt x="298" y="19452"/>
                    <a:pt x="658" y="20434"/>
                    <a:pt x="2098" y="20925"/>
                  </a:cubicBezTo>
                  <a:cubicBezTo>
                    <a:pt x="3538" y="21416"/>
                    <a:pt x="6058" y="21416"/>
                    <a:pt x="9478" y="20631"/>
                  </a:cubicBezTo>
                  <a:cubicBezTo>
                    <a:pt x="12898" y="19845"/>
                    <a:pt x="17218" y="18274"/>
                    <a:pt x="21538" y="16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615577" y="3545240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459877" y="4256440"/>
              <a:ext cx="191479" cy="289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30" fill="norm" stroke="1" extrusionOk="0">
                  <a:moveTo>
                    <a:pt x="0" y="0"/>
                  </a:moveTo>
                  <a:cubicBezTo>
                    <a:pt x="2817" y="5009"/>
                    <a:pt x="5635" y="10017"/>
                    <a:pt x="7396" y="13148"/>
                  </a:cubicBezTo>
                  <a:cubicBezTo>
                    <a:pt x="9157" y="16278"/>
                    <a:pt x="9861" y="17530"/>
                    <a:pt x="10330" y="18704"/>
                  </a:cubicBezTo>
                  <a:cubicBezTo>
                    <a:pt x="10800" y="19878"/>
                    <a:pt x="11035" y="20974"/>
                    <a:pt x="11035" y="21130"/>
                  </a:cubicBezTo>
                  <a:cubicBezTo>
                    <a:pt x="11035" y="21287"/>
                    <a:pt x="10800" y="20504"/>
                    <a:pt x="10448" y="19174"/>
                  </a:cubicBezTo>
                  <a:cubicBezTo>
                    <a:pt x="10096" y="17843"/>
                    <a:pt x="9626" y="15965"/>
                    <a:pt x="9391" y="14478"/>
                  </a:cubicBezTo>
                  <a:cubicBezTo>
                    <a:pt x="9157" y="12991"/>
                    <a:pt x="9157" y="11896"/>
                    <a:pt x="9743" y="11270"/>
                  </a:cubicBezTo>
                  <a:cubicBezTo>
                    <a:pt x="10330" y="10643"/>
                    <a:pt x="11504" y="10487"/>
                    <a:pt x="12678" y="10487"/>
                  </a:cubicBezTo>
                  <a:cubicBezTo>
                    <a:pt x="13852" y="10487"/>
                    <a:pt x="15026" y="10643"/>
                    <a:pt x="16435" y="11191"/>
                  </a:cubicBezTo>
                  <a:cubicBezTo>
                    <a:pt x="17843" y="11739"/>
                    <a:pt x="19487" y="12678"/>
                    <a:pt x="20426" y="13617"/>
                  </a:cubicBezTo>
                  <a:cubicBezTo>
                    <a:pt x="21365" y="14557"/>
                    <a:pt x="21600" y="15496"/>
                    <a:pt x="20543" y="16826"/>
                  </a:cubicBezTo>
                  <a:cubicBezTo>
                    <a:pt x="19487" y="18157"/>
                    <a:pt x="17139" y="19878"/>
                    <a:pt x="15378" y="20739"/>
                  </a:cubicBezTo>
                  <a:cubicBezTo>
                    <a:pt x="13617" y="21600"/>
                    <a:pt x="12443" y="21600"/>
                    <a:pt x="12091" y="21052"/>
                  </a:cubicBezTo>
                  <a:cubicBezTo>
                    <a:pt x="11739" y="20504"/>
                    <a:pt x="12209" y="19409"/>
                    <a:pt x="12678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656727" y="4356910"/>
              <a:ext cx="213976" cy="223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03" fill="norm" stroke="1" extrusionOk="0">
                  <a:moveTo>
                    <a:pt x="0" y="108"/>
                  </a:moveTo>
                  <a:cubicBezTo>
                    <a:pt x="212" y="1117"/>
                    <a:pt x="424" y="2127"/>
                    <a:pt x="1800" y="3237"/>
                  </a:cubicBezTo>
                  <a:cubicBezTo>
                    <a:pt x="3176" y="4347"/>
                    <a:pt x="5718" y="5558"/>
                    <a:pt x="7306" y="5457"/>
                  </a:cubicBezTo>
                  <a:cubicBezTo>
                    <a:pt x="8894" y="5356"/>
                    <a:pt x="9529" y="3943"/>
                    <a:pt x="9741" y="2631"/>
                  </a:cubicBezTo>
                  <a:cubicBezTo>
                    <a:pt x="9953" y="1319"/>
                    <a:pt x="9741" y="108"/>
                    <a:pt x="9635" y="7"/>
                  </a:cubicBezTo>
                  <a:cubicBezTo>
                    <a:pt x="9529" y="-94"/>
                    <a:pt x="9529" y="915"/>
                    <a:pt x="10588" y="2934"/>
                  </a:cubicBezTo>
                  <a:cubicBezTo>
                    <a:pt x="11647" y="4953"/>
                    <a:pt x="13765" y="7981"/>
                    <a:pt x="15776" y="10403"/>
                  </a:cubicBezTo>
                  <a:cubicBezTo>
                    <a:pt x="17788" y="12826"/>
                    <a:pt x="19694" y="14642"/>
                    <a:pt x="20647" y="16257"/>
                  </a:cubicBezTo>
                  <a:cubicBezTo>
                    <a:pt x="21600" y="17872"/>
                    <a:pt x="21600" y="19285"/>
                    <a:pt x="20965" y="20194"/>
                  </a:cubicBezTo>
                  <a:cubicBezTo>
                    <a:pt x="20329" y="21102"/>
                    <a:pt x="19059" y="21506"/>
                    <a:pt x="17471" y="21203"/>
                  </a:cubicBezTo>
                  <a:cubicBezTo>
                    <a:pt x="15882" y="20900"/>
                    <a:pt x="13976" y="19891"/>
                    <a:pt x="12918" y="18882"/>
                  </a:cubicBezTo>
                  <a:cubicBezTo>
                    <a:pt x="11859" y="17872"/>
                    <a:pt x="11647" y="16863"/>
                    <a:pt x="11435" y="15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980577" y="4143230"/>
              <a:ext cx="184151" cy="14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21439"/>
                  </a:moveTo>
                  <a:cubicBezTo>
                    <a:pt x="1986" y="18935"/>
                    <a:pt x="3972" y="16430"/>
                    <a:pt x="5710" y="13769"/>
                  </a:cubicBezTo>
                  <a:cubicBezTo>
                    <a:pt x="7448" y="11109"/>
                    <a:pt x="8938" y="8291"/>
                    <a:pt x="9683" y="5943"/>
                  </a:cubicBezTo>
                  <a:cubicBezTo>
                    <a:pt x="10428" y="3596"/>
                    <a:pt x="10428" y="1717"/>
                    <a:pt x="9807" y="778"/>
                  </a:cubicBezTo>
                  <a:cubicBezTo>
                    <a:pt x="9186" y="-161"/>
                    <a:pt x="7945" y="-161"/>
                    <a:pt x="6828" y="309"/>
                  </a:cubicBezTo>
                  <a:cubicBezTo>
                    <a:pt x="5710" y="778"/>
                    <a:pt x="4717" y="1717"/>
                    <a:pt x="4097" y="4691"/>
                  </a:cubicBezTo>
                  <a:cubicBezTo>
                    <a:pt x="3476" y="7665"/>
                    <a:pt x="3228" y="12674"/>
                    <a:pt x="4469" y="15961"/>
                  </a:cubicBezTo>
                  <a:cubicBezTo>
                    <a:pt x="5710" y="19248"/>
                    <a:pt x="8441" y="20813"/>
                    <a:pt x="11545" y="19874"/>
                  </a:cubicBezTo>
                  <a:cubicBezTo>
                    <a:pt x="14648" y="18935"/>
                    <a:pt x="18124" y="15491"/>
                    <a:pt x="21600" y="12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1150808" y="4065669"/>
              <a:ext cx="293320" cy="29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66" fill="norm" stroke="1" extrusionOk="0">
                  <a:moveTo>
                    <a:pt x="6150" y="3260"/>
                  </a:moveTo>
                  <a:cubicBezTo>
                    <a:pt x="5684" y="2643"/>
                    <a:pt x="5217" y="2026"/>
                    <a:pt x="4363" y="1717"/>
                  </a:cubicBezTo>
                  <a:cubicBezTo>
                    <a:pt x="3508" y="1409"/>
                    <a:pt x="2265" y="1409"/>
                    <a:pt x="1410" y="2103"/>
                  </a:cubicBezTo>
                  <a:cubicBezTo>
                    <a:pt x="556" y="2797"/>
                    <a:pt x="89" y="4186"/>
                    <a:pt x="12" y="5266"/>
                  </a:cubicBezTo>
                  <a:cubicBezTo>
                    <a:pt x="-66" y="6346"/>
                    <a:pt x="245" y="7117"/>
                    <a:pt x="789" y="7426"/>
                  </a:cubicBezTo>
                  <a:cubicBezTo>
                    <a:pt x="1333" y="7735"/>
                    <a:pt x="2110" y="7580"/>
                    <a:pt x="2731" y="7195"/>
                  </a:cubicBezTo>
                  <a:cubicBezTo>
                    <a:pt x="3353" y="6809"/>
                    <a:pt x="3819" y="6192"/>
                    <a:pt x="4207" y="5420"/>
                  </a:cubicBezTo>
                  <a:cubicBezTo>
                    <a:pt x="4596" y="4649"/>
                    <a:pt x="4907" y="3723"/>
                    <a:pt x="5217" y="3877"/>
                  </a:cubicBezTo>
                  <a:cubicBezTo>
                    <a:pt x="5528" y="4032"/>
                    <a:pt x="5839" y="5266"/>
                    <a:pt x="6150" y="7966"/>
                  </a:cubicBezTo>
                  <a:cubicBezTo>
                    <a:pt x="6461" y="10666"/>
                    <a:pt x="6771" y="14832"/>
                    <a:pt x="6927" y="17532"/>
                  </a:cubicBezTo>
                  <a:cubicBezTo>
                    <a:pt x="7082" y="20232"/>
                    <a:pt x="7082" y="21466"/>
                    <a:pt x="7082" y="21466"/>
                  </a:cubicBezTo>
                  <a:cubicBezTo>
                    <a:pt x="7082" y="21466"/>
                    <a:pt x="7082" y="20232"/>
                    <a:pt x="7704" y="17917"/>
                  </a:cubicBezTo>
                  <a:cubicBezTo>
                    <a:pt x="8325" y="15603"/>
                    <a:pt x="9569" y="12209"/>
                    <a:pt x="10346" y="9509"/>
                  </a:cubicBezTo>
                  <a:cubicBezTo>
                    <a:pt x="11122" y="6809"/>
                    <a:pt x="11433" y="4803"/>
                    <a:pt x="11589" y="3415"/>
                  </a:cubicBezTo>
                  <a:cubicBezTo>
                    <a:pt x="11744" y="2026"/>
                    <a:pt x="11744" y="1255"/>
                    <a:pt x="11744" y="1486"/>
                  </a:cubicBezTo>
                  <a:cubicBezTo>
                    <a:pt x="11744" y="1717"/>
                    <a:pt x="11744" y="2952"/>
                    <a:pt x="11977" y="3877"/>
                  </a:cubicBezTo>
                  <a:cubicBezTo>
                    <a:pt x="12210" y="4803"/>
                    <a:pt x="12676" y="5420"/>
                    <a:pt x="13143" y="5420"/>
                  </a:cubicBezTo>
                  <a:cubicBezTo>
                    <a:pt x="13609" y="5420"/>
                    <a:pt x="14075" y="4803"/>
                    <a:pt x="14386" y="4032"/>
                  </a:cubicBezTo>
                  <a:cubicBezTo>
                    <a:pt x="14697" y="3260"/>
                    <a:pt x="14852" y="2335"/>
                    <a:pt x="15007" y="1486"/>
                  </a:cubicBezTo>
                  <a:cubicBezTo>
                    <a:pt x="15163" y="637"/>
                    <a:pt x="15318" y="-134"/>
                    <a:pt x="15629" y="20"/>
                  </a:cubicBezTo>
                  <a:cubicBezTo>
                    <a:pt x="15940" y="175"/>
                    <a:pt x="16406" y="1255"/>
                    <a:pt x="17028" y="2103"/>
                  </a:cubicBezTo>
                  <a:cubicBezTo>
                    <a:pt x="17649" y="2952"/>
                    <a:pt x="18426" y="3569"/>
                    <a:pt x="19203" y="3723"/>
                  </a:cubicBezTo>
                  <a:cubicBezTo>
                    <a:pt x="19980" y="3877"/>
                    <a:pt x="20757" y="3569"/>
                    <a:pt x="21534" y="3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1456827" y="4002440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444127" y="393894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507627" y="3881790"/>
              <a:ext cx="88901" cy="130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8229"/>
                  </a:moveTo>
                  <a:cubicBezTo>
                    <a:pt x="2571" y="12000"/>
                    <a:pt x="5143" y="15771"/>
                    <a:pt x="7457" y="18171"/>
                  </a:cubicBezTo>
                  <a:cubicBezTo>
                    <a:pt x="9771" y="20571"/>
                    <a:pt x="11829" y="21600"/>
                    <a:pt x="13114" y="21086"/>
                  </a:cubicBezTo>
                  <a:cubicBezTo>
                    <a:pt x="14400" y="20571"/>
                    <a:pt x="14914" y="18514"/>
                    <a:pt x="16200" y="14743"/>
                  </a:cubicBezTo>
                  <a:cubicBezTo>
                    <a:pt x="17486" y="10971"/>
                    <a:pt x="19543" y="54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-1" y="5244270"/>
              <a:ext cx="269379" cy="23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189" fill="norm" stroke="1" extrusionOk="0">
                  <a:moveTo>
                    <a:pt x="213" y="4753"/>
                  </a:moveTo>
                  <a:cubicBezTo>
                    <a:pt x="45" y="3627"/>
                    <a:pt x="-124" y="2500"/>
                    <a:pt x="129" y="1654"/>
                  </a:cubicBezTo>
                  <a:cubicBezTo>
                    <a:pt x="382" y="809"/>
                    <a:pt x="1057" y="246"/>
                    <a:pt x="2492" y="58"/>
                  </a:cubicBezTo>
                  <a:cubicBezTo>
                    <a:pt x="3926" y="-130"/>
                    <a:pt x="6120" y="58"/>
                    <a:pt x="7638" y="1842"/>
                  </a:cubicBezTo>
                  <a:cubicBezTo>
                    <a:pt x="9157" y="3627"/>
                    <a:pt x="10001" y="7007"/>
                    <a:pt x="9917" y="9919"/>
                  </a:cubicBezTo>
                  <a:cubicBezTo>
                    <a:pt x="9832" y="12830"/>
                    <a:pt x="8820" y="15272"/>
                    <a:pt x="7807" y="17244"/>
                  </a:cubicBezTo>
                  <a:cubicBezTo>
                    <a:pt x="6795" y="19216"/>
                    <a:pt x="5782" y="20719"/>
                    <a:pt x="5613" y="21094"/>
                  </a:cubicBezTo>
                  <a:cubicBezTo>
                    <a:pt x="5445" y="21470"/>
                    <a:pt x="6120" y="20719"/>
                    <a:pt x="8904" y="18934"/>
                  </a:cubicBezTo>
                  <a:cubicBezTo>
                    <a:pt x="11689" y="17150"/>
                    <a:pt x="16582" y="14333"/>
                    <a:pt x="21476" y="1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294777" y="535499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421777" y="5020869"/>
              <a:ext cx="258234" cy="32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5656"/>
                  </a:moveTo>
                  <a:cubicBezTo>
                    <a:pt x="1948" y="8426"/>
                    <a:pt x="3895" y="11195"/>
                    <a:pt x="5223" y="13549"/>
                  </a:cubicBezTo>
                  <a:cubicBezTo>
                    <a:pt x="6551" y="15903"/>
                    <a:pt x="7259" y="17841"/>
                    <a:pt x="7613" y="19226"/>
                  </a:cubicBezTo>
                  <a:cubicBezTo>
                    <a:pt x="7967" y="20610"/>
                    <a:pt x="7967" y="21441"/>
                    <a:pt x="7702" y="21372"/>
                  </a:cubicBezTo>
                  <a:cubicBezTo>
                    <a:pt x="7436" y="21303"/>
                    <a:pt x="6905" y="20333"/>
                    <a:pt x="5931" y="17772"/>
                  </a:cubicBezTo>
                  <a:cubicBezTo>
                    <a:pt x="4957" y="15210"/>
                    <a:pt x="3541" y="11056"/>
                    <a:pt x="2744" y="8564"/>
                  </a:cubicBezTo>
                  <a:cubicBezTo>
                    <a:pt x="1948" y="6072"/>
                    <a:pt x="1770" y="5241"/>
                    <a:pt x="1682" y="4479"/>
                  </a:cubicBezTo>
                  <a:cubicBezTo>
                    <a:pt x="1593" y="3718"/>
                    <a:pt x="1593" y="3026"/>
                    <a:pt x="2036" y="2818"/>
                  </a:cubicBezTo>
                  <a:cubicBezTo>
                    <a:pt x="2479" y="2610"/>
                    <a:pt x="3364" y="2887"/>
                    <a:pt x="4249" y="3303"/>
                  </a:cubicBezTo>
                  <a:cubicBezTo>
                    <a:pt x="5134" y="3718"/>
                    <a:pt x="6020" y="4272"/>
                    <a:pt x="6905" y="4756"/>
                  </a:cubicBezTo>
                  <a:cubicBezTo>
                    <a:pt x="7790" y="5241"/>
                    <a:pt x="8675" y="5656"/>
                    <a:pt x="9472" y="5518"/>
                  </a:cubicBezTo>
                  <a:cubicBezTo>
                    <a:pt x="10269" y="5379"/>
                    <a:pt x="10977" y="4687"/>
                    <a:pt x="11420" y="3995"/>
                  </a:cubicBezTo>
                  <a:cubicBezTo>
                    <a:pt x="11862" y="3303"/>
                    <a:pt x="12039" y="2610"/>
                    <a:pt x="12305" y="1849"/>
                  </a:cubicBezTo>
                  <a:cubicBezTo>
                    <a:pt x="12570" y="1087"/>
                    <a:pt x="12925" y="256"/>
                    <a:pt x="13544" y="49"/>
                  </a:cubicBezTo>
                  <a:cubicBezTo>
                    <a:pt x="14164" y="-159"/>
                    <a:pt x="15049" y="256"/>
                    <a:pt x="16200" y="2056"/>
                  </a:cubicBezTo>
                  <a:cubicBezTo>
                    <a:pt x="17351" y="3856"/>
                    <a:pt x="18767" y="7041"/>
                    <a:pt x="19652" y="8979"/>
                  </a:cubicBezTo>
                  <a:cubicBezTo>
                    <a:pt x="20538" y="10918"/>
                    <a:pt x="20892" y="11610"/>
                    <a:pt x="21157" y="12510"/>
                  </a:cubicBezTo>
                  <a:cubicBezTo>
                    <a:pt x="21423" y="13410"/>
                    <a:pt x="21600" y="14518"/>
                    <a:pt x="21600" y="15003"/>
                  </a:cubicBezTo>
                  <a:cubicBezTo>
                    <a:pt x="21600" y="15487"/>
                    <a:pt x="21423" y="15349"/>
                    <a:pt x="21246" y="15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735044" y="4980340"/>
              <a:ext cx="156634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4" y="0"/>
                  </a:moveTo>
                  <a:cubicBezTo>
                    <a:pt x="292" y="5675"/>
                    <a:pt x="0" y="11349"/>
                    <a:pt x="0" y="14644"/>
                  </a:cubicBezTo>
                  <a:cubicBezTo>
                    <a:pt x="0" y="17939"/>
                    <a:pt x="292" y="18854"/>
                    <a:pt x="584" y="19769"/>
                  </a:cubicBezTo>
                  <a:cubicBezTo>
                    <a:pt x="876" y="20685"/>
                    <a:pt x="1168" y="21600"/>
                    <a:pt x="2335" y="21600"/>
                  </a:cubicBezTo>
                  <a:cubicBezTo>
                    <a:pt x="3503" y="21600"/>
                    <a:pt x="5546" y="20685"/>
                    <a:pt x="8903" y="18946"/>
                  </a:cubicBezTo>
                  <a:cubicBezTo>
                    <a:pt x="12259" y="17207"/>
                    <a:pt x="16930" y="14644"/>
                    <a:pt x="21600" y="12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921628" y="4834290"/>
              <a:ext cx="185950" cy="345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80" fill="norm" stroke="1" extrusionOk="0">
                  <a:moveTo>
                    <a:pt x="15496" y="0"/>
                  </a:moveTo>
                  <a:cubicBezTo>
                    <a:pt x="11856" y="790"/>
                    <a:pt x="8215" y="1580"/>
                    <a:pt x="5546" y="2634"/>
                  </a:cubicBezTo>
                  <a:cubicBezTo>
                    <a:pt x="2876" y="3688"/>
                    <a:pt x="1177" y="5005"/>
                    <a:pt x="449" y="7244"/>
                  </a:cubicBezTo>
                  <a:cubicBezTo>
                    <a:pt x="-279" y="9483"/>
                    <a:pt x="-36" y="12644"/>
                    <a:pt x="570" y="14949"/>
                  </a:cubicBezTo>
                  <a:cubicBezTo>
                    <a:pt x="1177" y="17254"/>
                    <a:pt x="2148" y="18702"/>
                    <a:pt x="2997" y="19690"/>
                  </a:cubicBezTo>
                  <a:cubicBezTo>
                    <a:pt x="3847" y="20678"/>
                    <a:pt x="4575" y="21205"/>
                    <a:pt x="5546" y="21402"/>
                  </a:cubicBezTo>
                  <a:cubicBezTo>
                    <a:pt x="6517" y="21600"/>
                    <a:pt x="7730" y="21468"/>
                    <a:pt x="10400" y="20415"/>
                  </a:cubicBezTo>
                  <a:cubicBezTo>
                    <a:pt x="13069" y="19361"/>
                    <a:pt x="17195" y="17385"/>
                    <a:pt x="21321" y="15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967877" y="5037490"/>
              <a:ext cx="146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5120"/>
                    <a:pt x="7513" y="8640"/>
                    <a:pt x="11113" y="5040"/>
                  </a:cubicBezTo>
                  <a:cubicBezTo>
                    <a:pt x="14713" y="1440"/>
                    <a:pt x="18157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459877" y="5678840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433893" y="5570840"/>
              <a:ext cx="45035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1" h="19978" fill="norm" stroke="1" extrusionOk="0">
                  <a:moveTo>
                    <a:pt x="5894" y="19978"/>
                  </a:moveTo>
                  <a:cubicBezTo>
                    <a:pt x="2138" y="11670"/>
                    <a:pt x="-1619" y="3363"/>
                    <a:pt x="729" y="870"/>
                  </a:cubicBezTo>
                  <a:cubicBezTo>
                    <a:pt x="3077" y="-1622"/>
                    <a:pt x="11529" y="1701"/>
                    <a:pt x="19981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529220" y="5564540"/>
              <a:ext cx="103328" cy="16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386" fill="norm" stroke="1" extrusionOk="0">
                  <a:moveTo>
                    <a:pt x="16951" y="0"/>
                  </a:moveTo>
                  <a:cubicBezTo>
                    <a:pt x="12631" y="0"/>
                    <a:pt x="8311" y="0"/>
                    <a:pt x="5287" y="667"/>
                  </a:cubicBezTo>
                  <a:cubicBezTo>
                    <a:pt x="2263" y="1333"/>
                    <a:pt x="535" y="2667"/>
                    <a:pt x="103" y="4000"/>
                  </a:cubicBezTo>
                  <a:cubicBezTo>
                    <a:pt x="-329" y="5333"/>
                    <a:pt x="535" y="6667"/>
                    <a:pt x="3775" y="8533"/>
                  </a:cubicBezTo>
                  <a:cubicBezTo>
                    <a:pt x="7015" y="10400"/>
                    <a:pt x="12631" y="12800"/>
                    <a:pt x="16087" y="14533"/>
                  </a:cubicBezTo>
                  <a:cubicBezTo>
                    <a:pt x="19543" y="16267"/>
                    <a:pt x="20839" y="17333"/>
                    <a:pt x="21055" y="18533"/>
                  </a:cubicBezTo>
                  <a:cubicBezTo>
                    <a:pt x="21271" y="19733"/>
                    <a:pt x="20407" y="21067"/>
                    <a:pt x="19111" y="21333"/>
                  </a:cubicBezTo>
                  <a:cubicBezTo>
                    <a:pt x="17815" y="21600"/>
                    <a:pt x="16087" y="20800"/>
                    <a:pt x="14359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872076" y="5457532"/>
              <a:ext cx="70402" cy="17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81" fill="norm" stroke="1" extrusionOk="0">
                  <a:moveTo>
                    <a:pt x="19224" y="1481"/>
                  </a:moveTo>
                  <a:cubicBezTo>
                    <a:pt x="16048" y="681"/>
                    <a:pt x="12871" y="-119"/>
                    <a:pt x="10012" y="14"/>
                  </a:cubicBezTo>
                  <a:cubicBezTo>
                    <a:pt x="7154" y="148"/>
                    <a:pt x="4612" y="1214"/>
                    <a:pt x="2706" y="3748"/>
                  </a:cubicBezTo>
                  <a:cubicBezTo>
                    <a:pt x="801" y="6281"/>
                    <a:pt x="-470" y="10281"/>
                    <a:pt x="165" y="13481"/>
                  </a:cubicBezTo>
                  <a:cubicBezTo>
                    <a:pt x="801" y="16681"/>
                    <a:pt x="3342" y="19081"/>
                    <a:pt x="7154" y="20281"/>
                  </a:cubicBezTo>
                  <a:cubicBezTo>
                    <a:pt x="10965" y="21481"/>
                    <a:pt x="16048" y="21481"/>
                    <a:pt x="2113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972110" y="5478997"/>
              <a:ext cx="93452" cy="93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0767" fill="norm" stroke="1" extrusionOk="0">
                  <a:moveTo>
                    <a:pt x="9120" y="4890"/>
                  </a:moveTo>
                  <a:cubicBezTo>
                    <a:pt x="6720" y="4421"/>
                    <a:pt x="4320" y="3951"/>
                    <a:pt x="2640" y="5360"/>
                  </a:cubicBezTo>
                  <a:cubicBezTo>
                    <a:pt x="960" y="6768"/>
                    <a:pt x="0" y="10055"/>
                    <a:pt x="0" y="12873"/>
                  </a:cubicBezTo>
                  <a:cubicBezTo>
                    <a:pt x="0" y="15690"/>
                    <a:pt x="960" y="18038"/>
                    <a:pt x="2640" y="19447"/>
                  </a:cubicBezTo>
                  <a:cubicBezTo>
                    <a:pt x="4320" y="20855"/>
                    <a:pt x="6720" y="21325"/>
                    <a:pt x="9840" y="19916"/>
                  </a:cubicBezTo>
                  <a:cubicBezTo>
                    <a:pt x="12960" y="18508"/>
                    <a:pt x="16800" y="15221"/>
                    <a:pt x="18960" y="12168"/>
                  </a:cubicBezTo>
                  <a:cubicBezTo>
                    <a:pt x="21120" y="9116"/>
                    <a:pt x="21600" y="6299"/>
                    <a:pt x="20880" y="4186"/>
                  </a:cubicBezTo>
                  <a:cubicBezTo>
                    <a:pt x="20160" y="2073"/>
                    <a:pt x="18240" y="664"/>
                    <a:pt x="16080" y="195"/>
                  </a:cubicBezTo>
                  <a:cubicBezTo>
                    <a:pt x="13920" y="-275"/>
                    <a:pt x="11520" y="195"/>
                    <a:pt x="9120" y="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113927" y="5364428"/>
              <a:ext cx="127001" cy="151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12162"/>
                  </a:moveTo>
                  <a:cubicBezTo>
                    <a:pt x="720" y="13662"/>
                    <a:pt x="1440" y="15162"/>
                    <a:pt x="1980" y="17112"/>
                  </a:cubicBezTo>
                  <a:cubicBezTo>
                    <a:pt x="2520" y="19062"/>
                    <a:pt x="2880" y="21462"/>
                    <a:pt x="2880" y="21462"/>
                  </a:cubicBezTo>
                  <a:cubicBezTo>
                    <a:pt x="2880" y="21462"/>
                    <a:pt x="2520" y="19062"/>
                    <a:pt x="2520" y="15462"/>
                  </a:cubicBezTo>
                  <a:cubicBezTo>
                    <a:pt x="2520" y="11862"/>
                    <a:pt x="2880" y="7062"/>
                    <a:pt x="3960" y="4062"/>
                  </a:cubicBezTo>
                  <a:cubicBezTo>
                    <a:pt x="5040" y="1062"/>
                    <a:pt x="6840" y="-138"/>
                    <a:pt x="8460" y="12"/>
                  </a:cubicBezTo>
                  <a:cubicBezTo>
                    <a:pt x="10080" y="162"/>
                    <a:pt x="11520" y="1662"/>
                    <a:pt x="13680" y="4062"/>
                  </a:cubicBezTo>
                  <a:cubicBezTo>
                    <a:pt x="15840" y="6462"/>
                    <a:pt x="18720" y="9762"/>
                    <a:pt x="21600" y="13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257533" y="5314688"/>
              <a:ext cx="46895" cy="14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308" fill="norm" stroke="1" extrusionOk="0">
                  <a:moveTo>
                    <a:pt x="20806" y="4880"/>
                  </a:moveTo>
                  <a:cubicBezTo>
                    <a:pt x="19867" y="3359"/>
                    <a:pt x="18928" y="1838"/>
                    <a:pt x="16110" y="925"/>
                  </a:cubicBezTo>
                  <a:cubicBezTo>
                    <a:pt x="13293" y="12"/>
                    <a:pt x="8597" y="-292"/>
                    <a:pt x="5780" y="316"/>
                  </a:cubicBezTo>
                  <a:cubicBezTo>
                    <a:pt x="2963" y="925"/>
                    <a:pt x="2023" y="2446"/>
                    <a:pt x="1084" y="4119"/>
                  </a:cubicBezTo>
                  <a:cubicBezTo>
                    <a:pt x="145" y="5793"/>
                    <a:pt x="-794" y="7618"/>
                    <a:pt x="1084" y="9139"/>
                  </a:cubicBezTo>
                  <a:cubicBezTo>
                    <a:pt x="2963" y="10660"/>
                    <a:pt x="7658" y="11877"/>
                    <a:pt x="11884" y="13094"/>
                  </a:cubicBezTo>
                  <a:cubicBezTo>
                    <a:pt x="16110" y="14311"/>
                    <a:pt x="19867" y="15528"/>
                    <a:pt x="19867" y="16897"/>
                  </a:cubicBezTo>
                  <a:cubicBezTo>
                    <a:pt x="19867" y="18266"/>
                    <a:pt x="16110" y="19787"/>
                    <a:pt x="12354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1374277" y="539309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41449" y="1280335"/>
            <a:ext cx="10121901" cy="20701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80" name="Drawing"/>
          <p:cNvGrpSpPr/>
          <p:nvPr/>
        </p:nvGrpSpPr>
        <p:grpSpPr>
          <a:xfrm>
            <a:off x="7042150" y="2559049"/>
            <a:ext cx="4069106" cy="374651"/>
            <a:chOff x="0" y="0"/>
            <a:chExt cx="4069105" cy="374649"/>
          </a:xfrm>
        </p:grpSpPr>
        <p:sp>
          <p:nvSpPr>
            <p:cNvPr id="1878" name="Line"/>
            <p:cNvSpPr/>
            <p:nvPr/>
          </p:nvSpPr>
          <p:spPr>
            <a:xfrm>
              <a:off x="2216150" y="0"/>
              <a:ext cx="1852956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0" y="0"/>
                  </a:moveTo>
                  <a:cubicBezTo>
                    <a:pt x="837" y="554"/>
                    <a:pt x="1675" y="1108"/>
                    <a:pt x="2598" y="1385"/>
                  </a:cubicBezTo>
                  <a:cubicBezTo>
                    <a:pt x="3522" y="1662"/>
                    <a:pt x="4532" y="1662"/>
                    <a:pt x="5406" y="2215"/>
                  </a:cubicBezTo>
                  <a:cubicBezTo>
                    <a:pt x="6281" y="2769"/>
                    <a:pt x="7019" y="3877"/>
                    <a:pt x="7795" y="4985"/>
                  </a:cubicBezTo>
                  <a:cubicBezTo>
                    <a:pt x="8571" y="6092"/>
                    <a:pt x="9384" y="7200"/>
                    <a:pt x="10110" y="8308"/>
                  </a:cubicBezTo>
                  <a:cubicBezTo>
                    <a:pt x="10837" y="9415"/>
                    <a:pt x="11477" y="10523"/>
                    <a:pt x="12179" y="11354"/>
                  </a:cubicBezTo>
                  <a:cubicBezTo>
                    <a:pt x="12881" y="12185"/>
                    <a:pt x="13645" y="12738"/>
                    <a:pt x="14531" y="13015"/>
                  </a:cubicBezTo>
                  <a:cubicBezTo>
                    <a:pt x="15418" y="13292"/>
                    <a:pt x="16428" y="13292"/>
                    <a:pt x="17327" y="13569"/>
                  </a:cubicBezTo>
                  <a:cubicBezTo>
                    <a:pt x="18226" y="13846"/>
                    <a:pt x="19014" y="14400"/>
                    <a:pt x="19605" y="14954"/>
                  </a:cubicBezTo>
                  <a:cubicBezTo>
                    <a:pt x="20196" y="15508"/>
                    <a:pt x="20590" y="16062"/>
                    <a:pt x="20898" y="16615"/>
                  </a:cubicBezTo>
                  <a:cubicBezTo>
                    <a:pt x="21206" y="17169"/>
                    <a:pt x="21428" y="17723"/>
                    <a:pt x="21514" y="18554"/>
                  </a:cubicBezTo>
                  <a:cubicBezTo>
                    <a:pt x="21600" y="19385"/>
                    <a:pt x="21551" y="20492"/>
                    <a:pt x="2150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0" y="323849"/>
              <a:ext cx="39179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" y="18000"/>
                    <a:pt x="70" y="14400"/>
                    <a:pt x="152" y="12600"/>
                  </a:cubicBezTo>
                  <a:cubicBezTo>
                    <a:pt x="233" y="10800"/>
                    <a:pt x="362" y="10800"/>
                    <a:pt x="630" y="10800"/>
                  </a:cubicBezTo>
                  <a:cubicBezTo>
                    <a:pt x="899" y="10800"/>
                    <a:pt x="1307" y="10800"/>
                    <a:pt x="1686" y="9900"/>
                  </a:cubicBezTo>
                  <a:cubicBezTo>
                    <a:pt x="2065" y="9000"/>
                    <a:pt x="2416" y="7200"/>
                    <a:pt x="2771" y="5400"/>
                  </a:cubicBezTo>
                  <a:cubicBezTo>
                    <a:pt x="3127" y="3600"/>
                    <a:pt x="3489" y="1800"/>
                    <a:pt x="3903" y="900"/>
                  </a:cubicBezTo>
                  <a:cubicBezTo>
                    <a:pt x="4318" y="0"/>
                    <a:pt x="4784" y="0"/>
                    <a:pt x="5245" y="0"/>
                  </a:cubicBezTo>
                  <a:cubicBezTo>
                    <a:pt x="5706" y="0"/>
                    <a:pt x="6161" y="0"/>
                    <a:pt x="6582" y="0"/>
                  </a:cubicBezTo>
                  <a:cubicBezTo>
                    <a:pt x="7002" y="0"/>
                    <a:pt x="7387" y="0"/>
                    <a:pt x="7813" y="450"/>
                  </a:cubicBezTo>
                  <a:cubicBezTo>
                    <a:pt x="8239" y="900"/>
                    <a:pt x="8705" y="1800"/>
                    <a:pt x="9160" y="2700"/>
                  </a:cubicBezTo>
                  <a:cubicBezTo>
                    <a:pt x="9616" y="3600"/>
                    <a:pt x="10059" y="4500"/>
                    <a:pt x="10508" y="4950"/>
                  </a:cubicBezTo>
                  <a:cubicBezTo>
                    <a:pt x="10958" y="5400"/>
                    <a:pt x="11413" y="5400"/>
                    <a:pt x="11868" y="5400"/>
                  </a:cubicBezTo>
                  <a:cubicBezTo>
                    <a:pt x="12323" y="5400"/>
                    <a:pt x="12778" y="5400"/>
                    <a:pt x="13233" y="4950"/>
                  </a:cubicBezTo>
                  <a:cubicBezTo>
                    <a:pt x="13688" y="4500"/>
                    <a:pt x="14143" y="3600"/>
                    <a:pt x="14616" y="3150"/>
                  </a:cubicBezTo>
                  <a:cubicBezTo>
                    <a:pt x="15088" y="2700"/>
                    <a:pt x="15579" y="2700"/>
                    <a:pt x="16045" y="2700"/>
                  </a:cubicBezTo>
                  <a:cubicBezTo>
                    <a:pt x="16512" y="2700"/>
                    <a:pt x="16956" y="2700"/>
                    <a:pt x="17417" y="2700"/>
                  </a:cubicBezTo>
                  <a:cubicBezTo>
                    <a:pt x="17877" y="2700"/>
                    <a:pt x="18356" y="2700"/>
                    <a:pt x="18764" y="3600"/>
                  </a:cubicBezTo>
                  <a:cubicBezTo>
                    <a:pt x="19173" y="4500"/>
                    <a:pt x="19511" y="6300"/>
                    <a:pt x="19885" y="7650"/>
                  </a:cubicBezTo>
                  <a:cubicBezTo>
                    <a:pt x="20258" y="9000"/>
                    <a:pt x="20666" y="9900"/>
                    <a:pt x="20958" y="12150"/>
                  </a:cubicBezTo>
                  <a:cubicBezTo>
                    <a:pt x="21250" y="14400"/>
                    <a:pt x="21425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128" name="Drawing"/>
          <p:cNvGrpSpPr/>
          <p:nvPr/>
        </p:nvGrpSpPr>
        <p:grpSpPr>
          <a:xfrm>
            <a:off x="584200" y="1784354"/>
            <a:ext cx="12215284" cy="7867647"/>
            <a:chOff x="0" y="0"/>
            <a:chExt cx="12215283" cy="7867645"/>
          </a:xfrm>
        </p:grpSpPr>
        <p:sp>
          <p:nvSpPr>
            <p:cNvPr id="1881" name="Line"/>
            <p:cNvSpPr/>
            <p:nvPr/>
          </p:nvSpPr>
          <p:spPr>
            <a:xfrm>
              <a:off x="1168400" y="1032098"/>
              <a:ext cx="4552950" cy="12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21388"/>
                  </a:moveTo>
                  <a:cubicBezTo>
                    <a:pt x="221" y="19994"/>
                    <a:pt x="442" y="18601"/>
                    <a:pt x="693" y="17730"/>
                  </a:cubicBezTo>
                  <a:cubicBezTo>
                    <a:pt x="944" y="16859"/>
                    <a:pt x="1225" y="16511"/>
                    <a:pt x="1531" y="16162"/>
                  </a:cubicBezTo>
                  <a:cubicBezTo>
                    <a:pt x="1838" y="15814"/>
                    <a:pt x="2169" y="15465"/>
                    <a:pt x="2541" y="15291"/>
                  </a:cubicBezTo>
                  <a:cubicBezTo>
                    <a:pt x="2912" y="15117"/>
                    <a:pt x="3324" y="15117"/>
                    <a:pt x="3690" y="14943"/>
                  </a:cubicBezTo>
                  <a:cubicBezTo>
                    <a:pt x="4057" y="14769"/>
                    <a:pt x="4378" y="14420"/>
                    <a:pt x="4685" y="13898"/>
                  </a:cubicBezTo>
                  <a:cubicBezTo>
                    <a:pt x="4991" y="13375"/>
                    <a:pt x="5282" y="12678"/>
                    <a:pt x="5608" y="11982"/>
                  </a:cubicBezTo>
                  <a:cubicBezTo>
                    <a:pt x="5935" y="11285"/>
                    <a:pt x="6296" y="10588"/>
                    <a:pt x="6623" y="9891"/>
                  </a:cubicBezTo>
                  <a:cubicBezTo>
                    <a:pt x="6949" y="9194"/>
                    <a:pt x="7240" y="8498"/>
                    <a:pt x="7536" y="7453"/>
                  </a:cubicBezTo>
                  <a:cubicBezTo>
                    <a:pt x="7833" y="6407"/>
                    <a:pt x="8134" y="5014"/>
                    <a:pt x="8460" y="3794"/>
                  </a:cubicBezTo>
                  <a:cubicBezTo>
                    <a:pt x="8787" y="2575"/>
                    <a:pt x="9138" y="1530"/>
                    <a:pt x="9485" y="833"/>
                  </a:cubicBezTo>
                  <a:cubicBezTo>
                    <a:pt x="9831" y="136"/>
                    <a:pt x="10172" y="-212"/>
                    <a:pt x="10509" y="136"/>
                  </a:cubicBezTo>
                  <a:cubicBezTo>
                    <a:pt x="10845" y="485"/>
                    <a:pt x="11177" y="1530"/>
                    <a:pt x="11518" y="2749"/>
                  </a:cubicBezTo>
                  <a:cubicBezTo>
                    <a:pt x="11859" y="3969"/>
                    <a:pt x="12211" y="5362"/>
                    <a:pt x="12542" y="6233"/>
                  </a:cubicBezTo>
                  <a:cubicBezTo>
                    <a:pt x="12874" y="7104"/>
                    <a:pt x="13185" y="7453"/>
                    <a:pt x="13541" y="7627"/>
                  </a:cubicBezTo>
                  <a:cubicBezTo>
                    <a:pt x="13898" y="7801"/>
                    <a:pt x="14300" y="7801"/>
                    <a:pt x="14706" y="7801"/>
                  </a:cubicBezTo>
                  <a:cubicBezTo>
                    <a:pt x="15113" y="7801"/>
                    <a:pt x="15525" y="7801"/>
                    <a:pt x="15916" y="7627"/>
                  </a:cubicBezTo>
                  <a:cubicBezTo>
                    <a:pt x="16308" y="7453"/>
                    <a:pt x="16679" y="7104"/>
                    <a:pt x="17041" y="6756"/>
                  </a:cubicBezTo>
                  <a:cubicBezTo>
                    <a:pt x="17403" y="6407"/>
                    <a:pt x="17754" y="6059"/>
                    <a:pt x="18085" y="5536"/>
                  </a:cubicBezTo>
                  <a:cubicBezTo>
                    <a:pt x="18417" y="5014"/>
                    <a:pt x="18728" y="4317"/>
                    <a:pt x="19034" y="3620"/>
                  </a:cubicBezTo>
                  <a:cubicBezTo>
                    <a:pt x="19341" y="2923"/>
                    <a:pt x="19642" y="2227"/>
                    <a:pt x="19983" y="1878"/>
                  </a:cubicBezTo>
                  <a:cubicBezTo>
                    <a:pt x="20325" y="1530"/>
                    <a:pt x="20706" y="1530"/>
                    <a:pt x="20982" y="1704"/>
                  </a:cubicBezTo>
                  <a:cubicBezTo>
                    <a:pt x="21259" y="1878"/>
                    <a:pt x="21429" y="2227"/>
                    <a:pt x="21600" y="25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1339850" y="1384295"/>
              <a:ext cx="1295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7" y="21600"/>
                    <a:pt x="2894" y="21600"/>
                    <a:pt x="4306" y="21046"/>
                  </a:cubicBezTo>
                  <a:cubicBezTo>
                    <a:pt x="5718" y="20492"/>
                    <a:pt x="7094" y="19385"/>
                    <a:pt x="8365" y="18000"/>
                  </a:cubicBezTo>
                  <a:cubicBezTo>
                    <a:pt x="9635" y="16615"/>
                    <a:pt x="10800" y="14954"/>
                    <a:pt x="12018" y="13569"/>
                  </a:cubicBezTo>
                  <a:cubicBezTo>
                    <a:pt x="13235" y="12185"/>
                    <a:pt x="14506" y="11077"/>
                    <a:pt x="15847" y="9138"/>
                  </a:cubicBezTo>
                  <a:cubicBezTo>
                    <a:pt x="17188" y="7200"/>
                    <a:pt x="18600" y="4431"/>
                    <a:pt x="19571" y="2769"/>
                  </a:cubicBezTo>
                  <a:cubicBezTo>
                    <a:pt x="20541" y="1108"/>
                    <a:pt x="21071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1203348" y="-1"/>
              <a:ext cx="1227395" cy="42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79" fill="norm" stroke="1" extrusionOk="0">
                  <a:moveTo>
                    <a:pt x="20104" y="5802"/>
                  </a:moveTo>
                  <a:cubicBezTo>
                    <a:pt x="20178" y="4943"/>
                    <a:pt x="20252" y="4083"/>
                    <a:pt x="20215" y="3492"/>
                  </a:cubicBezTo>
                  <a:cubicBezTo>
                    <a:pt x="20178" y="2901"/>
                    <a:pt x="20030" y="2579"/>
                    <a:pt x="19550" y="2095"/>
                  </a:cubicBezTo>
                  <a:cubicBezTo>
                    <a:pt x="19070" y="1611"/>
                    <a:pt x="18258" y="967"/>
                    <a:pt x="17169" y="537"/>
                  </a:cubicBezTo>
                  <a:cubicBezTo>
                    <a:pt x="16079" y="107"/>
                    <a:pt x="14713" y="-108"/>
                    <a:pt x="13347" y="53"/>
                  </a:cubicBezTo>
                  <a:cubicBezTo>
                    <a:pt x="11981" y="214"/>
                    <a:pt x="10615" y="752"/>
                    <a:pt x="9322" y="1343"/>
                  </a:cubicBezTo>
                  <a:cubicBezTo>
                    <a:pt x="8030" y="1934"/>
                    <a:pt x="6812" y="2579"/>
                    <a:pt x="5538" y="3599"/>
                  </a:cubicBezTo>
                  <a:cubicBezTo>
                    <a:pt x="4264" y="4620"/>
                    <a:pt x="2935" y="6017"/>
                    <a:pt x="2012" y="7307"/>
                  </a:cubicBezTo>
                  <a:cubicBezTo>
                    <a:pt x="1089" y="8596"/>
                    <a:pt x="572" y="9779"/>
                    <a:pt x="276" y="11122"/>
                  </a:cubicBezTo>
                  <a:cubicBezTo>
                    <a:pt x="-19" y="12465"/>
                    <a:pt x="-93" y="13970"/>
                    <a:pt x="129" y="15420"/>
                  </a:cubicBezTo>
                  <a:cubicBezTo>
                    <a:pt x="350" y="16871"/>
                    <a:pt x="867" y="18268"/>
                    <a:pt x="1809" y="19289"/>
                  </a:cubicBezTo>
                  <a:cubicBezTo>
                    <a:pt x="2750" y="20310"/>
                    <a:pt x="4116" y="20955"/>
                    <a:pt x="5501" y="21223"/>
                  </a:cubicBezTo>
                  <a:cubicBezTo>
                    <a:pt x="6885" y="21492"/>
                    <a:pt x="8289" y="21385"/>
                    <a:pt x="9692" y="21116"/>
                  </a:cubicBezTo>
                  <a:cubicBezTo>
                    <a:pt x="11095" y="20847"/>
                    <a:pt x="12498" y="20417"/>
                    <a:pt x="13919" y="19880"/>
                  </a:cubicBezTo>
                  <a:cubicBezTo>
                    <a:pt x="15341" y="19343"/>
                    <a:pt x="16781" y="18698"/>
                    <a:pt x="17962" y="17838"/>
                  </a:cubicBezTo>
                  <a:cubicBezTo>
                    <a:pt x="19144" y="16979"/>
                    <a:pt x="20067" y="15904"/>
                    <a:pt x="20658" y="14453"/>
                  </a:cubicBezTo>
                  <a:cubicBezTo>
                    <a:pt x="21249" y="13002"/>
                    <a:pt x="21507" y="11176"/>
                    <a:pt x="21378" y="9188"/>
                  </a:cubicBezTo>
                  <a:cubicBezTo>
                    <a:pt x="21249" y="7199"/>
                    <a:pt x="20732" y="5050"/>
                    <a:pt x="19919" y="4083"/>
                  </a:cubicBezTo>
                  <a:cubicBezTo>
                    <a:pt x="19107" y="3116"/>
                    <a:pt x="17999" y="3331"/>
                    <a:pt x="16892" y="3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2592558" y="5718"/>
              <a:ext cx="1040070" cy="556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52" fill="norm" stroke="1" extrusionOk="0">
                  <a:moveTo>
                    <a:pt x="16033" y="2693"/>
                  </a:moveTo>
                  <a:cubicBezTo>
                    <a:pt x="15293" y="1804"/>
                    <a:pt x="14553" y="914"/>
                    <a:pt x="13638" y="428"/>
                  </a:cubicBezTo>
                  <a:cubicBezTo>
                    <a:pt x="12724" y="-57"/>
                    <a:pt x="11635" y="-138"/>
                    <a:pt x="10329" y="226"/>
                  </a:cubicBezTo>
                  <a:cubicBezTo>
                    <a:pt x="9022" y="590"/>
                    <a:pt x="7498" y="1399"/>
                    <a:pt x="6148" y="2249"/>
                  </a:cubicBezTo>
                  <a:cubicBezTo>
                    <a:pt x="4798" y="3098"/>
                    <a:pt x="3622" y="3988"/>
                    <a:pt x="2621" y="5161"/>
                  </a:cubicBezTo>
                  <a:cubicBezTo>
                    <a:pt x="1619" y="6334"/>
                    <a:pt x="792" y="7790"/>
                    <a:pt x="356" y="9287"/>
                  </a:cubicBezTo>
                  <a:cubicBezTo>
                    <a:pt x="-79" y="10783"/>
                    <a:pt x="-123" y="12320"/>
                    <a:pt x="269" y="13898"/>
                  </a:cubicBezTo>
                  <a:cubicBezTo>
                    <a:pt x="661" y="15475"/>
                    <a:pt x="1488" y="17093"/>
                    <a:pt x="2642" y="18428"/>
                  </a:cubicBezTo>
                  <a:cubicBezTo>
                    <a:pt x="3796" y="19763"/>
                    <a:pt x="5277" y="20815"/>
                    <a:pt x="6801" y="21138"/>
                  </a:cubicBezTo>
                  <a:cubicBezTo>
                    <a:pt x="8325" y="21462"/>
                    <a:pt x="9893" y="21058"/>
                    <a:pt x="11526" y="20370"/>
                  </a:cubicBezTo>
                  <a:cubicBezTo>
                    <a:pt x="13159" y="19682"/>
                    <a:pt x="14858" y="18711"/>
                    <a:pt x="16338" y="17579"/>
                  </a:cubicBezTo>
                  <a:cubicBezTo>
                    <a:pt x="17819" y="16446"/>
                    <a:pt x="19082" y="15152"/>
                    <a:pt x="19996" y="13453"/>
                  </a:cubicBezTo>
                  <a:cubicBezTo>
                    <a:pt x="20911" y="11754"/>
                    <a:pt x="21477" y="9651"/>
                    <a:pt x="21390" y="7911"/>
                  </a:cubicBezTo>
                  <a:cubicBezTo>
                    <a:pt x="21303" y="6172"/>
                    <a:pt x="20562" y="4797"/>
                    <a:pt x="19365" y="3947"/>
                  </a:cubicBezTo>
                  <a:cubicBezTo>
                    <a:pt x="18167" y="3098"/>
                    <a:pt x="16512" y="2774"/>
                    <a:pt x="15424" y="2734"/>
                  </a:cubicBezTo>
                  <a:cubicBezTo>
                    <a:pt x="14335" y="2693"/>
                    <a:pt x="13812" y="2936"/>
                    <a:pt x="13290" y="3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2095500" y="2184395"/>
              <a:ext cx="19050" cy="3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814"/>
                    <a:pt x="4800" y="9629"/>
                    <a:pt x="6000" y="13012"/>
                  </a:cubicBezTo>
                  <a:cubicBezTo>
                    <a:pt x="7200" y="16395"/>
                    <a:pt x="7200" y="18347"/>
                    <a:pt x="8400" y="19648"/>
                  </a:cubicBezTo>
                  <a:cubicBezTo>
                    <a:pt x="9600" y="20949"/>
                    <a:pt x="12000" y="21600"/>
                    <a:pt x="14400" y="21600"/>
                  </a:cubicBezTo>
                  <a:cubicBezTo>
                    <a:pt x="16800" y="21600"/>
                    <a:pt x="19200" y="20949"/>
                    <a:pt x="21600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1910874" y="2150529"/>
              <a:ext cx="400526" cy="16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30" fill="norm" stroke="1" extrusionOk="0">
                  <a:moveTo>
                    <a:pt x="1049" y="21330"/>
                  </a:moveTo>
                  <a:cubicBezTo>
                    <a:pt x="594" y="20520"/>
                    <a:pt x="139" y="19710"/>
                    <a:pt x="26" y="18630"/>
                  </a:cubicBezTo>
                  <a:cubicBezTo>
                    <a:pt x="-88" y="17550"/>
                    <a:pt x="139" y="16200"/>
                    <a:pt x="1504" y="13905"/>
                  </a:cubicBezTo>
                  <a:cubicBezTo>
                    <a:pt x="2868" y="11610"/>
                    <a:pt x="5369" y="8370"/>
                    <a:pt x="8609" y="5805"/>
                  </a:cubicBezTo>
                  <a:cubicBezTo>
                    <a:pt x="11849" y="3240"/>
                    <a:pt x="15828" y="1350"/>
                    <a:pt x="18101" y="540"/>
                  </a:cubicBezTo>
                  <a:cubicBezTo>
                    <a:pt x="20375" y="-270"/>
                    <a:pt x="20944" y="0"/>
                    <a:pt x="21512" y="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2197100" y="2473818"/>
              <a:ext cx="91755" cy="112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0845" fill="norm" stroke="1" extrusionOk="0">
                  <a:moveTo>
                    <a:pt x="11782" y="5209"/>
                  </a:moveTo>
                  <a:cubicBezTo>
                    <a:pt x="9327" y="4816"/>
                    <a:pt x="6873" y="4424"/>
                    <a:pt x="4909" y="5013"/>
                  </a:cubicBezTo>
                  <a:cubicBezTo>
                    <a:pt x="2945" y="5602"/>
                    <a:pt x="1473" y="7173"/>
                    <a:pt x="736" y="8940"/>
                  </a:cubicBezTo>
                  <a:cubicBezTo>
                    <a:pt x="0" y="10707"/>
                    <a:pt x="0" y="12671"/>
                    <a:pt x="0" y="14635"/>
                  </a:cubicBezTo>
                  <a:cubicBezTo>
                    <a:pt x="0" y="16598"/>
                    <a:pt x="0" y="18562"/>
                    <a:pt x="1227" y="19740"/>
                  </a:cubicBezTo>
                  <a:cubicBezTo>
                    <a:pt x="2455" y="20918"/>
                    <a:pt x="4909" y="21311"/>
                    <a:pt x="8345" y="20133"/>
                  </a:cubicBezTo>
                  <a:cubicBezTo>
                    <a:pt x="11782" y="18955"/>
                    <a:pt x="16200" y="16206"/>
                    <a:pt x="18655" y="13260"/>
                  </a:cubicBezTo>
                  <a:cubicBezTo>
                    <a:pt x="21109" y="10315"/>
                    <a:pt x="21600" y="7173"/>
                    <a:pt x="21109" y="4816"/>
                  </a:cubicBezTo>
                  <a:cubicBezTo>
                    <a:pt x="20618" y="2460"/>
                    <a:pt x="19145" y="889"/>
                    <a:pt x="17182" y="300"/>
                  </a:cubicBezTo>
                  <a:cubicBezTo>
                    <a:pt x="15218" y="-289"/>
                    <a:pt x="12764" y="104"/>
                    <a:pt x="10309" y="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2371877" y="2311395"/>
              <a:ext cx="105839" cy="296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85" fill="norm" stroke="1" extrusionOk="0">
                  <a:moveTo>
                    <a:pt x="605" y="0"/>
                  </a:moveTo>
                  <a:cubicBezTo>
                    <a:pt x="605" y="4136"/>
                    <a:pt x="605" y="8272"/>
                    <a:pt x="605" y="11183"/>
                  </a:cubicBezTo>
                  <a:cubicBezTo>
                    <a:pt x="605" y="14094"/>
                    <a:pt x="605" y="15779"/>
                    <a:pt x="605" y="17081"/>
                  </a:cubicBezTo>
                  <a:cubicBezTo>
                    <a:pt x="605" y="18383"/>
                    <a:pt x="605" y="19302"/>
                    <a:pt x="393" y="19379"/>
                  </a:cubicBezTo>
                  <a:cubicBezTo>
                    <a:pt x="182" y="19455"/>
                    <a:pt x="-242" y="18689"/>
                    <a:pt x="182" y="17617"/>
                  </a:cubicBezTo>
                  <a:cubicBezTo>
                    <a:pt x="605" y="16545"/>
                    <a:pt x="1876" y="15166"/>
                    <a:pt x="3358" y="14247"/>
                  </a:cubicBezTo>
                  <a:cubicBezTo>
                    <a:pt x="4840" y="13328"/>
                    <a:pt x="6534" y="12868"/>
                    <a:pt x="9076" y="12638"/>
                  </a:cubicBezTo>
                  <a:cubicBezTo>
                    <a:pt x="11617" y="12409"/>
                    <a:pt x="15005" y="12409"/>
                    <a:pt x="17334" y="12715"/>
                  </a:cubicBezTo>
                  <a:cubicBezTo>
                    <a:pt x="19664" y="13021"/>
                    <a:pt x="20934" y="13634"/>
                    <a:pt x="21146" y="14706"/>
                  </a:cubicBezTo>
                  <a:cubicBezTo>
                    <a:pt x="21358" y="15779"/>
                    <a:pt x="20511" y="17311"/>
                    <a:pt x="18182" y="18536"/>
                  </a:cubicBezTo>
                  <a:cubicBezTo>
                    <a:pt x="15852" y="19762"/>
                    <a:pt x="12040" y="20681"/>
                    <a:pt x="8864" y="21140"/>
                  </a:cubicBezTo>
                  <a:cubicBezTo>
                    <a:pt x="5687" y="21600"/>
                    <a:pt x="3146" y="21600"/>
                    <a:pt x="1876" y="21140"/>
                  </a:cubicBezTo>
                  <a:cubicBezTo>
                    <a:pt x="605" y="20681"/>
                    <a:pt x="605" y="19762"/>
                    <a:pt x="1240" y="18996"/>
                  </a:cubicBezTo>
                  <a:cubicBezTo>
                    <a:pt x="1876" y="18230"/>
                    <a:pt x="3146" y="17617"/>
                    <a:pt x="4417" y="17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2514600" y="2424475"/>
              <a:ext cx="116633" cy="172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31" fill="norm" stroke="1" extrusionOk="0">
                  <a:moveTo>
                    <a:pt x="15043" y="1712"/>
                  </a:moveTo>
                  <a:cubicBezTo>
                    <a:pt x="13500" y="931"/>
                    <a:pt x="11957" y="150"/>
                    <a:pt x="10221" y="20"/>
                  </a:cubicBezTo>
                  <a:cubicBezTo>
                    <a:pt x="8486" y="-110"/>
                    <a:pt x="6557" y="410"/>
                    <a:pt x="5014" y="1191"/>
                  </a:cubicBezTo>
                  <a:cubicBezTo>
                    <a:pt x="3471" y="1972"/>
                    <a:pt x="2314" y="3013"/>
                    <a:pt x="2700" y="4574"/>
                  </a:cubicBezTo>
                  <a:cubicBezTo>
                    <a:pt x="3086" y="6136"/>
                    <a:pt x="5014" y="8218"/>
                    <a:pt x="7714" y="9909"/>
                  </a:cubicBezTo>
                  <a:cubicBezTo>
                    <a:pt x="10414" y="11601"/>
                    <a:pt x="13886" y="12902"/>
                    <a:pt x="16393" y="13943"/>
                  </a:cubicBezTo>
                  <a:cubicBezTo>
                    <a:pt x="18900" y="14984"/>
                    <a:pt x="20443" y="15765"/>
                    <a:pt x="21021" y="16806"/>
                  </a:cubicBezTo>
                  <a:cubicBezTo>
                    <a:pt x="21600" y="17847"/>
                    <a:pt x="21214" y="19148"/>
                    <a:pt x="18514" y="20059"/>
                  </a:cubicBezTo>
                  <a:cubicBezTo>
                    <a:pt x="15814" y="20970"/>
                    <a:pt x="10800" y="21490"/>
                    <a:pt x="7329" y="21100"/>
                  </a:cubicBezTo>
                  <a:cubicBezTo>
                    <a:pt x="3857" y="20709"/>
                    <a:pt x="1929" y="19408"/>
                    <a:pt x="0" y="18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2844800" y="2302368"/>
              <a:ext cx="1587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744" y="12302"/>
                    <a:pt x="7488" y="4448"/>
                    <a:pt x="11088" y="1502"/>
                  </a:cubicBezTo>
                  <a:cubicBezTo>
                    <a:pt x="14688" y="-1443"/>
                    <a:pt x="1814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2876550" y="2432045"/>
              <a:ext cx="190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3587750" y="1974845"/>
              <a:ext cx="12337" cy="78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0" y="0"/>
                  </a:moveTo>
                  <a:cubicBezTo>
                    <a:pt x="7200" y="1911"/>
                    <a:pt x="14400" y="3822"/>
                    <a:pt x="18000" y="5791"/>
                  </a:cubicBezTo>
                  <a:cubicBezTo>
                    <a:pt x="21600" y="7760"/>
                    <a:pt x="21600" y="9787"/>
                    <a:pt x="19800" y="11929"/>
                  </a:cubicBezTo>
                  <a:cubicBezTo>
                    <a:pt x="18000" y="14072"/>
                    <a:pt x="14400" y="16330"/>
                    <a:pt x="10800" y="17865"/>
                  </a:cubicBezTo>
                  <a:cubicBezTo>
                    <a:pt x="7200" y="19399"/>
                    <a:pt x="3600" y="20210"/>
                    <a:pt x="1800" y="20760"/>
                  </a:cubicBezTo>
                  <a:cubicBezTo>
                    <a:pt x="0" y="21310"/>
                    <a:pt x="0" y="21600"/>
                    <a:pt x="1800" y="21600"/>
                  </a:cubicBezTo>
                  <a:cubicBezTo>
                    <a:pt x="3600" y="21600"/>
                    <a:pt x="7200" y="21310"/>
                    <a:pt x="10800" y="21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3727875" y="2338912"/>
              <a:ext cx="202775" cy="217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35" fill="norm" stroke="1" extrusionOk="0">
                  <a:moveTo>
                    <a:pt x="630" y="7269"/>
                  </a:moveTo>
                  <a:cubicBezTo>
                    <a:pt x="630" y="11215"/>
                    <a:pt x="630" y="15162"/>
                    <a:pt x="518" y="17758"/>
                  </a:cubicBezTo>
                  <a:cubicBezTo>
                    <a:pt x="405" y="20354"/>
                    <a:pt x="180" y="21600"/>
                    <a:pt x="68" y="21288"/>
                  </a:cubicBezTo>
                  <a:cubicBezTo>
                    <a:pt x="-45" y="20977"/>
                    <a:pt x="-45" y="19108"/>
                    <a:pt x="293" y="15577"/>
                  </a:cubicBezTo>
                  <a:cubicBezTo>
                    <a:pt x="630" y="12046"/>
                    <a:pt x="1305" y="6854"/>
                    <a:pt x="1980" y="3842"/>
                  </a:cubicBezTo>
                  <a:cubicBezTo>
                    <a:pt x="2655" y="831"/>
                    <a:pt x="3330" y="0"/>
                    <a:pt x="4005" y="0"/>
                  </a:cubicBezTo>
                  <a:cubicBezTo>
                    <a:pt x="4680" y="0"/>
                    <a:pt x="5355" y="831"/>
                    <a:pt x="5805" y="1869"/>
                  </a:cubicBezTo>
                  <a:cubicBezTo>
                    <a:pt x="6255" y="2908"/>
                    <a:pt x="6480" y="4154"/>
                    <a:pt x="6705" y="5608"/>
                  </a:cubicBezTo>
                  <a:cubicBezTo>
                    <a:pt x="6930" y="7062"/>
                    <a:pt x="7155" y="8723"/>
                    <a:pt x="7492" y="9035"/>
                  </a:cubicBezTo>
                  <a:cubicBezTo>
                    <a:pt x="7830" y="9346"/>
                    <a:pt x="8280" y="8308"/>
                    <a:pt x="9405" y="6646"/>
                  </a:cubicBezTo>
                  <a:cubicBezTo>
                    <a:pt x="10530" y="4985"/>
                    <a:pt x="12330" y="2700"/>
                    <a:pt x="13792" y="1558"/>
                  </a:cubicBezTo>
                  <a:cubicBezTo>
                    <a:pt x="15255" y="415"/>
                    <a:pt x="16380" y="415"/>
                    <a:pt x="17280" y="935"/>
                  </a:cubicBezTo>
                  <a:cubicBezTo>
                    <a:pt x="18180" y="1454"/>
                    <a:pt x="18855" y="2492"/>
                    <a:pt x="19305" y="4881"/>
                  </a:cubicBezTo>
                  <a:cubicBezTo>
                    <a:pt x="19755" y="7269"/>
                    <a:pt x="19980" y="11008"/>
                    <a:pt x="20318" y="13085"/>
                  </a:cubicBezTo>
                  <a:cubicBezTo>
                    <a:pt x="20655" y="15162"/>
                    <a:pt x="21105" y="15577"/>
                    <a:pt x="21555" y="15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3956607" y="2347542"/>
              <a:ext cx="145493" cy="14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72" fill="norm" stroke="1" extrusionOk="0">
                  <a:moveTo>
                    <a:pt x="13066" y="3931"/>
                  </a:moveTo>
                  <a:cubicBezTo>
                    <a:pt x="12440" y="2410"/>
                    <a:pt x="11814" y="889"/>
                    <a:pt x="10718" y="280"/>
                  </a:cubicBezTo>
                  <a:cubicBezTo>
                    <a:pt x="9622" y="-328"/>
                    <a:pt x="8057" y="-24"/>
                    <a:pt x="6179" y="1954"/>
                  </a:cubicBezTo>
                  <a:cubicBezTo>
                    <a:pt x="4301" y="3931"/>
                    <a:pt x="2109" y="7582"/>
                    <a:pt x="1014" y="10168"/>
                  </a:cubicBezTo>
                  <a:cubicBezTo>
                    <a:pt x="-82" y="12754"/>
                    <a:pt x="-82" y="14275"/>
                    <a:pt x="75" y="15796"/>
                  </a:cubicBezTo>
                  <a:cubicBezTo>
                    <a:pt x="231" y="17317"/>
                    <a:pt x="544" y="18838"/>
                    <a:pt x="1483" y="19447"/>
                  </a:cubicBezTo>
                  <a:cubicBezTo>
                    <a:pt x="2422" y="20055"/>
                    <a:pt x="3988" y="19751"/>
                    <a:pt x="5709" y="18230"/>
                  </a:cubicBezTo>
                  <a:cubicBezTo>
                    <a:pt x="7431" y="16709"/>
                    <a:pt x="9309" y="13971"/>
                    <a:pt x="10718" y="11233"/>
                  </a:cubicBezTo>
                  <a:cubicBezTo>
                    <a:pt x="12127" y="8495"/>
                    <a:pt x="13066" y="5757"/>
                    <a:pt x="13535" y="5452"/>
                  </a:cubicBezTo>
                  <a:cubicBezTo>
                    <a:pt x="14005" y="5148"/>
                    <a:pt x="14005" y="7278"/>
                    <a:pt x="14631" y="10016"/>
                  </a:cubicBezTo>
                  <a:cubicBezTo>
                    <a:pt x="15257" y="12754"/>
                    <a:pt x="16509" y="16100"/>
                    <a:pt x="17761" y="18078"/>
                  </a:cubicBezTo>
                  <a:cubicBezTo>
                    <a:pt x="19014" y="20055"/>
                    <a:pt x="20266" y="20664"/>
                    <a:pt x="21518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4114800" y="2381245"/>
              <a:ext cx="1016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50" y="4800"/>
                    <a:pt x="11700" y="9600"/>
                    <a:pt x="15300" y="13200"/>
                  </a:cubicBezTo>
                  <a:cubicBezTo>
                    <a:pt x="18900" y="16800"/>
                    <a:pt x="2025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4114800" y="2374895"/>
              <a:ext cx="1079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248"/>
                    <a:pt x="17365" y="497"/>
                    <a:pt x="13765" y="4097"/>
                  </a:cubicBezTo>
                  <a:cubicBezTo>
                    <a:pt x="10165" y="7697"/>
                    <a:pt x="5082" y="146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4357422" y="2186726"/>
              <a:ext cx="87579" cy="409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11" fill="norm" stroke="1" extrusionOk="0">
                  <a:moveTo>
                    <a:pt x="21279" y="543"/>
                  </a:moveTo>
                  <a:cubicBezTo>
                    <a:pt x="18708" y="210"/>
                    <a:pt x="16136" y="-122"/>
                    <a:pt x="12793" y="44"/>
                  </a:cubicBezTo>
                  <a:cubicBezTo>
                    <a:pt x="9450" y="210"/>
                    <a:pt x="5336" y="875"/>
                    <a:pt x="3279" y="1484"/>
                  </a:cubicBezTo>
                  <a:cubicBezTo>
                    <a:pt x="1222" y="2093"/>
                    <a:pt x="1222" y="2647"/>
                    <a:pt x="3279" y="3700"/>
                  </a:cubicBezTo>
                  <a:cubicBezTo>
                    <a:pt x="5336" y="4752"/>
                    <a:pt x="9450" y="6303"/>
                    <a:pt x="11508" y="7355"/>
                  </a:cubicBezTo>
                  <a:cubicBezTo>
                    <a:pt x="13565" y="8407"/>
                    <a:pt x="13565" y="8961"/>
                    <a:pt x="12536" y="9460"/>
                  </a:cubicBezTo>
                  <a:cubicBezTo>
                    <a:pt x="11508" y="9958"/>
                    <a:pt x="9450" y="10401"/>
                    <a:pt x="7136" y="10733"/>
                  </a:cubicBezTo>
                  <a:cubicBezTo>
                    <a:pt x="4822" y="11066"/>
                    <a:pt x="2250" y="11287"/>
                    <a:pt x="965" y="11066"/>
                  </a:cubicBezTo>
                  <a:cubicBezTo>
                    <a:pt x="-321" y="10844"/>
                    <a:pt x="-321" y="10180"/>
                    <a:pt x="965" y="9903"/>
                  </a:cubicBezTo>
                  <a:cubicBezTo>
                    <a:pt x="2250" y="9626"/>
                    <a:pt x="4822" y="9736"/>
                    <a:pt x="6365" y="10069"/>
                  </a:cubicBezTo>
                  <a:cubicBezTo>
                    <a:pt x="7908" y="10401"/>
                    <a:pt x="8422" y="10955"/>
                    <a:pt x="8165" y="12173"/>
                  </a:cubicBezTo>
                  <a:cubicBezTo>
                    <a:pt x="7908" y="13392"/>
                    <a:pt x="6879" y="15275"/>
                    <a:pt x="5593" y="16604"/>
                  </a:cubicBezTo>
                  <a:cubicBezTo>
                    <a:pt x="4308" y="17933"/>
                    <a:pt x="2765" y="18709"/>
                    <a:pt x="1993" y="19429"/>
                  </a:cubicBezTo>
                  <a:cubicBezTo>
                    <a:pt x="1222" y="20149"/>
                    <a:pt x="1222" y="20813"/>
                    <a:pt x="2765" y="21146"/>
                  </a:cubicBezTo>
                  <a:cubicBezTo>
                    <a:pt x="4308" y="21478"/>
                    <a:pt x="7393" y="21478"/>
                    <a:pt x="10736" y="21256"/>
                  </a:cubicBezTo>
                  <a:cubicBezTo>
                    <a:pt x="14079" y="21035"/>
                    <a:pt x="17679" y="20592"/>
                    <a:pt x="21279" y="20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4521200" y="2305045"/>
              <a:ext cx="1587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84" y="4400"/>
                    <a:pt x="10368" y="8800"/>
                    <a:pt x="13968" y="12400"/>
                  </a:cubicBezTo>
                  <a:cubicBezTo>
                    <a:pt x="17568" y="16000"/>
                    <a:pt x="19584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4571999" y="2298695"/>
              <a:ext cx="1079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5247" y="1017"/>
                  </a:cubicBezTo>
                  <a:cubicBezTo>
                    <a:pt x="13129" y="2035"/>
                    <a:pt x="11012" y="4070"/>
                    <a:pt x="8471" y="6417"/>
                  </a:cubicBezTo>
                  <a:cubicBezTo>
                    <a:pt x="5929" y="8765"/>
                    <a:pt x="2965" y="11426"/>
                    <a:pt x="1482" y="14009"/>
                  </a:cubicBezTo>
                  <a:cubicBezTo>
                    <a:pt x="0" y="16591"/>
                    <a:pt x="0" y="19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4775199" y="2164830"/>
              <a:ext cx="92908" cy="46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461" fill="norm" stroke="1" extrusionOk="0">
                  <a:moveTo>
                    <a:pt x="0" y="911"/>
                  </a:moveTo>
                  <a:cubicBezTo>
                    <a:pt x="1440" y="517"/>
                    <a:pt x="2880" y="122"/>
                    <a:pt x="4800" y="24"/>
                  </a:cubicBezTo>
                  <a:cubicBezTo>
                    <a:pt x="6720" y="-75"/>
                    <a:pt x="9120" y="122"/>
                    <a:pt x="10800" y="763"/>
                  </a:cubicBezTo>
                  <a:cubicBezTo>
                    <a:pt x="12480" y="1404"/>
                    <a:pt x="13440" y="2489"/>
                    <a:pt x="13200" y="3525"/>
                  </a:cubicBezTo>
                  <a:cubicBezTo>
                    <a:pt x="12960" y="4561"/>
                    <a:pt x="11520" y="5547"/>
                    <a:pt x="9840" y="6533"/>
                  </a:cubicBezTo>
                  <a:cubicBezTo>
                    <a:pt x="8160" y="7520"/>
                    <a:pt x="6240" y="8506"/>
                    <a:pt x="6960" y="9541"/>
                  </a:cubicBezTo>
                  <a:cubicBezTo>
                    <a:pt x="7680" y="10577"/>
                    <a:pt x="11040" y="11662"/>
                    <a:pt x="14160" y="13191"/>
                  </a:cubicBezTo>
                  <a:cubicBezTo>
                    <a:pt x="17280" y="14720"/>
                    <a:pt x="20160" y="16692"/>
                    <a:pt x="20880" y="18122"/>
                  </a:cubicBezTo>
                  <a:cubicBezTo>
                    <a:pt x="21600" y="19552"/>
                    <a:pt x="20160" y="20440"/>
                    <a:pt x="18240" y="20933"/>
                  </a:cubicBezTo>
                  <a:cubicBezTo>
                    <a:pt x="16320" y="21426"/>
                    <a:pt x="13920" y="21525"/>
                    <a:pt x="11760" y="21426"/>
                  </a:cubicBezTo>
                  <a:cubicBezTo>
                    <a:pt x="9600" y="21328"/>
                    <a:pt x="7680" y="21032"/>
                    <a:pt x="576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5067300" y="2425695"/>
              <a:ext cx="2921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3" y="16560"/>
                    <a:pt x="8765" y="11520"/>
                    <a:pt x="12365" y="7920"/>
                  </a:cubicBezTo>
                  <a:cubicBezTo>
                    <a:pt x="15965" y="4320"/>
                    <a:pt x="18783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5537841" y="2289105"/>
              <a:ext cx="246524" cy="22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937" fill="norm" stroke="1" extrusionOk="0">
                  <a:moveTo>
                    <a:pt x="1592" y="4506"/>
                  </a:moveTo>
                  <a:cubicBezTo>
                    <a:pt x="1592" y="7906"/>
                    <a:pt x="1592" y="11306"/>
                    <a:pt x="1592" y="13806"/>
                  </a:cubicBezTo>
                  <a:cubicBezTo>
                    <a:pt x="1592" y="16306"/>
                    <a:pt x="1592" y="17906"/>
                    <a:pt x="1318" y="19106"/>
                  </a:cubicBezTo>
                  <a:cubicBezTo>
                    <a:pt x="1043" y="20306"/>
                    <a:pt x="494" y="21106"/>
                    <a:pt x="220" y="20906"/>
                  </a:cubicBezTo>
                  <a:cubicBezTo>
                    <a:pt x="-55" y="20706"/>
                    <a:pt x="-55" y="19506"/>
                    <a:pt x="128" y="16706"/>
                  </a:cubicBezTo>
                  <a:cubicBezTo>
                    <a:pt x="311" y="13906"/>
                    <a:pt x="677" y="9506"/>
                    <a:pt x="1135" y="6506"/>
                  </a:cubicBezTo>
                  <a:cubicBezTo>
                    <a:pt x="1592" y="3506"/>
                    <a:pt x="2142" y="1906"/>
                    <a:pt x="2874" y="906"/>
                  </a:cubicBezTo>
                  <a:cubicBezTo>
                    <a:pt x="3606" y="-94"/>
                    <a:pt x="4521" y="-494"/>
                    <a:pt x="5620" y="906"/>
                  </a:cubicBezTo>
                  <a:cubicBezTo>
                    <a:pt x="6718" y="2306"/>
                    <a:pt x="7999" y="5506"/>
                    <a:pt x="8365" y="7906"/>
                  </a:cubicBezTo>
                  <a:cubicBezTo>
                    <a:pt x="8731" y="10306"/>
                    <a:pt x="8182" y="11906"/>
                    <a:pt x="7908" y="12206"/>
                  </a:cubicBezTo>
                  <a:cubicBezTo>
                    <a:pt x="7633" y="12506"/>
                    <a:pt x="7633" y="11506"/>
                    <a:pt x="8182" y="9606"/>
                  </a:cubicBezTo>
                  <a:cubicBezTo>
                    <a:pt x="8731" y="7706"/>
                    <a:pt x="9830" y="4906"/>
                    <a:pt x="11569" y="3006"/>
                  </a:cubicBezTo>
                  <a:cubicBezTo>
                    <a:pt x="13308" y="1106"/>
                    <a:pt x="15687" y="106"/>
                    <a:pt x="17609" y="606"/>
                  </a:cubicBezTo>
                  <a:cubicBezTo>
                    <a:pt x="19531" y="1106"/>
                    <a:pt x="20996" y="3106"/>
                    <a:pt x="21270" y="6306"/>
                  </a:cubicBezTo>
                  <a:cubicBezTo>
                    <a:pt x="21545" y="9506"/>
                    <a:pt x="20630" y="13906"/>
                    <a:pt x="19714" y="18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5863393" y="2296869"/>
              <a:ext cx="150057" cy="168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010" fill="norm" stroke="1" extrusionOk="0">
                  <a:moveTo>
                    <a:pt x="17668" y="5759"/>
                  </a:moveTo>
                  <a:cubicBezTo>
                    <a:pt x="17668" y="3915"/>
                    <a:pt x="17668" y="2071"/>
                    <a:pt x="16918" y="1017"/>
                  </a:cubicBezTo>
                  <a:cubicBezTo>
                    <a:pt x="16168" y="-37"/>
                    <a:pt x="14668" y="-300"/>
                    <a:pt x="12418" y="359"/>
                  </a:cubicBezTo>
                  <a:cubicBezTo>
                    <a:pt x="10168" y="1017"/>
                    <a:pt x="7168" y="2598"/>
                    <a:pt x="4768" y="5627"/>
                  </a:cubicBezTo>
                  <a:cubicBezTo>
                    <a:pt x="2368" y="8656"/>
                    <a:pt x="568" y="13134"/>
                    <a:pt x="118" y="16032"/>
                  </a:cubicBezTo>
                  <a:cubicBezTo>
                    <a:pt x="-332" y="18929"/>
                    <a:pt x="568" y="20246"/>
                    <a:pt x="1768" y="20773"/>
                  </a:cubicBezTo>
                  <a:cubicBezTo>
                    <a:pt x="2968" y="21300"/>
                    <a:pt x="4468" y="21037"/>
                    <a:pt x="6718" y="19061"/>
                  </a:cubicBezTo>
                  <a:cubicBezTo>
                    <a:pt x="8968" y="17085"/>
                    <a:pt x="11968" y="13398"/>
                    <a:pt x="13918" y="10895"/>
                  </a:cubicBezTo>
                  <a:cubicBezTo>
                    <a:pt x="15868" y="8393"/>
                    <a:pt x="16768" y="7076"/>
                    <a:pt x="17218" y="7207"/>
                  </a:cubicBezTo>
                  <a:cubicBezTo>
                    <a:pt x="17668" y="7339"/>
                    <a:pt x="17668" y="8920"/>
                    <a:pt x="18268" y="11290"/>
                  </a:cubicBezTo>
                  <a:cubicBezTo>
                    <a:pt x="18868" y="13661"/>
                    <a:pt x="20068" y="16822"/>
                    <a:pt x="21268" y="19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6064250" y="2292345"/>
              <a:ext cx="1397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18" y="5506"/>
                    <a:pt x="12436" y="11012"/>
                    <a:pt x="16036" y="14612"/>
                  </a:cubicBezTo>
                  <a:cubicBezTo>
                    <a:pt x="19636" y="18212"/>
                    <a:pt x="20618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6057900" y="2330445"/>
              <a:ext cx="1397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4215"/>
                    <a:pt x="12436" y="8429"/>
                    <a:pt x="8836" y="12029"/>
                  </a:cubicBezTo>
                  <a:cubicBezTo>
                    <a:pt x="5236" y="15629"/>
                    <a:pt x="2618" y="18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6255693" y="2087408"/>
              <a:ext cx="132407" cy="504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56" fill="norm" stroke="1" extrusionOk="0">
                  <a:moveTo>
                    <a:pt x="21447" y="1964"/>
                  </a:moveTo>
                  <a:cubicBezTo>
                    <a:pt x="21447" y="1514"/>
                    <a:pt x="21447" y="1064"/>
                    <a:pt x="20761" y="659"/>
                  </a:cubicBezTo>
                  <a:cubicBezTo>
                    <a:pt x="20076" y="254"/>
                    <a:pt x="18704" y="-106"/>
                    <a:pt x="15961" y="29"/>
                  </a:cubicBezTo>
                  <a:cubicBezTo>
                    <a:pt x="13218" y="164"/>
                    <a:pt x="9104" y="794"/>
                    <a:pt x="7733" y="2099"/>
                  </a:cubicBezTo>
                  <a:cubicBezTo>
                    <a:pt x="6361" y="3404"/>
                    <a:pt x="7733" y="5384"/>
                    <a:pt x="8247" y="6914"/>
                  </a:cubicBezTo>
                  <a:cubicBezTo>
                    <a:pt x="8761" y="8444"/>
                    <a:pt x="8418" y="9524"/>
                    <a:pt x="7218" y="10109"/>
                  </a:cubicBezTo>
                  <a:cubicBezTo>
                    <a:pt x="6018" y="10694"/>
                    <a:pt x="3961" y="10784"/>
                    <a:pt x="2418" y="10649"/>
                  </a:cubicBezTo>
                  <a:cubicBezTo>
                    <a:pt x="876" y="10514"/>
                    <a:pt x="-153" y="10154"/>
                    <a:pt x="18" y="9839"/>
                  </a:cubicBezTo>
                  <a:cubicBezTo>
                    <a:pt x="190" y="9524"/>
                    <a:pt x="1561" y="9254"/>
                    <a:pt x="3104" y="9164"/>
                  </a:cubicBezTo>
                  <a:cubicBezTo>
                    <a:pt x="4647" y="9074"/>
                    <a:pt x="6361" y="9164"/>
                    <a:pt x="7904" y="9839"/>
                  </a:cubicBezTo>
                  <a:cubicBezTo>
                    <a:pt x="9447" y="10514"/>
                    <a:pt x="10818" y="11774"/>
                    <a:pt x="10304" y="13304"/>
                  </a:cubicBezTo>
                  <a:cubicBezTo>
                    <a:pt x="9790" y="14834"/>
                    <a:pt x="7390" y="16634"/>
                    <a:pt x="6190" y="17759"/>
                  </a:cubicBezTo>
                  <a:cubicBezTo>
                    <a:pt x="4990" y="18884"/>
                    <a:pt x="4990" y="19334"/>
                    <a:pt x="4990" y="19784"/>
                  </a:cubicBezTo>
                  <a:cubicBezTo>
                    <a:pt x="4990" y="20234"/>
                    <a:pt x="4990" y="20684"/>
                    <a:pt x="7047" y="20999"/>
                  </a:cubicBezTo>
                  <a:cubicBezTo>
                    <a:pt x="9104" y="21314"/>
                    <a:pt x="13218" y="21494"/>
                    <a:pt x="15961" y="21449"/>
                  </a:cubicBezTo>
                  <a:cubicBezTo>
                    <a:pt x="18704" y="21404"/>
                    <a:pt x="20076" y="21134"/>
                    <a:pt x="21447" y="20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6483350" y="2158995"/>
              <a:ext cx="133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6171"/>
                    <a:pt x="10971" y="12343"/>
                    <a:pt x="14571" y="15943"/>
                  </a:cubicBezTo>
                  <a:cubicBezTo>
                    <a:pt x="18171" y="19543"/>
                    <a:pt x="19886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6584950" y="2146295"/>
              <a:ext cx="1206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3032"/>
                    <a:pt x="12505" y="6063"/>
                    <a:pt x="8905" y="9663"/>
                  </a:cubicBezTo>
                  <a:cubicBezTo>
                    <a:pt x="5305" y="13263"/>
                    <a:pt x="2653" y="17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6750050" y="2063745"/>
              <a:ext cx="83070" cy="485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557" fill="norm" stroke="1" extrusionOk="0">
                  <a:moveTo>
                    <a:pt x="1620" y="0"/>
                  </a:moveTo>
                  <a:cubicBezTo>
                    <a:pt x="5400" y="0"/>
                    <a:pt x="9180" y="0"/>
                    <a:pt x="12420" y="563"/>
                  </a:cubicBezTo>
                  <a:cubicBezTo>
                    <a:pt x="15660" y="1127"/>
                    <a:pt x="18360" y="2254"/>
                    <a:pt x="18900" y="3287"/>
                  </a:cubicBezTo>
                  <a:cubicBezTo>
                    <a:pt x="19440" y="4320"/>
                    <a:pt x="17820" y="5259"/>
                    <a:pt x="15660" y="6151"/>
                  </a:cubicBezTo>
                  <a:cubicBezTo>
                    <a:pt x="13500" y="7043"/>
                    <a:pt x="10800" y="7889"/>
                    <a:pt x="8640" y="8781"/>
                  </a:cubicBezTo>
                  <a:cubicBezTo>
                    <a:pt x="6480" y="9673"/>
                    <a:pt x="4860" y="10612"/>
                    <a:pt x="6750" y="11974"/>
                  </a:cubicBezTo>
                  <a:cubicBezTo>
                    <a:pt x="8640" y="13336"/>
                    <a:pt x="14040" y="15120"/>
                    <a:pt x="17280" y="16670"/>
                  </a:cubicBezTo>
                  <a:cubicBezTo>
                    <a:pt x="20520" y="18219"/>
                    <a:pt x="21600" y="19534"/>
                    <a:pt x="21060" y="20379"/>
                  </a:cubicBezTo>
                  <a:cubicBezTo>
                    <a:pt x="20520" y="21224"/>
                    <a:pt x="18360" y="21600"/>
                    <a:pt x="14580" y="21553"/>
                  </a:cubicBezTo>
                  <a:cubicBezTo>
                    <a:pt x="10800" y="21506"/>
                    <a:pt x="5400" y="21037"/>
                    <a:pt x="0" y="20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7004050" y="1866895"/>
              <a:ext cx="44450" cy="76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975"/>
                    <a:pt x="15429" y="3949"/>
                    <a:pt x="13371" y="6103"/>
                  </a:cubicBezTo>
                  <a:cubicBezTo>
                    <a:pt x="11314" y="8257"/>
                    <a:pt x="10286" y="10591"/>
                    <a:pt x="8229" y="12894"/>
                  </a:cubicBezTo>
                  <a:cubicBezTo>
                    <a:pt x="6171" y="15198"/>
                    <a:pt x="3086" y="17471"/>
                    <a:pt x="1543" y="18818"/>
                  </a:cubicBezTo>
                  <a:cubicBezTo>
                    <a:pt x="0" y="20164"/>
                    <a:pt x="0" y="20583"/>
                    <a:pt x="0" y="20942"/>
                  </a:cubicBezTo>
                  <a:cubicBezTo>
                    <a:pt x="0" y="21301"/>
                    <a:pt x="0" y="21600"/>
                    <a:pt x="1029" y="21600"/>
                  </a:cubicBezTo>
                  <a:cubicBezTo>
                    <a:pt x="2057" y="21600"/>
                    <a:pt x="4114" y="21301"/>
                    <a:pt x="6171" y="21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7480300" y="2209795"/>
              <a:ext cx="260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80" y="15840"/>
                    <a:pt x="3161" y="10080"/>
                    <a:pt x="6761" y="6480"/>
                  </a:cubicBezTo>
                  <a:cubicBezTo>
                    <a:pt x="10361" y="2880"/>
                    <a:pt x="1598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7543800" y="2355845"/>
              <a:ext cx="222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8325320" y="1949971"/>
              <a:ext cx="50330" cy="61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08" fill="norm" stroke="1" extrusionOk="0">
                  <a:moveTo>
                    <a:pt x="10600" y="2193"/>
                  </a:moveTo>
                  <a:cubicBezTo>
                    <a:pt x="7900" y="1898"/>
                    <a:pt x="5200" y="1604"/>
                    <a:pt x="3400" y="1161"/>
                  </a:cubicBezTo>
                  <a:cubicBezTo>
                    <a:pt x="1600" y="719"/>
                    <a:pt x="700" y="129"/>
                    <a:pt x="250" y="19"/>
                  </a:cubicBezTo>
                  <a:cubicBezTo>
                    <a:pt x="-200" y="-92"/>
                    <a:pt x="-200" y="277"/>
                    <a:pt x="1600" y="1530"/>
                  </a:cubicBezTo>
                  <a:cubicBezTo>
                    <a:pt x="3400" y="2783"/>
                    <a:pt x="7000" y="4921"/>
                    <a:pt x="10600" y="7354"/>
                  </a:cubicBezTo>
                  <a:cubicBezTo>
                    <a:pt x="14200" y="9786"/>
                    <a:pt x="17800" y="12514"/>
                    <a:pt x="19600" y="14799"/>
                  </a:cubicBezTo>
                  <a:cubicBezTo>
                    <a:pt x="21400" y="17085"/>
                    <a:pt x="21400" y="18928"/>
                    <a:pt x="20500" y="20034"/>
                  </a:cubicBezTo>
                  <a:cubicBezTo>
                    <a:pt x="19600" y="21139"/>
                    <a:pt x="17800" y="21508"/>
                    <a:pt x="17800" y="21508"/>
                  </a:cubicBezTo>
                  <a:cubicBezTo>
                    <a:pt x="17800" y="21508"/>
                    <a:pt x="19600" y="21139"/>
                    <a:pt x="21400" y="20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8500387" y="2124330"/>
              <a:ext cx="164156" cy="28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276" fill="norm" stroke="1" extrusionOk="0">
                  <a:moveTo>
                    <a:pt x="289" y="5381"/>
                  </a:moveTo>
                  <a:cubicBezTo>
                    <a:pt x="19" y="4598"/>
                    <a:pt x="-251" y="3816"/>
                    <a:pt x="424" y="2798"/>
                  </a:cubicBezTo>
                  <a:cubicBezTo>
                    <a:pt x="1099" y="1781"/>
                    <a:pt x="2719" y="529"/>
                    <a:pt x="5554" y="137"/>
                  </a:cubicBezTo>
                  <a:cubicBezTo>
                    <a:pt x="8389" y="-254"/>
                    <a:pt x="12439" y="216"/>
                    <a:pt x="14464" y="1233"/>
                  </a:cubicBezTo>
                  <a:cubicBezTo>
                    <a:pt x="16489" y="2250"/>
                    <a:pt x="16489" y="3816"/>
                    <a:pt x="15274" y="5303"/>
                  </a:cubicBezTo>
                  <a:cubicBezTo>
                    <a:pt x="14059" y="6789"/>
                    <a:pt x="11629" y="8198"/>
                    <a:pt x="9739" y="9137"/>
                  </a:cubicBezTo>
                  <a:cubicBezTo>
                    <a:pt x="7849" y="10076"/>
                    <a:pt x="6499" y="10546"/>
                    <a:pt x="6499" y="10781"/>
                  </a:cubicBezTo>
                  <a:cubicBezTo>
                    <a:pt x="6499" y="11016"/>
                    <a:pt x="7849" y="11016"/>
                    <a:pt x="10549" y="11876"/>
                  </a:cubicBezTo>
                  <a:cubicBezTo>
                    <a:pt x="13249" y="12737"/>
                    <a:pt x="17299" y="14459"/>
                    <a:pt x="19324" y="15946"/>
                  </a:cubicBezTo>
                  <a:cubicBezTo>
                    <a:pt x="21349" y="17433"/>
                    <a:pt x="21349" y="18685"/>
                    <a:pt x="19999" y="19624"/>
                  </a:cubicBezTo>
                  <a:cubicBezTo>
                    <a:pt x="18649" y="20563"/>
                    <a:pt x="15949" y="21189"/>
                    <a:pt x="12979" y="21268"/>
                  </a:cubicBezTo>
                  <a:cubicBezTo>
                    <a:pt x="10009" y="21346"/>
                    <a:pt x="6769" y="20876"/>
                    <a:pt x="3529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8966200" y="2241545"/>
              <a:ext cx="2540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0" y="15429"/>
                    <a:pt x="10440" y="9257"/>
                    <a:pt x="14040" y="5657"/>
                  </a:cubicBezTo>
                  <a:cubicBezTo>
                    <a:pt x="17640" y="2057"/>
                    <a:pt x="1962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9448800" y="2018098"/>
              <a:ext cx="222250" cy="276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2528"/>
                  </a:moveTo>
                  <a:cubicBezTo>
                    <a:pt x="411" y="1716"/>
                    <a:pt x="823" y="904"/>
                    <a:pt x="1543" y="417"/>
                  </a:cubicBezTo>
                  <a:cubicBezTo>
                    <a:pt x="2263" y="-71"/>
                    <a:pt x="3291" y="-233"/>
                    <a:pt x="5451" y="498"/>
                  </a:cubicBezTo>
                  <a:cubicBezTo>
                    <a:pt x="7611" y="1229"/>
                    <a:pt x="10903" y="2853"/>
                    <a:pt x="10800" y="5857"/>
                  </a:cubicBezTo>
                  <a:cubicBezTo>
                    <a:pt x="10697" y="8862"/>
                    <a:pt x="7200" y="13247"/>
                    <a:pt x="5040" y="15683"/>
                  </a:cubicBezTo>
                  <a:cubicBezTo>
                    <a:pt x="2880" y="18119"/>
                    <a:pt x="2057" y="18606"/>
                    <a:pt x="1337" y="19175"/>
                  </a:cubicBezTo>
                  <a:cubicBezTo>
                    <a:pt x="617" y="19743"/>
                    <a:pt x="0" y="20393"/>
                    <a:pt x="411" y="20799"/>
                  </a:cubicBezTo>
                  <a:cubicBezTo>
                    <a:pt x="823" y="21205"/>
                    <a:pt x="2263" y="21367"/>
                    <a:pt x="5966" y="20961"/>
                  </a:cubicBezTo>
                  <a:cubicBezTo>
                    <a:pt x="9669" y="20555"/>
                    <a:pt x="15634" y="19581"/>
                    <a:pt x="21600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9804399" y="1790695"/>
              <a:ext cx="31751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577"/>
                    <a:pt x="8640" y="5154"/>
                    <a:pt x="10800" y="8072"/>
                  </a:cubicBezTo>
                  <a:cubicBezTo>
                    <a:pt x="12960" y="10989"/>
                    <a:pt x="12960" y="14248"/>
                    <a:pt x="14400" y="16560"/>
                  </a:cubicBezTo>
                  <a:cubicBezTo>
                    <a:pt x="15840" y="18872"/>
                    <a:pt x="18720" y="202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10210800" y="2127245"/>
              <a:ext cx="222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63" y="10800"/>
                    <a:pt x="4526" y="0"/>
                    <a:pt x="8126" y="0"/>
                  </a:cubicBezTo>
                  <a:cubicBezTo>
                    <a:pt x="11726" y="0"/>
                    <a:pt x="1666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10242549" y="2247895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10718799" y="1987545"/>
              <a:ext cx="21729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4154"/>
                    <a:pt x="21600" y="8308"/>
                    <a:pt x="18655" y="11908"/>
                  </a:cubicBezTo>
                  <a:cubicBezTo>
                    <a:pt x="15709" y="15508"/>
                    <a:pt x="7855" y="185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622300" y="3961264"/>
              <a:ext cx="25400" cy="19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2191"/>
                  </a:moveTo>
                  <a:cubicBezTo>
                    <a:pt x="1800" y="1042"/>
                    <a:pt x="3600" y="-107"/>
                    <a:pt x="5400" y="8"/>
                  </a:cubicBezTo>
                  <a:cubicBezTo>
                    <a:pt x="7200" y="123"/>
                    <a:pt x="9000" y="1502"/>
                    <a:pt x="9900" y="4948"/>
                  </a:cubicBezTo>
                  <a:cubicBezTo>
                    <a:pt x="10800" y="8395"/>
                    <a:pt x="10800" y="13910"/>
                    <a:pt x="12600" y="17012"/>
                  </a:cubicBezTo>
                  <a:cubicBezTo>
                    <a:pt x="14400" y="20114"/>
                    <a:pt x="18000" y="20804"/>
                    <a:pt x="2160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589330" y="3778245"/>
              <a:ext cx="73151" cy="68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273" fill="norm" stroke="1" extrusionOk="0">
                  <a:moveTo>
                    <a:pt x="11146" y="0"/>
                  </a:moveTo>
                  <a:cubicBezTo>
                    <a:pt x="8146" y="0"/>
                    <a:pt x="5146" y="0"/>
                    <a:pt x="3046" y="2291"/>
                  </a:cubicBezTo>
                  <a:cubicBezTo>
                    <a:pt x="946" y="4582"/>
                    <a:pt x="-254" y="9164"/>
                    <a:pt x="46" y="12764"/>
                  </a:cubicBezTo>
                  <a:cubicBezTo>
                    <a:pt x="346" y="16364"/>
                    <a:pt x="2146" y="18982"/>
                    <a:pt x="4846" y="20291"/>
                  </a:cubicBezTo>
                  <a:cubicBezTo>
                    <a:pt x="7546" y="21600"/>
                    <a:pt x="11146" y="21600"/>
                    <a:pt x="13846" y="20291"/>
                  </a:cubicBezTo>
                  <a:cubicBezTo>
                    <a:pt x="16546" y="18982"/>
                    <a:pt x="18346" y="16364"/>
                    <a:pt x="19546" y="13418"/>
                  </a:cubicBezTo>
                  <a:cubicBezTo>
                    <a:pt x="20746" y="10473"/>
                    <a:pt x="21346" y="7200"/>
                    <a:pt x="19846" y="4909"/>
                  </a:cubicBezTo>
                  <a:cubicBezTo>
                    <a:pt x="18346" y="2618"/>
                    <a:pt x="14746" y="1309"/>
                    <a:pt x="11446" y="1309"/>
                  </a:cubicBezTo>
                  <a:cubicBezTo>
                    <a:pt x="8146" y="1309"/>
                    <a:pt x="5146" y="2618"/>
                    <a:pt x="4246" y="5236"/>
                  </a:cubicBezTo>
                  <a:cubicBezTo>
                    <a:pt x="3346" y="7855"/>
                    <a:pt x="4546" y="11782"/>
                    <a:pt x="5746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990600" y="3543295"/>
              <a:ext cx="194734" cy="408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09" y="0"/>
                  </a:moveTo>
                  <a:cubicBezTo>
                    <a:pt x="17139" y="268"/>
                    <a:pt x="16670" y="537"/>
                    <a:pt x="16435" y="894"/>
                  </a:cubicBezTo>
                  <a:cubicBezTo>
                    <a:pt x="16200" y="1252"/>
                    <a:pt x="16200" y="1699"/>
                    <a:pt x="16435" y="2135"/>
                  </a:cubicBezTo>
                  <a:cubicBezTo>
                    <a:pt x="16670" y="2571"/>
                    <a:pt x="17139" y="2996"/>
                    <a:pt x="17609" y="3421"/>
                  </a:cubicBezTo>
                  <a:cubicBezTo>
                    <a:pt x="18078" y="3846"/>
                    <a:pt x="18548" y="4271"/>
                    <a:pt x="18900" y="4673"/>
                  </a:cubicBezTo>
                  <a:cubicBezTo>
                    <a:pt x="19252" y="5076"/>
                    <a:pt x="19487" y="5456"/>
                    <a:pt x="19839" y="5836"/>
                  </a:cubicBezTo>
                  <a:cubicBezTo>
                    <a:pt x="20191" y="6216"/>
                    <a:pt x="20661" y="6596"/>
                    <a:pt x="21013" y="7027"/>
                  </a:cubicBezTo>
                  <a:cubicBezTo>
                    <a:pt x="21365" y="7457"/>
                    <a:pt x="21600" y="7938"/>
                    <a:pt x="21483" y="8380"/>
                  </a:cubicBezTo>
                  <a:cubicBezTo>
                    <a:pt x="21365" y="8821"/>
                    <a:pt x="20896" y="9224"/>
                    <a:pt x="20191" y="9643"/>
                  </a:cubicBezTo>
                  <a:cubicBezTo>
                    <a:pt x="19487" y="10062"/>
                    <a:pt x="18548" y="10498"/>
                    <a:pt x="17961" y="10917"/>
                  </a:cubicBezTo>
                  <a:cubicBezTo>
                    <a:pt x="17374" y="11337"/>
                    <a:pt x="17139" y="11739"/>
                    <a:pt x="17257" y="12170"/>
                  </a:cubicBezTo>
                  <a:cubicBezTo>
                    <a:pt x="17374" y="12600"/>
                    <a:pt x="17843" y="13058"/>
                    <a:pt x="18548" y="13489"/>
                  </a:cubicBezTo>
                  <a:cubicBezTo>
                    <a:pt x="19252" y="13919"/>
                    <a:pt x="20191" y="14322"/>
                    <a:pt x="20778" y="14724"/>
                  </a:cubicBezTo>
                  <a:cubicBezTo>
                    <a:pt x="21365" y="15127"/>
                    <a:pt x="21600" y="15529"/>
                    <a:pt x="21600" y="15932"/>
                  </a:cubicBezTo>
                  <a:cubicBezTo>
                    <a:pt x="21600" y="16334"/>
                    <a:pt x="21365" y="16737"/>
                    <a:pt x="21013" y="17100"/>
                  </a:cubicBezTo>
                  <a:cubicBezTo>
                    <a:pt x="20661" y="17463"/>
                    <a:pt x="20191" y="17788"/>
                    <a:pt x="19839" y="18145"/>
                  </a:cubicBezTo>
                  <a:cubicBezTo>
                    <a:pt x="19487" y="18503"/>
                    <a:pt x="19252" y="18894"/>
                    <a:pt x="18313" y="19269"/>
                  </a:cubicBezTo>
                  <a:cubicBezTo>
                    <a:pt x="17374" y="19643"/>
                    <a:pt x="15730" y="20001"/>
                    <a:pt x="13148" y="20359"/>
                  </a:cubicBezTo>
                  <a:cubicBezTo>
                    <a:pt x="10565" y="20717"/>
                    <a:pt x="7043" y="21075"/>
                    <a:pt x="4696" y="21281"/>
                  </a:cubicBezTo>
                  <a:cubicBezTo>
                    <a:pt x="2348" y="21488"/>
                    <a:pt x="1174" y="215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1511300" y="3892545"/>
              <a:ext cx="2032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2908"/>
                    <a:pt x="8100" y="5815"/>
                    <a:pt x="11700" y="9415"/>
                  </a:cubicBezTo>
                  <a:cubicBezTo>
                    <a:pt x="15300" y="13015"/>
                    <a:pt x="18450" y="173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1548855" y="3829045"/>
              <a:ext cx="159295" cy="38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60" fill="norm" stroke="1" extrusionOk="0">
                  <a:moveTo>
                    <a:pt x="21389" y="0"/>
                  </a:moveTo>
                  <a:cubicBezTo>
                    <a:pt x="19115" y="1543"/>
                    <a:pt x="16842" y="3086"/>
                    <a:pt x="14142" y="5756"/>
                  </a:cubicBezTo>
                  <a:cubicBezTo>
                    <a:pt x="11442" y="8426"/>
                    <a:pt x="8315" y="12224"/>
                    <a:pt x="6042" y="14716"/>
                  </a:cubicBezTo>
                  <a:cubicBezTo>
                    <a:pt x="3768" y="17209"/>
                    <a:pt x="2347" y="18396"/>
                    <a:pt x="1352" y="19404"/>
                  </a:cubicBezTo>
                  <a:cubicBezTo>
                    <a:pt x="357" y="20413"/>
                    <a:pt x="-211" y="21244"/>
                    <a:pt x="73" y="21422"/>
                  </a:cubicBezTo>
                  <a:cubicBezTo>
                    <a:pt x="357" y="21600"/>
                    <a:pt x="1494" y="21125"/>
                    <a:pt x="2631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1815536" y="3663945"/>
              <a:ext cx="1961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950"/>
                    <a:pt x="-1585" y="9900"/>
                    <a:pt x="575" y="13500"/>
                  </a:cubicBezTo>
                  <a:cubicBezTo>
                    <a:pt x="2735" y="17100"/>
                    <a:pt x="11375" y="1935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1822449" y="3576491"/>
              <a:ext cx="46392" cy="39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19971" fill="norm" stroke="1" extrusionOk="0">
                  <a:moveTo>
                    <a:pt x="11270" y="12222"/>
                  </a:moveTo>
                  <a:cubicBezTo>
                    <a:pt x="6574" y="11142"/>
                    <a:pt x="1878" y="10062"/>
                    <a:pt x="939" y="11682"/>
                  </a:cubicBezTo>
                  <a:cubicBezTo>
                    <a:pt x="0" y="13302"/>
                    <a:pt x="2817" y="17622"/>
                    <a:pt x="6574" y="19242"/>
                  </a:cubicBezTo>
                  <a:cubicBezTo>
                    <a:pt x="10330" y="20862"/>
                    <a:pt x="15026" y="19782"/>
                    <a:pt x="17843" y="16002"/>
                  </a:cubicBezTo>
                  <a:cubicBezTo>
                    <a:pt x="20661" y="12222"/>
                    <a:pt x="21600" y="5742"/>
                    <a:pt x="19252" y="2502"/>
                  </a:cubicBezTo>
                  <a:cubicBezTo>
                    <a:pt x="16904" y="-738"/>
                    <a:pt x="11270" y="-738"/>
                    <a:pt x="7513" y="1962"/>
                  </a:cubicBezTo>
                  <a:cubicBezTo>
                    <a:pt x="3757" y="4662"/>
                    <a:pt x="1878" y="10062"/>
                    <a:pt x="0" y="15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2749550" y="3575045"/>
              <a:ext cx="304375" cy="417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fill="norm" stroke="1" extrusionOk="0">
                  <a:moveTo>
                    <a:pt x="12150" y="0"/>
                  </a:moveTo>
                  <a:cubicBezTo>
                    <a:pt x="12750" y="306"/>
                    <a:pt x="13350" y="613"/>
                    <a:pt x="13725" y="963"/>
                  </a:cubicBezTo>
                  <a:cubicBezTo>
                    <a:pt x="14100" y="1313"/>
                    <a:pt x="14250" y="1707"/>
                    <a:pt x="14550" y="2068"/>
                  </a:cubicBezTo>
                  <a:cubicBezTo>
                    <a:pt x="14850" y="2429"/>
                    <a:pt x="15300" y="2757"/>
                    <a:pt x="15825" y="3129"/>
                  </a:cubicBezTo>
                  <a:cubicBezTo>
                    <a:pt x="16350" y="3502"/>
                    <a:pt x="16950" y="3917"/>
                    <a:pt x="17475" y="4295"/>
                  </a:cubicBezTo>
                  <a:cubicBezTo>
                    <a:pt x="18000" y="4672"/>
                    <a:pt x="18450" y="5012"/>
                    <a:pt x="18825" y="5373"/>
                  </a:cubicBezTo>
                  <a:cubicBezTo>
                    <a:pt x="19200" y="5734"/>
                    <a:pt x="19500" y="6117"/>
                    <a:pt x="19875" y="6478"/>
                  </a:cubicBezTo>
                  <a:cubicBezTo>
                    <a:pt x="20250" y="6839"/>
                    <a:pt x="20700" y="7178"/>
                    <a:pt x="21000" y="7567"/>
                  </a:cubicBezTo>
                  <a:cubicBezTo>
                    <a:pt x="21300" y="7955"/>
                    <a:pt x="21450" y="8393"/>
                    <a:pt x="21525" y="8836"/>
                  </a:cubicBezTo>
                  <a:cubicBezTo>
                    <a:pt x="21600" y="9279"/>
                    <a:pt x="21600" y="9728"/>
                    <a:pt x="21375" y="10127"/>
                  </a:cubicBezTo>
                  <a:cubicBezTo>
                    <a:pt x="21150" y="10526"/>
                    <a:pt x="20700" y="10877"/>
                    <a:pt x="20175" y="11232"/>
                  </a:cubicBezTo>
                  <a:cubicBezTo>
                    <a:pt x="19650" y="11588"/>
                    <a:pt x="19050" y="11949"/>
                    <a:pt x="18450" y="12299"/>
                  </a:cubicBezTo>
                  <a:cubicBezTo>
                    <a:pt x="17850" y="12649"/>
                    <a:pt x="17250" y="12988"/>
                    <a:pt x="16725" y="13328"/>
                  </a:cubicBezTo>
                  <a:cubicBezTo>
                    <a:pt x="16200" y="13667"/>
                    <a:pt x="15750" y="14006"/>
                    <a:pt x="15300" y="14318"/>
                  </a:cubicBezTo>
                  <a:cubicBezTo>
                    <a:pt x="14850" y="14630"/>
                    <a:pt x="14400" y="14914"/>
                    <a:pt x="13875" y="15248"/>
                  </a:cubicBezTo>
                  <a:cubicBezTo>
                    <a:pt x="13350" y="15582"/>
                    <a:pt x="12750" y="15965"/>
                    <a:pt x="12225" y="16326"/>
                  </a:cubicBezTo>
                  <a:cubicBezTo>
                    <a:pt x="11700" y="16687"/>
                    <a:pt x="11250" y="17026"/>
                    <a:pt x="10950" y="17360"/>
                  </a:cubicBezTo>
                  <a:cubicBezTo>
                    <a:pt x="10650" y="17694"/>
                    <a:pt x="10500" y="18022"/>
                    <a:pt x="10125" y="18367"/>
                  </a:cubicBezTo>
                  <a:cubicBezTo>
                    <a:pt x="9750" y="18711"/>
                    <a:pt x="9150" y="19072"/>
                    <a:pt x="8250" y="19444"/>
                  </a:cubicBezTo>
                  <a:cubicBezTo>
                    <a:pt x="7350" y="19816"/>
                    <a:pt x="6150" y="20199"/>
                    <a:pt x="4950" y="20539"/>
                  </a:cubicBezTo>
                  <a:cubicBezTo>
                    <a:pt x="3750" y="20878"/>
                    <a:pt x="2550" y="21173"/>
                    <a:pt x="1725" y="21343"/>
                  </a:cubicBezTo>
                  <a:cubicBezTo>
                    <a:pt x="900" y="21512"/>
                    <a:pt x="450" y="215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0" y="4464045"/>
              <a:ext cx="113220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232"/>
                  </a:moveTo>
                  <a:cubicBezTo>
                    <a:pt x="178" y="11232"/>
                    <a:pt x="355" y="11232"/>
                    <a:pt x="523" y="11088"/>
                  </a:cubicBezTo>
                  <a:cubicBezTo>
                    <a:pt x="691" y="10944"/>
                    <a:pt x="848" y="10656"/>
                    <a:pt x="997" y="10368"/>
                  </a:cubicBezTo>
                  <a:cubicBezTo>
                    <a:pt x="1147" y="10080"/>
                    <a:pt x="1288" y="9792"/>
                    <a:pt x="1430" y="9504"/>
                  </a:cubicBezTo>
                  <a:cubicBezTo>
                    <a:pt x="1571" y="9216"/>
                    <a:pt x="1712" y="8928"/>
                    <a:pt x="1860" y="8640"/>
                  </a:cubicBezTo>
                  <a:cubicBezTo>
                    <a:pt x="2007" y="8352"/>
                    <a:pt x="2160" y="8064"/>
                    <a:pt x="2302" y="7776"/>
                  </a:cubicBezTo>
                  <a:cubicBezTo>
                    <a:pt x="2443" y="7488"/>
                    <a:pt x="2572" y="7200"/>
                    <a:pt x="2708" y="6768"/>
                  </a:cubicBezTo>
                  <a:cubicBezTo>
                    <a:pt x="2843" y="6336"/>
                    <a:pt x="2984" y="5760"/>
                    <a:pt x="3138" y="5328"/>
                  </a:cubicBezTo>
                  <a:cubicBezTo>
                    <a:pt x="3291" y="4896"/>
                    <a:pt x="3457" y="4608"/>
                    <a:pt x="3620" y="4320"/>
                  </a:cubicBezTo>
                  <a:cubicBezTo>
                    <a:pt x="3784" y="4032"/>
                    <a:pt x="3945" y="3744"/>
                    <a:pt x="4113" y="3456"/>
                  </a:cubicBezTo>
                  <a:cubicBezTo>
                    <a:pt x="4280" y="3168"/>
                    <a:pt x="4454" y="2880"/>
                    <a:pt x="4626" y="2736"/>
                  </a:cubicBezTo>
                  <a:cubicBezTo>
                    <a:pt x="4797" y="2592"/>
                    <a:pt x="4967" y="2592"/>
                    <a:pt x="5112" y="2592"/>
                  </a:cubicBezTo>
                  <a:cubicBezTo>
                    <a:pt x="5258" y="2592"/>
                    <a:pt x="5379" y="2592"/>
                    <a:pt x="5536" y="2592"/>
                  </a:cubicBezTo>
                  <a:cubicBezTo>
                    <a:pt x="5694" y="2592"/>
                    <a:pt x="5888" y="2592"/>
                    <a:pt x="6045" y="2592"/>
                  </a:cubicBezTo>
                  <a:cubicBezTo>
                    <a:pt x="6203" y="2592"/>
                    <a:pt x="6324" y="2592"/>
                    <a:pt x="6451" y="2592"/>
                  </a:cubicBezTo>
                  <a:cubicBezTo>
                    <a:pt x="6578" y="2592"/>
                    <a:pt x="6711" y="2592"/>
                    <a:pt x="6849" y="2592"/>
                  </a:cubicBezTo>
                  <a:cubicBezTo>
                    <a:pt x="6986" y="2592"/>
                    <a:pt x="7127" y="2592"/>
                    <a:pt x="7261" y="2592"/>
                  </a:cubicBezTo>
                  <a:cubicBezTo>
                    <a:pt x="7394" y="2592"/>
                    <a:pt x="7519" y="2592"/>
                    <a:pt x="7654" y="2592"/>
                  </a:cubicBezTo>
                  <a:cubicBezTo>
                    <a:pt x="7790" y="2592"/>
                    <a:pt x="7935" y="2592"/>
                    <a:pt x="8074" y="2448"/>
                  </a:cubicBezTo>
                  <a:cubicBezTo>
                    <a:pt x="8214" y="2304"/>
                    <a:pt x="8347" y="2016"/>
                    <a:pt x="8480" y="1872"/>
                  </a:cubicBezTo>
                  <a:cubicBezTo>
                    <a:pt x="8613" y="1728"/>
                    <a:pt x="8747" y="1728"/>
                    <a:pt x="8882" y="1584"/>
                  </a:cubicBezTo>
                  <a:cubicBezTo>
                    <a:pt x="9017" y="1440"/>
                    <a:pt x="9154" y="1152"/>
                    <a:pt x="9298" y="1008"/>
                  </a:cubicBezTo>
                  <a:cubicBezTo>
                    <a:pt x="9441" y="864"/>
                    <a:pt x="9591" y="864"/>
                    <a:pt x="9730" y="864"/>
                  </a:cubicBezTo>
                  <a:cubicBezTo>
                    <a:pt x="9869" y="864"/>
                    <a:pt x="9998" y="864"/>
                    <a:pt x="10140" y="720"/>
                  </a:cubicBezTo>
                  <a:cubicBezTo>
                    <a:pt x="10281" y="576"/>
                    <a:pt x="10435" y="288"/>
                    <a:pt x="10580" y="144"/>
                  </a:cubicBezTo>
                  <a:cubicBezTo>
                    <a:pt x="10725" y="0"/>
                    <a:pt x="10863" y="0"/>
                    <a:pt x="11000" y="0"/>
                  </a:cubicBezTo>
                  <a:cubicBezTo>
                    <a:pt x="11137" y="0"/>
                    <a:pt x="11274" y="0"/>
                    <a:pt x="11414" y="0"/>
                  </a:cubicBezTo>
                  <a:cubicBezTo>
                    <a:pt x="11553" y="0"/>
                    <a:pt x="11694" y="0"/>
                    <a:pt x="11868" y="144"/>
                  </a:cubicBezTo>
                  <a:cubicBezTo>
                    <a:pt x="12042" y="288"/>
                    <a:pt x="12248" y="576"/>
                    <a:pt x="12419" y="864"/>
                  </a:cubicBezTo>
                  <a:cubicBezTo>
                    <a:pt x="12591" y="1152"/>
                    <a:pt x="12728" y="1440"/>
                    <a:pt x="12906" y="1872"/>
                  </a:cubicBezTo>
                  <a:cubicBezTo>
                    <a:pt x="13084" y="2304"/>
                    <a:pt x="13302" y="2880"/>
                    <a:pt x="13477" y="3456"/>
                  </a:cubicBezTo>
                  <a:cubicBezTo>
                    <a:pt x="13653" y="4032"/>
                    <a:pt x="13786" y="4608"/>
                    <a:pt x="13924" y="5184"/>
                  </a:cubicBezTo>
                  <a:cubicBezTo>
                    <a:pt x="14061" y="5760"/>
                    <a:pt x="14202" y="6336"/>
                    <a:pt x="14350" y="7056"/>
                  </a:cubicBezTo>
                  <a:cubicBezTo>
                    <a:pt x="14497" y="7776"/>
                    <a:pt x="14650" y="8640"/>
                    <a:pt x="14796" y="9216"/>
                  </a:cubicBezTo>
                  <a:cubicBezTo>
                    <a:pt x="14941" y="9792"/>
                    <a:pt x="15078" y="10080"/>
                    <a:pt x="15228" y="10368"/>
                  </a:cubicBezTo>
                  <a:cubicBezTo>
                    <a:pt x="15377" y="10656"/>
                    <a:pt x="15539" y="10944"/>
                    <a:pt x="15696" y="11088"/>
                  </a:cubicBezTo>
                  <a:cubicBezTo>
                    <a:pt x="15854" y="11232"/>
                    <a:pt x="16007" y="11232"/>
                    <a:pt x="16161" y="11376"/>
                  </a:cubicBezTo>
                  <a:cubicBezTo>
                    <a:pt x="16314" y="11520"/>
                    <a:pt x="16468" y="11808"/>
                    <a:pt x="16629" y="11952"/>
                  </a:cubicBezTo>
                  <a:cubicBezTo>
                    <a:pt x="16791" y="12096"/>
                    <a:pt x="16960" y="12096"/>
                    <a:pt x="17126" y="12096"/>
                  </a:cubicBezTo>
                  <a:cubicBezTo>
                    <a:pt x="17291" y="12096"/>
                    <a:pt x="17453" y="12096"/>
                    <a:pt x="17612" y="12096"/>
                  </a:cubicBezTo>
                  <a:cubicBezTo>
                    <a:pt x="17772" y="12096"/>
                    <a:pt x="17929" y="12096"/>
                    <a:pt x="18085" y="12096"/>
                  </a:cubicBezTo>
                  <a:cubicBezTo>
                    <a:pt x="18240" y="12096"/>
                    <a:pt x="18394" y="12096"/>
                    <a:pt x="18541" y="12096"/>
                  </a:cubicBezTo>
                  <a:cubicBezTo>
                    <a:pt x="18689" y="12096"/>
                    <a:pt x="18830" y="12096"/>
                    <a:pt x="18965" y="12240"/>
                  </a:cubicBezTo>
                  <a:cubicBezTo>
                    <a:pt x="19100" y="12384"/>
                    <a:pt x="19230" y="12672"/>
                    <a:pt x="19359" y="12960"/>
                  </a:cubicBezTo>
                  <a:cubicBezTo>
                    <a:pt x="19488" y="13248"/>
                    <a:pt x="19617" y="13536"/>
                    <a:pt x="19797" y="13968"/>
                  </a:cubicBezTo>
                  <a:cubicBezTo>
                    <a:pt x="19977" y="14400"/>
                    <a:pt x="20207" y="14976"/>
                    <a:pt x="20397" y="15696"/>
                  </a:cubicBezTo>
                  <a:cubicBezTo>
                    <a:pt x="20586" y="16416"/>
                    <a:pt x="20736" y="17280"/>
                    <a:pt x="20907" y="18144"/>
                  </a:cubicBezTo>
                  <a:cubicBezTo>
                    <a:pt x="21079" y="19008"/>
                    <a:pt x="21273" y="19872"/>
                    <a:pt x="21392" y="20448"/>
                  </a:cubicBezTo>
                  <a:cubicBezTo>
                    <a:pt x="21511" y="21024"/>
                    <a:pt x="21556" y="213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3346450" y="3816345"/>
              <a:ext cx="1968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2" y="2400"/>
                    <a:pt x="6503" y="4800"/>
                    <a:pt x="10103" y="8400"/>
                  </a:cubicBezTo>
                  <a:cubicBezTo>
                    <a:pt x="13703" y="12000"/>
                    <a:pt x="17652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3480594" y="3841745"/>
              <a:ext cx="132557" cy="447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53" fill="norm" stroke="1" extrusionOk="0">
                  <a:moveTo>
                    <a:pt x="21471" y="0"/>
                  </a:moveTo>
                  <a:cubicBezTo>
                    <a:pt x="19757" y="1019"/>
                    <a:pt x="18042" y="2038"/>
                    <a:pt x="15985" y="3872"/>
                  </a:cubicBezTo>
                  <a:cubicBezTo>
                    <a:pt x="13928" y="5706"/>
                    <a:pt x="11528" y="8355"/>
                    <a:pt x="9128" y="10953"/>
                  </a:cubicBezTo>
                  <a:cubicBezTo>
                    <a:pt x="6728" y="13551"/>
                    <a:pt x="4328" y="16098"/>
                    <a:pt x="2785" y="17677"/>
                  </a:cubicBezTo>
                  <a:cubicBezTo>
                    <a:pt x="1242" y="19257"/>
                    <a:pt x="557" y="19868"/>
                    <a:pt x="214" y="20428"/>
                  </a:cubicBezTo>
                  <a:cubicBezTo>
                    <a:pt x="-129" y="20989"/>
                    <a:pt x="-129" y="21498"/>
                    <a:pt x="728" y="21549"/>
                  </a:cubicBezTo>
                  <a:cubicBezTo>
                    <a:pt x="1585" y="21600"/>
                    <a:pt x="3300" y="21192"/>
                    <a:pt x="5014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3689350" y="3632195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3700918" y="3497622"/>
              <a:ext cx="26533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0297" fill="norm" stroke="1" extrusionOk="0">
                  <a:moveTo>
                    <a:pt x="15842" y="11040"/>
                  </a:moveTo>
                  <a:cubicBezTo>
                    <a:pt x="7535" y="4868"/>
                    <a:pt x="-773" y="-1303"/>
                    <a:pt x="58" y="240"/>
                  </a:cubicBezTo>
                  <a:cubicBezTo>
                    <a:pt x="889" y="1783"/>
                    <a:pt x="10858" y="11040"/>
                    <a:pt x="20827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4565650" y="3521926"/>
              <a:ext cx="169334" cy="415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0" y="144"/>
                  </a:moveTo>
                  <a:cubicBezTo>
                    <a:pt x="540" y="67"/>
                    <a:pt x="1080" y="-10"/>
                    <a:pt x="1350" y="1"/>
                  </a:cubicBezTo>
                  <a:cubicBezTo>
                    <a:pt x="1620" y="12"/>
                    <a:pt x="1620" y="111"/>
                    <a:pt x="2430" y="303"/>
                  </a:cubicBezTo>
                  <a:cubicBezTo>
                    <a:pt x="3240" y="495"/>
                    <a:pt x="4860" y="780"/>
                    <a:pt x="5805" y="1153"/>
                  </a:cubicBezTo>
                  <a:cubicBezTo>
                    <a:pt x="6750" y="1527"/>
                    <a:pt x="7020" y="1988"/>
                    <a:pt x="7020" y="2432"/>
                  </a:cubicBezTo>
                  <a:cubicBezTo>
                    <a:pt x="7020" y="2877"/>
                    <a:pt x="6750" y="3305"/>
                    <a:pt x="6615" y="3733"/>
                  </a:cubicBezTo>
                  <a:cubicBezTo>
                    <a:pt x="6480" y="4161"/>
                    <a:pt x="6480" y="4589"/>
                    <a:pt x="6750" y="5006"/>
                  </a:cubicBezTo>
                  <a:cubicBezTo>
                    <a:pt x="7020" y="5423"/>
                    <a:pt x="7560" y="5829"/>
                    <a:pt x="8235" y="6235"/>
                  </a:cubicBezTo>
                  <a:cubicBezTo>
                    <a:pt x="8910" y="6641"/>
                    <a:pt x="9720" y="7047"/>
                    <a:pt x="10395" y="7442"/>
                  </a:cubicBezTo>
                  <a:cubicBezTo>
                    <a:pt x="11070" y="7838"/>
                    <a:pt x="11610" y="8222"/>
                    <a:pt x="12150" y="8633"/>
                  </a:cubicBezTo>
                  <a:cubicBezTo>
                    <a:pt x="12690" y="9045"/>
                    <a:pt x="13230" y="9484"/>
                    <a:pt x="13635" y="9917"/>
                  </a:cubicBezTo>
                  <a:cubicBezTo>
                    <a:pt x="14040" y="10351"/>
                    <a:pt x="14310" y="10779"/>
                    <a:pt x="14850" y="11207"/>
                  </a:cubicBezTo>
                  <a:cubicBezTo>
                    <a:pt x="15390" y="11635"/>
                    <a:pt x="16200" y="12063"/>
                    <a:pt x="17010" y="12480"/>
                  </a:cubicBezTo>
                  <a:cubicBezTo>
                    <a:pt x="17820" y="12897"/>
                    <a:pt x="18630" y="13303"/>
                    <a:pt x="19305" y="13704"/>
                  </a:cubicBezTo>
                  <a:cubicBezTo>
                    <a:pt x="19980" y="14105"/>
                    <a:pt x="20520" y="14500"/>
                    <a:pt x="20925" y="14917"/>
                  </a:cubicBezTo>
                  <a:cubicBezTo>
                    <a:pt x="21330" y="15334"/>
                    <a:pt x="21600" y="15773"/>
                    <a:pt x="21600" y="16195"/>
                  </a:cubicBezTo>
                  <a:cubicBezTo>
                    <a:pt x="21600" y="16618"/>
                    <a:pt x="21330" y="17024"/>
                    <a:pt x="20925" y="17397"/>
                  </a:cubicBezTo>
                  <a:cubicBezTo>
                    <a:pt x="20520" y="17770"/>
                    <a:pt x="19980" y="18111"/>
                    <a:pt x="19440" y="18467"/>
                  </a:cubicBezTo>
                  <a:cubicBezTo>
                    <a:pt x="18900" y="18824"/>
                    <a:pt x="18360" y="19197"/>
                    <a:pt x="17955" y="19554"/>
                  </a:cubicBezTo>
                  <a:cubicBezTo>
                    <a:pt x="17550" y="19911"/>
                    <a:pt x="17280" y="20251"/>
                    <a:pt x="16875" y="20531"/>
                  </a:cubicBezTo>
                  <a:cubicBezTo>
                    <a:pt x="16470" y="20811"/>
                    <a:pt x="15930" y="21030"/>
                    <a:pt x="15390" y="21206"/>
                  </a:cubicBezTo>
                  <a:cubicBezTo>
                    <a:pt x="14850" y="21381"/>
                    <a:pt x="14310" y="21513"/>
                    <a:pt x="14040" y="21552"/>
                  </a:cubicBezTo>
                  <a:cubicBezTo>
                    <a:pt x="13770" y="21590"/>
                    <a:pt x="13770" y="21535"/>
                    <a:pt x="13770" y="21480"/>
                  </a:cubicBezTo>
                  <a:cubicBezTo>
                    <a:pt x="13770" y="21425"/>
                    <a:pt x="13770" y="21370"/>
                    <a:pt x="13770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5003800" y="3835395"/>
              <a:ext cx="50375" cy="369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43" fill="norm" stroke="1" extrusionOk="0">
                  <a:moveTo>
                    <a:pt x="0" y="0"/>
                  </a:moveTo>
                  <a:cubicBezTo>
                    <a:pt x="4500" y="2469"/>
                    <a:pt x="9000" y="4937"/>
                    <a:pt x="12600" y="7961"/>
                  </a:cubicBezTo>
                  <a:cubicBezTo>
                    <a:pt x="16200" y="10985"/>
                    <a:pt x="18900" y="14565"/>
                    <a:pt x="20250" y="16663"/>
                  </a:cubicBezTo>
                  <a:cubicBezTo>
                    <a:pt x="21600" y="18761"/>
                    <a:pt x="21600" y="19378"/>
                    <a:pt x="21150" y="20057"/>
                  </a:cubicBezTo>
                  <a:cubicBezTo>
                    <a:pt x="20700" y="20736"/>
                    <a:pt x="19800" y="21477"/>
                    <a:pt x="18900" y="21538"/>
                  </a:cubicBezTo>
                  <a:cubicBezTo>
                    <a:pt x="18000" y="21600"/>
                    <a:pt x="17100" y="20983"/>
                    <a:pt x="1620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4777530" y="3803645"/>
              <a:ext cx="46122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483" y="21600"/>
                  </a:moveTo>
                  <a:cubicBezTo>
                    <a:pt x="187" y="19200"/>
                    <a:pt x="-109" y="16800"/>
                    <a:pt x="39" y="15000"/>
                  </a:cubicBezTo>
                  <a:cubicBezTo>
                    <a:pt x="187" y="13200"/>
                    <a:pt x="779" y="12000"/>
                    <a:pt x="2801" y="9900"/>
                  </a:cubicBezTo>
                  <a:cubicBezTo>
                    <a:pt x="4823" y="7800"/>
                    <a:pt x="8275" y="4800"/>
                    <a:pt x="11628" y="3000"/>
                  </a:cubicBezTo>
                  <a:cubicBezTo>
                    <a:pt x="14981" y="1200"/>
                    <a:pt x="18236" y="600"/>
                    <a:pt x="214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5302250" y="3575045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5273585" y="3462862"/>
              <a:ext cx="81623" cy="6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600" fill="norm" stroke="1" extrusionOk="0">
                  <a:moveTo>
                    <a:pt x="2453" y="14897"/>
                  </a:moveTo>
                  <a:cubicBezTo>
                    <a:pt x="5153" y="16386"/>
                    <a:pt x="7853" y="17876"/>
                    <a:pt x="10823" y="17503"/>
                  </a:cubicBezTo>
                  <a:cubicBezTo>
                    <a:pt x="13793" y="17131"/>
                    <a:pt x="17033" y="14897"/>
                    <a:pt x="18923" y="11917"/>
                  </a:cubicBezTo>
                  <a:cubicBezTo>
                    <a:pt x="20813" y="8938"/>
                    <a:pt x="21353" y="5214"/>
                    <a:pt x="20273" y="2979"/>
                  </a:cubicBezTo>
                  <a:cubicBezTo>
                    <a:pt x="19193" y="745"/>
                    <a:pt x="16493" y="0"/>
                    <a:pt x="13793" y="0"/>
                  </a:cubicBezTo>
                  <a:cubicBezTo>
                    <a:pt x="11093" y="0"/>
                    <a:pt x="8393" y="745"/>
                    <a:pt x="5693" y="2979"/>
                  </a:cubicBezTo>
                  <a:cubicBezTo>
                    <a:pt x="2993" y="5214"/>
                    <a:pt x="293" y="8938"/>
                    <a:pt x="23" y="12290"/>
                  </a:cubicBezTo>
                  <a:cubicBezTo>
                    <a:pt x="-247" y="15641"/>
                    <a:pt x="1913" y="18621"/>
                    <a:pt x="40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5480050" y="3958939"/>
              <a:ext cx="1460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322" y="11375"/>
                    <a:pt x="10643" y="2735"/>
                    <a:pt x="14243" y="575"/>
                  </a:cubicBezTo>
                  <a:cubicBezTo>
                    <a:pt x="17843" y="-1585"/>
                    <a:pt x="1972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5511799" y="4063995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8000"/>
                    <a:pt x="9000" y="14400"/>
                    <a:pt x="12600" y="10800"/>
                  </a:cubicBezTo>
                  <a:cubicBezTo>
                    <a:pt x="16200" y="7200"/>
                    <a:pt x="189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5854700" y="3657595"/>
              <a:ext cx="57150" cy="58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0"/>
                  </a:moveTo>
                  <a:cubicBezTo>
                    <a:pt x="4000" y="2314"/>
                    <a:pt x="8000" y="4629"/>
                    <a:pt x="10400" y="6981"/>
                  </a:cubicBezTo>
                  <a:cubicBezTo>
                    <a:pt x="12800" y="9334"/>
                    <a:pt x="13600" y="11726"/>
                    <a:pt x="14800" y="14040"/>
                  </a:cubicBezTo>
                  <a:cubicBezTo>
                    <a:pt x="16000" y="16354"/>
                    <a:pt x="17600" y="18591"/>
                    <a:pt x="18400" y="19903"/>
                  </a:cubicBezTo>
                  <a:cubicBezTo>
                    <a:pt x="19200" y="21214"/>
                    <a:pt x="19200" y="21600"/>
                    <a:pt x="19600" y="21446"/>
                  </a:cubicBezTo>
                  <a:cubicBezTo>
                    <a:pt x="20000" y="21291"/>
                    <a:pt x="20800" y="20597"/>
                    <a:pt x="21600" y="19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5969000" y="3940082"/>
              <a:ext cx="234950" cy="170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6811"/>
                  </a:moveTo>
                  <a:cubicBezTo>
                    <a:pt x="584" y="10811"/>
                    <a:pt x="1168" y="14811"/>
                    <a:pt x="1459" y="17478"/>
                  </a:cubicBezTo>
                  <a:cubicBezTo>
                    <a:pt x="1751" y="20145"/>
                    <a:pt x="1751" y="21478"/>
                    <a:pt x="1751" y="21478"/>
                  </a:cubicBezTo>
                  <a:cubicBezTo>
                    <a:pt x="1751" y="21478"/>
                    <a:pt x="1751" y="20145"/>
                    <a:pt x="2141" y="16811"/>
                  </a:cubicBezTo>
                  <a:cubicBezTo>
                    <a:pt x="2530" y="13478"/>
                    <a:pt x="3308" y="8145"/>
                    <a:pt x="3989" y="4811"/>
                  </a:cubicBezTo>
                  <a:cubicBezTo>
                    <a:pt x="4670" y="1478"/>
                    <a:pt x="5254" y="145"/>
                    <a:pt x="5935" y="11"/>
                  </a:cubicBezTo>
                  <a:cubicBezTo>
                    <a:pt x="6616" y="-122"/>
                    <a:pt x="7395" y="945"/>
                    <a:pt x="8173" y="2945"/>
                  </a:cubicBezTo>
                  <a:cubicBezTo>
                    <a:pt x="8951" y="4945"/>
                    <a:pt x="9730" y="7878"/>
                    <a:pt x="10119" y="10145"/>
                  </a:cubicBezTo>
                  <a:cubicBezTo>
                    <a:pt x="10508" y="12411"/>
                    <a:pt x="10508" y="14011"/>
                    <a:pt x="10508" y="14011"/>
                  </a:cubicBezTo>
                  <a:cubicBezTo>
                    <a:pt x="10508" y="14011"/>
                    <a:pt x="10508" y="12411"/>
                    <a:pt x="10897" y="10278"/>
                  </a:cubicBezTo>
                  <a:cubicBezTo>
                    <a:pt x="11286" y="8145"/>
                    <a:pt x="12065" y="5478"/>
                    <a:pt x="12843" y="3745"/>
                  </a:cubicBezTo>
                  <a:cubicBezTo>
                    <a:pt x="13622" y="2011"/>
                    <a:pt x="14400" y="1211"/>
                    <a:pt x="15178" y="1211"/>
                  </a:cubicBezTo>
                  <a:cubicBezTo>
                    <a:pt x="15957" y="1211"/>
                    <a:pt x="16735" y="2011"/>
                    <a:pt x="17319" y="4011"/>
                  </a:cubicBezTo>
                  <a:cubicBezTo>
                    <a:pt x="17903" y="6011"/>
                    <a:pt x="18292" y="9211"/>
                    <a:pt x="18486" y="11478"/>
                  </a:cubicBezTo>
                  <a:cubicBezTo>
                    <a:pt x="18681" y="13745"/>
                    <a:pt x="18681" y="15078"/>
                    <a:pt x="19168" y="15878"/>
                  </a:cubicBezTo>
                  <a:cubicBezTo>
                    <a:pt x="19654" y="16678"/>
                    <a:pt x="20627" y="16945"/>
                    <a:pt x="21600" y="17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6214447" y="3937938"/>
              <a:ext cx="135554" cy="140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130" fill="norm" stroke="1" extrusionOk="0">
                  <a:moveTo>
                    <a:pt x="10315" y="6529"/>
                  </a:moveTo>
                  <a:cubicBezTo>
                    <a:pt x="10647" y="4940"/>
                    <a:pt x="10979" y="3352"/>
                    <a:pt x="10481" y="2082"/>
                  </a:cubicBezTo>
                  <a:cubicBezTo>
                    <a:pt x="9983" y="811"/>
                    <a:pt x="8653" y="-142"/>
                    <a:pt x="7490" y="17"/>
                  </a:cubicBezTo>
                  <a:cubicBezTo>
                    <a:pt x="6327" y="176"/>
                    <a:pt x="5330" y="1446"/>
                    <a:pt x="4001" y="4464"/>
                  </a:cubicBezTo>
                  <a:cubicBezTo>
                    <a:pt x="2672" y="7482"/>
                    <a:pt x="1010" y="12246"/>
                    <a:pt x="346" y="15423"/>
                  </a:cubicBezTo>
                  <a:cubicBezTo>
                    <a:pt x="-319" y="18599"/>
                    <a:pt x="13" y="20187"/>
                    <a:pt x="1010" y="20823"/>
                  </a:cubicBezTo>
                  <a:cubicBezTo>
                    <a:pt x="2007" y="21458"/>
                    <a:pt x="3669" y="21140"/>
                    <a:pt x="5330" y="19552"/>
                  </a:cubicBezTo>
                  <a:cubicBezTo>
                    <a:pt x="6992" y="17964"/>
                    <a:pt x="8653" y="15105"/>
                    <a:pt x="9650" y="12723"/>
                  </a:cubicBezTo>
                  <a:cubicBezTo>
                    <a:pt x="10647" y="10340"/>
                    <a:pt x="10979" y="8434"/>
                    <a:pt x="11478" y="6687"/>
                  </a:cubicBezTo>
                  <a:cubicBezTo>
                    <a:pt x="11976" y="4940"/>
                    <a:pt x="12641" y="3352"/>
                    <a:pt x="12973" y="3352"/>
                  </a:cubicBezTo>
                  <a:cubicBezTo>
                    <a:pt x="13306" y="3352"/>
                    <a:pt x="13306" y="4940"/>
                    <a:pt x="13804" y="7482"/>
                  </a:cubicBezTo>
                  <a:cubicBezTo>
                    <a:pt x="14303" y="10023"/>
                    <a:pt x="15299" y="13517"/>
                    <a:pt x="16629" y="15740"/>
                  </a:cubicBezTo>
                  <a:cubicBezTo>
                    <a:pt x="17958" y="17964"/>
                    <a:pt x="19619" y="18917"/>
                    <a:pt x="21281" y="19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6350000" y="3917945"/>
              <a:ext cx="1079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3228"/>
                    <a:pt x="4235" y="6455"/>
                    <a:pt x="7835" y="10055"/>
                  </a:cubicBezTo>
                  <a:cubicBezTo>
                    <a:pt x="11435" y="13655"/>
                    <a:pt x="16518" y="176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6318250" y="3941083"/>
              <a:ext cx="152400" cy="230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1600" y="210"/>
                  </a:moveTo>
                  <a:cubicBezTo>
                    <a:pt x="20100" y="13"/>
                    <a:pt x="18600" y="-183"/>
                    <a:pt x="17400" y="308"/>
                  </a:cubicBezTo>
                  <a:cubicBezTo>
                    <a:pt x="16200" y="799"/>
                    <a:pt x="15300" y="1977"/>
                    <a:pt x="12450" y="5610"/>
                  </a:cubicBezTo>
                  <a:cubicBezTo>
                    <a:pt x="9600" y="9242"/>
                    <a:pt x="4800" y="15330"/>
                    <a:pt x="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6551042" y="3715835"/>
              <a:ext cx="129159" cy="477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71" fill="norm" stroke="1" extrusionOk="0">
                  <a:moveTo>
                    <a:pt x="19168" y="807"/>
                  </a:moveTo>
                  <a:cubicBezTo>
                    <a:pt x="17774" y="522"/>
                    <a:pt x="16381" y="236"/>
                    <a:pt x="14813" y="94"/>
                  </a:cubicBezTo>
                  <a:cubicBezTo>
                    <a:pt x="13245" y="-49"/>
                    <a:pt x="11503" y="-49"/>
                    <a:pt x="9935" y="236"/>
                  </a:cubicBezTo>
                  <a:cubicBezTo>
                    <a:pt x="8368" y="522"/>
                    <a:pt x="6974" y="1093"/>
                    <a:pt x="6452" y="2044"/>
                  </a:cubicBezTo>
                  <a:cubicBezTo>
                    <a:pt x="5929" y="2996"/>
                    <a:pt x="6277" y="4328"/>
                    <a:pt x="7497" y="5422"/>
                  </a:cubicBezTo>
                  <a:cubicBezTo>
                    <a:pt x="8716" y="6517"/>
                    <a:pt x="10806" y="7373"/>
                    <a:pt x="11503" y="8372"/>
                  </a:cubicBezTo>
                  <a:cubicBezTo>
                    <a:pt x="12200" y="9371"/>
                    <a:pt x="11503" y="10513"/>
                    <a:pt x="10110" y="11322"/>
                  </a:cubicBezTo>
                  <a:cubicBezTo>
                    <a:pt x="8716" y="12131"/>
                    <a:pt x="6626" y="12607"/>
                    <a:pt x="4710" y="12844"/>
                  </a:cubicBezTo>
                  <a:cubicBezTo>
                    <a:pt x="2793" y="13082"/>
                    <a:pt x="1052" y="13082"/>
                    <a:pt x="355" y="12844"/>
                  </a:cubicBezTo>
                  <a:cubicBezTo>
                    <a:pt x="-342" y="12607"/>
                    <a:pt x="6" y="12131"/>
                    <a:pt x="1226" y="11798"/>
                  </a:cubicBezTo>
                  <a:cubicBezTo>
                    <a:pt x="2445" y="11465"/>
                    <a:pt x="4535" y="11274"/>
                    <a:pt x="6452" y="11274"/>
                  </a:cubicBezTo>
                  <a:cubicBezTo>
                    <a:pt x="8368" y="11274"/>
                    <a:pt x="10110" y="11465"/>
                    <a:pt x="11329" y="11798"/>
                  </a:cubicBezTo>
                  <a:cubicBezTo>
                    <a:pt x="12548" y="12131"/>
                    <a:pt x="13245" y="12607"/>
                    <a:pt x="13419" y="13320"/>
                  </a:cubicBezTo>
                  <a:cubicBezTo>
                    <a:pt x="13593" y="14034"/>
                    <a:pt x="13245" y="14985"/>
                    <a:pt x="12026" y="15889"/>
                  </a:cubicBezTo>
                  <a:cubicBezTo>
                    <a:pt x="10806" y="16793"/>
                    <a:pt x="8716" y="17650"/>
                    <a:pt x="7323" y="18363"/>
                  </a:cubicBezTo>
                  <a:cubicBezTo>
                    <a:pt x="5929" y="19077"/>
                    <a:pt x="5232" y="19648"/>
                    <a:pt x="5058" y="20171"/>
                  </a:cubicBezTo>
                  <a:cubicBezTo>
                    <a:pt x="4884" y="20695"/>
                    <a:pt x="5232" y="21170"/>
                    <a:pt x="8019" y="21361"/>
                  </a:cubicBezTo>
                  <a:cubicBezTo>
                    <a:pt x="10806" y="21551"/>
                    <a:pt x="16032" y="21456"/>
                    <a:pt x="21258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6750050" y="3886195"/>
              <a:ext cx="1841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3523"/>
                    <a:pt x="8938" y="7047"/>
                    <a:pt x="12538" y="10647"/>
                  </a:cubicBezTo>
                  <a:cubicBezTo>
                    <a:pt x="16138" y="14247"/>
                    <a:pt x="18869" y="179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6792383" y="3879845"/>
              <a:ext cx="154518" cy="342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21600" y="0"/>
                  </a:moveTo>
                  <a:cubicBezTo>
                    <a:pt x="18049" y="2650"/>
                    <a:pt x="14499" y="5301"/>
                    <a:pt x="11096" y="8481"/>
                  </a:cubicBezTo>
                  <a:cubicBezTo>
                    <a:pt x="7693" y="11661"/>
                    <a:pt x="4438" y="15372"/>
                    <a:pt x="2515" y="17757"/>
                  </a:cubicBezTo>
                  <a:cubicBezTo>
                    <a:pt x="592" y="20142"/>
                    <a:pt x="0" y="21202"/>
                    <a:pt x="0" y="21401"/>
                  </a:cubicBezTo>
                  <a:cubicBezTo>
                    <a:pt x="0" y="21600"/>
                    <a:pt x="592" y="20937"/>
                    <a:pt x="1184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7004050" y="3797295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6986008" y="3682995"/>
              <a:ext cx="54439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600" fill="norm" stroke="1" extrusionOk="0">
                  <a:moveTo>
                    <a:pt x="11619" y="0"/>
                  </a:moveTo>
                  <a:cubicBezTo>
                    <a:pt x="10019" y="4000"/>
                    <a:pt x="8419" y="8000"/>
                    <a:pt x="9219" y="11200"/>
                  </a:cubicBezTo>
                  <a:cubicBezTo>
                    <a:pt x="10019" y="14400"/>
                    <a:pt x="13219" y="16800"/>
                    <a:pt x="16019" y="16400"/>
                  </a:cubicBezTo>
                  <a:cubicBezTo>
                    <a:pt x="18819" y="16000"/>
                    <a:pt x="21219" y="12800"/>
                    <a:pt x="20419" y="10400"/>
                  </a:cubicBezTo>
                  <a:cubicBezTo>
                    <a:pt x="19619" y="8000"/>
                    <a:pt x="15619" y="6400"/>
                    <a:pt x="11619" y="6000"/>
                  </a:cubicBezTo>
                  <a:cubicBezTo>
                    <a:pt x="7619" y="5600"/>
                    <a:pt x="3619" y="6400"/>
                    <a:pt x="1619" y="8800"/>
                  </a:cubicBezTo>
                  <a:cubicBezTo>
                    <a:pt x="-381" y="11200"/>
                    <a:pt x="-381" y="15200"/>
                    <a:pt x="819" y="17600"/>
                  </a:cubicBezTo>
                  <a:cubicBezTo>
                    <a:pt x="2019" y="20000"/>
                    <a:pt x="4419" y="20800"/>
                    <a:pt x="68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7048500" y="3685354"/>
              <a:ext cx="151190" cy="63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334" fill="norm" stroke="1" extrusionOk="0">
                  <a:moveTo>
                    <a:pt x="10508" y="134"/>
                  </a:moveTo>
                  <a:cubicBezTo>
                    <a:pt x="12843" y="-8"/>
                    <a:pt x="15178" y="-151"/>
                    <a:pt x="17368" y="348"/>
                  </a:cubicBezTo>
                  <a:cubicBezTo>
                    <a:pt x="19557" y="847"/>
                    <a:pt x="21600" y="1988"/>
                    <a:pt x="20578" y="3449"/>
                  </a:cubicBezTo>
                  <a:cubicBezTo>
                    <a:pt x="19557" y="4910"/>
                    <a:pt x="15470" y="6693"/>
                    <a:pt x="12989" y="7726"/>
                  </a:cubicBezTo>
                  <a:cubicBezTo>
                    <a:pt x="10508" y="8760"/>
                    <a:pt x="9632" y="9045"/>
                    <a:pt x="9341" y="9366"/>
                  </a:cubicBezTo>
                  <a:cubicBezTo>
                    <a:pt x="9049" y="9687"/>
                    <a:pt x="9341" y="10043"/>
                    <a:pt x="10070" y="10328"/>
                  </a:cubicBezTo>
                  <a:cubicBezTo>
                    <a:pt x="10800" y="10613"/>
                    <a:pt x="11968" y="10827"/>
                    <a:pt x="12697" y="11362"/>
                  </a:cubicBezTo>
                  <a:cubicBezTo>
                    <a:pt x="13427" y="11897"/>
                    <a:pt x="13719" y="12752"/>
                    <a:pt x="14157" y="14071"/>
                  </a:cubicBezTo>
                  <a:cubicBezTo>
                    <a:pt x="14595" y="15390"/>
                    <a:pt x="15178" y="17172"/>
                    <a:pt x="15470" y="18277"/>
                  </a:cubicBezTo>
                  <a:cubicBezTo>
                    <a:pt x="15762" y="19382"/>
                    <a:pt x="15762" y="19809"/>
                    <a:pt x="15470" y="20201"/>
                  </a:cubicBezTo>
                  <a:cubicBezTo>
                    <a:pt x="15178" y="20594"/>
                    <a:pt x="14595" y="20950"/>
                    <a:pt x="13573" y="21164"/>
                  </a:cubicBezTo>
                  <a:cubicBezTo>
                    <a:pt x="12551" y="21378"/>
                    <a:pt x="11092" y="21449"/>
                    <a:pt x="8757" y="21021"/>
                  </a:cubicBezTo>
                  <a:cubicBezTo>
                    <a:pt x="6422" y="20594"/>
                    <a:pt x="3211" y="19667"/>
                    <a:pt x="0" y="18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7410450" y="4054182"/>
              <a:ext cx="215900" cy="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9" fill="norm" stroke="1" extrusionOk="0">
                  <a:moveTo>
                    <a:pt x="0" y="20029"/>
                  </a:moveTo>
                  <a:cubicBezTo>
                    <a:pt x="6141" y="11389"/>
                    <a:pt x="12282" y="2749"/>
                    <a:pt x="15882" y="589"/>
                  </a:cubicBezTo>
                  <a:cubicBezTo>
                    <a:pt x="19482" y="-1571"/>
                    <a:pt x="20541" y="2749"/>
                    <a:pt x="21071" y="4909"/>
                  </a:cubicBezTo>
                  <a:cubicBezTo>
                    <a:pt x="21600" y="7069"/>
                    <a:pt x="21600" y="7069"/>
                    <a:pt x="21600" y="7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7762610" y="3932369"/>
              <a:ext cx="206641" cy="193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057" fill="norm" stroke="1" extrusionOk="0">
                  <a:moveTo>
                    <a:pt x="1019" y="2570"/>
                  </a:moveTo>
                  <a:cubicBezTo>
                    <a:pt x="1019" y="6936"/>
                    <a:pt x="1019" y="11302"/>
                    <a:pt x="1019" y="14060"/>
                  </a:cubicBezTo>
                  <a:cubicBezTo>
                    <a:pt x="1019" y="16817"/>
                    <a:pt x="1019" y="17966"/>
                    <a:pt x="799" y="19115"/>
                  </a:cubicBezTo>
                  <a:cubicBezTo>
                    <a:pt x="578" y="20264"/>
                    <a:pt x="137" y="21413"/>
                    <a:pt x="27" y="20953"/>
                  </a:cubicBezTo>
                  <a:cubicBezTo>
                    <a:pt x="-83" y="20494"/>
                    <a:pt x="137" y="18426"/>
                    <a:pt x="688" y="15668"/>
                  </a:cubicBezTo>
                  <a:cubicBezTo>
                    <a:pt x="1239" y="12911"/>
                    <a:pt x="2121" y="9464"/>
                    <a:pt x="3003" y="6936"/>
                  </a:cubicBezTo>
                  <a:cubicBezTo>
                    <a:pt x="3884" y="4409"/>
                    <a:pt x="4766" y="2800"/>
                    <a:pt x="5758" y="1996"/>
                  </a:cubicBezTo>
                  <a:cubicBezTo>
                    <a:pt x="6750" y="1192"/>
                    <a:pt x="7852" y="1192"/>
                    <a:pt x="8513" y="1881"/>
                  </a:cubicBezTo>
                  <a:cubicBezTo>
                    <a:pt x="9174" y="2570"/>
                    <a:pt x="9395" y="3949"/>
                    <a:pt x="9615" y="5443"/>
                  </a:cubicBezTo>
                  <a:cubicBezTo>
                    <a:pt x="9835" y="6936"/>
                    <a:pt x="10056" y="8545"/>
                    <a:pt x="10056" y="9924"/>
                  </a:cubicBezTo>
                  <a:cubicBezTo>
                    <a:pt x="10056" y="11302"/>
                    <a:pt x="9835" y="12451"/>
                    <a:pt x="9615" y="12336"/>
                  </a:cubicBezTo>
                  <a:cubicBezTo>
                    <a:pt x="9395" y="12222"/>
                    <a:pt x="9174" y="10843"/>
                    <a:pt x="9615" y="9004"/>
                  </a:cubicBezTo>
                  <a:cubicBezTo>
                    <a:pt x="10056" y="7166"/>
                    <a:pt x="11158" y="4868"/>
                    <a:pt x="12701" y="3145"/>
                  </a:cubicBezTo>
                  <a:cubicBezTo>
                    <a:pt x="14244" y="1422"/>
                    <a:pt x="16227" y="273"/>
                    <a:pt x="17660" y="43"/>
                  </a:cubicBezTo>
                  <a:cubicBezTo>
                    <a:pt x="19093" y="-187"/>
                    <a:pt x="19974" y="502"/>
                    <a:pt x="20525" y="2341"/>
                  </a:cubicBezTo>
                  <a:cubicBezTo>
                    <a:pt x="21076" y="4179"/>
                    <a:pt x="21297" y="7166"/>
                    <a:pt x="21407" y="9924"/>
                  </a:cubicBezTo>
                  <a:cubicBezTo>
                    <a:pt x="21517" y="12681"/>
                    <a:pt x="21517" y="15209"/>
                    <a:pt x="21517" y="17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8011392" y="3932296"/>
              <a:ext cx="135658" cy="163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84" fill="norm" stroke="1" extrusionOk="0">
                  <a:moveTo>
                    <a:pt x="15316" y="3938"/>
                  </a:moveTo>
                  <a:cubicBezTo>
                    <a:pt x="15316" y="2553"/>
                    <a:pt x="15316" y="1169"/>
                    <a:pt x="14486" y="476"/>
                  </a:cubicBezTo>
                  <a:cubicBezTo>
                    <a:pt x="13655" y="-216"/>
                    <a:pt x="11993" y="-216"/>
                    <a:pt x="10000" y="892"/>
                  </a:cubicBezTo>
                  <a:cubicBezTo>
                    <a:pt x="8006" y="1999"/>
                    <a:pt x="5680" y="4215"/>
                    <a:pt x="4018" y="6292"/>
                  </a:cubicBezTo>
                  <a:cubicBezTo>
                    <a:pt x="2356" y="8369"/>
                    <a:pt x="1360" y="10307"/>
                    <a:pt x="695" y="11969"/>
                  </a:cubicBezTo>
                  <a:cubicBezTo>
                    <a:pt x="30" y="13630"/>
                    <a:pt x="-302" y="15015"/>
                    <a:pt x="363" y="15707"/>
                  </a:cubicBezTo>
                  <a:cubicBezTo>
                    <a:pt x="1027" y="16399"/>
                    <a:pt x="2689" y="16399"/>
                    <a:pt x="4683" y="14876"/>
                  </a:cubicBezTo>
                  <a:cubicBezTo>
                    <a:pt x="6676" y="13353"/>
                    <a:pt x="9003" y="10307"/>
                    <a:pt x="10664" y="8230"/>
                  </a:cubicBezTo>
                  <a:cubicBezTo>
                    <a:pt x="12326" y="6153"/>
                    <a:pt x="13323" y="5046"/>
                    <a:pt x="13821" y="5184"/>
                  </a:cubicBezTo>
                  <a:cubicBezTo>
                    <a:pt x="14320" y="5322"/>
                    <a:pt x="14320" y="6707"/>
                    <a:pt x="15150" y="9476"/>
                  </a:cubicBezTo>
                  <a:cubicBezTo>
                    <a:pt x="15981" y="12246"/>
                    <a:pt x="17643" y="16399"/>
                    <a:pt x="18806" y="18615"/>
                  </a:cubicBezTo>
                  <a:cubicBezTo>
                    <a:pt x="19969" y="20830"/>
                    <a:pt x="20633" y="21107"/>
                    <a:pt x="21298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8172450" y="3943345"/>
              <a:ext cx="1206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6207"/>
                    <a:pt x="11368" y="12414"/>
                    <a:pt x="14968" y="16014"/>
                  </a:cubicBezTo>
                  <a:cubicBezTo>
                    <a:pt x="18568" y="19614"/>
                    <a:pt x="20084" y="20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8178800" y="3987795"/>
              <a:ext cx="1460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3343"/>
                    <a:pt x="14713" y="6686"/>
                    <a:pt x="11113" y="10286"/>
                  </a:cubicBezTo>
                  <a:cubicBezTo>
                    <a:pt x="7513" y="13886"/>
                    <a:pt x="3757" y="177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8397785" y="3736710"/>
              <a:ext cx="174715" cy="47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94" fill="norm" stroke="1" extrusionOk="0">
                  <a:moveTo>
                    <a:pt x="12893" y="4436"/>
                  </a:moveTo>
                  <a:cubicBezTo>
                    <a:pt x="13153" y="3485"/>
                    <a:pt x="13414" y="2533"/>
                    <a:pt x="13544" y="1820"/>
                  </a:cubicBezTo>
                  <a:cubicBezTo>
                    <a:pt x="13674" y="1106"/>
                    <a:pt x="13674" y="630"/>
                    <a:pt x="13023" y="345"/>
                  </a:cubicBezTo>
                  <a:cubicBezTo>
                    <a:pt x="12373" y="59"/>
                    <a:pt x="11071" y="-36"/>
                    <a:pt x="9770" y="12"/>
                  </a:cubicBezTo>
                  <a:cubicBezTo>
                    <a:pt x="8469" y="59"/>
                    <a:pt x="7168" y="249"/>
                    <a:pt x="6257" y="1106"/>
                  </a:cubicBezTo>
                  <a:cubicBezTo>
                    <a:pt x="5346" y="1962"/>
                    <a:pt x="4826" y="3485"/>
                    <a:pt x="5476" y="5245"/>
                  </a:cubicBezTo>
                  <a:cubicBezTo>
                    <a:pt x="6127" y="7005"/>
                    <a:pt x="7948" y="9004"/>
                    <a:pt x="8859" y="10241"/>
                  </a:cubicBezTo>
                  <a:cubicBezTo>
                    <a:pt x="9770" y="11478"/>
                    <a:pt x="9770" y="11953"/>
                    <a:pt x="9250" y="12334"/>
                  </a:cubicBezTo>
                  <a:cubicBezTo>
                    <a:pt x="8729" y="12715"/>
                    <a:pt x="7688" y="13000"/>
                    <a:pt x="6517" y="13286"/>
                  </a:cubicBezTo>
                  <a:cubicBezTo>
                    <a:pt x="5346" y="13571"/>
                    <a:pt x="4045" y="13857"/>
                    <a:pt x="2744" y="13999"/>
                  </a:cubicBezTo>
                  <a:cubicBezTo>
                    <a:pt x="1442" y="14142"/>
                    <a:pt x="141" y="14142"/>
                    <a:pt x="11" y="13999"/>
                  </a:cubicBezTo>
                  <a:cubicBezTo>
                    <a:pt x="-119" y="13857"/>
                    <a:pt x="922" y="13571"/>
                    <a:pt x="2223" y="13428"/>
                  </a:cubicBezTo>
                  <a:cubicBezTo>
                    <a:pt x="3524" y="13286"/>
                    <a:pt x="5086" y="13286"/>
                    <a:pt x="6517" y="13476"/>
                  </a:cubicBezTo>
                  <a:cubicBezTo>
                    <a:pt x="7948" y="13666"/>
                    <a:pt x="9250" y="14047"/>
                    <a:pt x="10030" y="14475"/>
                  </a:cubicBezTo>
                  <a:cubicBezTo>
                    <a:pt x="10811" y="14903"/>
                    <a:pt x="11071" y="15379"/>
                    <a:pt x="10551" y="16045"/>
                  </a:cubicBezTo>
                  <a:cubicBezTo>
                    <a:pt x="10030" y="16711"/>
                    <a:pt x="8729" y="17568"/>
                    <a:pt x="7558" y="18281"/>
                  </a:cubicBezTo>
                  <a:cubicBezTo>
                    <a:pt x="6387" y="18995"/>
                    <a:pt x="5346" y="19566"/>
                    <a:pt x="4956" y="20089"/>
                  </a:cubicBezTo>
                  <a:cubicBezTo>
                    <a:pt x="4565" y="20612"/>
                    <a:pt x="4826" y="21088"/>
                    <a:pt x="5606" y="21326"/>
                  </a:cubicBezTo>
                  <a:cubicBezTo>
                    <a:pt x="6387" y="21564"/>
                    <a:pt x="7688" y="21564"/>
                    <a:pt x="10421" y="21231"/>
                  </a:cubicBezTo>
                  <a:cubicBezTo>
                    <a:pt x="13153" y="20898"/>
                    <a:pt x="17317" y="20232"/>
                    <a:pt x="21481" y="19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8601805" y="3848180"/>
              <a:ext cx="180246" cy="14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79" fill="norm" stroke="1" extrusionOk="0">
                  <a:moveTo>
                    <a:pt x="290" y="3690"/>
                  </a:moveTo>
                  <a:cubicBezTo>
                    <a:pt x="39" y="2148"/>
                    <a:pt x="-212" y="605"/>
                    <a:pt x="290" y="142"/>
                  </a:cubicBezTo>
                  <a:cubicBezTo>
                    <a:pt x="793" y="-321"/>
                    <a:pt x="2048" y="296"/>
                    <a:pt x="4309" y="2765"/>
                  </a:cubicBezTo>
                  <a:cubicBezTo>
                    <a:pt x="6569" y="5233"/>
                    <a:pt x="9835" y="9553"/>
                    <a:pt x="12848" y="12948"/>
                  </a:cubicBezTo>
                  <a:cubicBezTo>
                    <a:pt x="15862" y="16342"/>
                    <a:pt x="18625" y="18810"/>
                    <a:pt x="21388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8715921" y="3886195"/>
              <a:ext cx="110579" cy="305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70" fill="norm" stroke="1" extrusionOk="0">
                  <a:moveTo>
                    <a:pt x="21291" y="0"/>
                  </a:moveTo>
                  <a:cubicBezTo>
                    <a:pt x="18031" y="1192"/>
                    <a:pt x="14770" y="2383"/>
                    <a:pt x="11714" y="4990"/>
                  </a:cubicBezTo>
                  <a:cubicBezTo>
                    <a:pt x="8657" y="7597"/>
                    <a:pt x="5804" y="11619"/>
                    <a:pt x="3970" y="14375"/>
                  </a:cubicBezTo>
                  <a:cubicBezTo>
                    <a:pt x="2136" y="17131"/>
                    <a:pt x="1321" y="18621"/>
                    <a:pt x="710" y="19738"/>
                  </a:cubicBezTo>
                  <a:cubicBezTo>
                    <a:pt x="99" y="20855"/>
                    <a:pt x="-309" y="21600"/>
                    <a:pt x="302" y="21451"/>
                  </a:cubicBezTo>
                  <a:cubicBezTo>
                    <a:pt x="914" y="21302"/>
                    <a:pt x="2544" y="20259"/>
                    <a:pt x="4174" y="19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8902700" y="3702045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8900655" y="3632195"/>
              <a:ext cx="49126" cy="2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81" h="20156" fill="norm" stroke="1" extrusionOk="0">
                  <a:moveTo>
                    <a:pt x="10772" y="0"/>
                  </a:moveTo>
                  <a:cubicBezTo>
                    <a:pt x="6618" y="0"/>
                    <a:pt x="2464" y="0"/>
                    <a:pt x="803" y="3857"/>
                  </a:cubicBezTo>
                  <a:cubicBezTo>
                    <a:pt x="-859" y="7714"/>
                    <a:pt x="-28" y="15429"/>
                    <a:pt x="4126" y="18514"/>
                  </a:cubicBezTo>
                  <a:cubicBezTo>
                    <a:pt x="8279" y="21600"/>
                    <a:pt x="15756" y="20057"/>
                    <a:pt x="18249" y="16200"/>
                  </a:cubicBezTo>
                  <a:cubicBezTo>
                    <a:pt x="20741" y="12343"/>
                    <a:pt x="18249" y="6171"/>
                    <a:pt x="15756" y="6171"/>
                  </a:cubicBezTo>
                  <a:cubicBezTo>
                    <a:pt x="13264" y="6171"/>
                    <a:pt x="10772" y="12343"/>
                    <a:pt x="8279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8978900" y="3686435"/>
              <a:ext cx="125263" cy="586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12" fill="norm" stroke="1" extrusionOk="0">
                  <a:moveTo>
                    <a:pt x="8640" y="1272"/>
                  </a:moveTo>
                  <a:cubicBezTo>
                    <a:pt x="8640" y="883"/>
                    <a:pt x="8640" y="495"/>
                    <a:pt x="9900" y="262"/>
                  </a:cubicBezTo>
                  <a:cubicBezTo>
                    <a:pt x="11160" y="29"/>
                    <a:pt x="13680" y="-49"/>
                    <a:pt x="15840" y="29"/>
                  </a:cubicBezTo>
                  <a:cubicBezTo>
                    <a:pt x="18000" y="106"/>
                    <a:pt x="19800" y="339"/>
                    <a:pt x="20700" y="1466"/>
                  </a:cubicBezTo>
                  <a:cubicBezTo>
                    <a:pt x="21600" y="2593"/>
                    <a:pt x="21600" y="4613"/>
                    <a:pt x="19980" y="5973"/>
                  </a:cubicBezTo>
                  <a:cubicBezTo>
                    <a:pt x="18360" y="7332"/>
                    <a:pt x="15120" y="8032"/>
                    <a:pt x="13320" y="8575"/>
                  </a:cubicBezTo>
                  <a:cubicBezTo>
                    <a:pt x="11520" y="9119"/>
                    <a:pt x="11160" y="9508"/>
                    <a:pt x="11340" y="10401"/>
                  </a:cubicBezTo>
                  <a:cubicBezTo>
                    <a:pt x="11520" y="11295"/>
                    <a:pt x="12240" y="12693"/>
                    <a:pt x="12960" y="13975"/>
                  </a:cubicBezTo>
                  <a:cubicBezTo>
                    <a:pt x="13680" y="15257"/>
                    <a:pt x="14400" y="16423"/>
                    <a:pt x="15120" y="17394"/>
                  </a:cubicBezTo>
                  <a:cubicBezTo>
                    <a:pt x="15840" y="18365"/>
                    <a:pt x="16560" y="19142"/>
                    <a:pt x="16920" y="19725"/>
                  </a:cubicBezTo>
                  <a:cubicBezTo>
                    <a:pt x="17280" y="20308"/>
                    <a:pt x="17280" y="20696"/>
                    <a:pt x="16380" y="20968"/>
                  </a:cubicBezTo>
                  <a:cubicBezTo>
                    <a:pt x="15480" y="21240"/>
                    <a:pt x="13680" y="21396"/>
                    <a:pt x="11880" y="21473"/>
                  </a:cubicBezTo>
                  <a:cubicBezTo>
                    <a:pt x="10080" y="21551"/>
                    <a:pt x="8280" y="21551"/>
                    <a:pt x="6300" y="21085"/>
                  </a:cubicBezTo>
                  <a:cubicBezTo>
                    <a:pt x="4320" y="20619"/>
                    <a:pt x="2160" y="19686"/>
                    <a:pt x="0" y="18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9321799" y="3563342"/>
              <a:ext cx="31751" cy="76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690"/>
                  </a:moveTo>
                  <a:cubicBezTo>
                    <a:pt x="2880" y="331"/>
                    <a:pt x="5760" y="-28"/>
                    <a:pt x="6480" y="2"/>
                  </a:cubicBezTo>
                  <a:cubicBezTo>
                    <a:pt x="7200" y="32"/>
                    <a:pt x="5760" y="451"/>
                    <a:pt x="5040" y="1827"/>
                  </a:cubicBezTo>
                  <a:cubicBezTo>
                    <a:pt x="4320" y="3203"/>
                    <a:pt x="4320" y="5537"/>
                    <a:pt x="5040" y="7840"/>
                  </a:cubicBezTo>
                  <a:cubicBezTo>
                    <a:pt x="5760" y="10144"/>
                    <a:pt x="7200" y="12417"/>
                    <a:pt x="7920" y="14601"/>
                  </a:cubicBezTo>
                  <a:cubicBezTo>
                    <a:pt x="8640" y="16785"/>
                    <a:pt x="8640" y="18879"/>
                    <a:pt x="8640" y="20076"/>
                  </a:cubicBezTo>
                  <a:cubicBezTo>
                    <a:pt x="8640" y="21273"/>
                    <a:pt x="8640" y="21572"/>
                    <a:pt x="10800" y="21512"/>
                  </a:cubicBezTo>
                  <a:cubicBezTo>
                    <a:pt x="12960" y="21452"/>
                    <a:pt x="17280" y="21033"/>
                    <a:pt x="21600" y="20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9531350" y="3539201"/>
              <a:ext cx="241300" cy="4144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fill="norm" stroke="1" extrusionOk="0">
                  <a:moveTo>
                    <a:pt x="18189" y="319"/>
                  </a:moveTo>
                  <a:cubicBezTo>
                    <a:pt x="19326" y="175"/>
                    <a:pt x="20463" y="32"/>
                    <a:pt x="21032" y="5"/>
                  </a:cubicBezTo>
                  <a:cubicBezTo>
                    <a:pt x="21600" y="-23"/>
                    <a:pt x="21600" y="65"/>
                    <a:pt x="21600" y="352"/>
                  </a:cubicBezTo>
                  <a:cubicBezTo>
                    <a:pt x="21600" y="638"/>
                    <a:pt x="21600" y="1123"/>
                    <a:pt x="21411" y="1547"/>
                  </a:cubicBezTo>
                  <a:cubicBezTo>
                    <a:pt x="21221" y="1972"/>
                    <a:pt x="20842" y="2335"/>
                    <a:pt x="20368" y="2716"/>
                  </a:cubicBezTo>
                  <a:cubicBezTo>
                    <a:pt x="19895" y="3096"/>
                    <a:pt x="19326" y="3493"/>
                    <a:pt x="18853" y="3878"/>
                  </a:cubicBezTo>
                  <a:cubicBezTo>
                    <a:pt x="18379" y="4264"/>
                    <a:pt x="18000" y="4639"/>
                    <a:pt x="17621" y="5030"/>
                  </a:cubicBezTo>
                  <a:cubicBezTo>
                    <a:pt x="17242" y="5421"/>
                    <a:pt x="16863" y="5829"/>
                    <a:pt x="16579" y="6237"/>
                  </a:cubicBezTo>
                  <a:cubicBezTo>
                    <a:pt x="16295" y="6644"/>
                    <a:pt x="16105" y="7052"/>
                    <a:pt x="16295" y="7476"/>
                  </a:cubicBezTo>
                  <a:cubicBezTo>
                    <a:pt x="16484" y="7901"/>
                    <a:pt x="17053" y="8341"/>
                    <a:pt x="17621" y="8788"/>
                  </a:cubicBezTo>
                  <a:cubicBezTo>
                    <a:pt x="18189" y="9234"/>
                    <a:pt x="18758" y="9686"/>
                    <a:pt x="19042" y="10121"/>
                  </a:cubicBezTo>
                  <a:cubicBezTo>
                    <a:pt x="19326" y="10557"/>
                    <a:pt x="19326" y="10975"/>
                    <a:pt x="19232" y="11389"/>
                  </a:cubicBezTo>
                  <a:cubicBezTo>
                    <a:pt x="19137" y="11802"/>
                    <a:pt x="18947" y="12210"/>
                    <a:pt x="18474" y="12612"/>
                  </a:cubicBezTo>
                  <a:cubicBezTo>
                    <a:pt x="18000" y="13014"/>
                    <a:pt x="17242" y="13411"/>
                    <a:pt x="16295" y="13841"/>
                  </a:cubicBezTo>
                  <a:cubicBezTo>
                    <a:pt x="15347" y="14270"/>
                    <a:pt x="14211" y="14733"/>
                    <a:pt x="13358" y="15147"/>
                  </a:cubicBezTo>
                  <a:cubicBezTo>
                    <a:pt x="12505" y="15560"/>
                    <a:pt x="11937" y="15924"/>
                    <a:pt x="11368" y="16315"/>
                  </a:cubicBezTo>
                  <a:cubicBezTo>
                    <a:pt x="10800" y="16706"/>
                    <a:pt x="10232" y="17125"/>
                    <a:pt x="9758" y="17549"/>
                  </a:cubicBezTo>
                  <a:cubicBezTo>
                    <a:pt x="9284" y="17973"/>
                    <a:pt x="8905" y="18403"/>
                    <a:pt x="8432" y="18822"/>
                  </a:cubicBezTo>
                  <a:cubicBezTo>
                    <a:pt x="7958" y="19241"/>
                    <a:pt x="7389" y="19648"/>
                    <a:pt x="6821" y="20012"/>
                  </a:cubicBezTo>
                  <a:cubicBezTo>
                    <a:pt x="6253" y="20376"/>
                    <a:pt x="5684" y="20695"/>
                    <a:pt x="4547" y="20949"/>
                  </a:cubicBezTo>
                  <a:cubicBezTo>
                    <a:pt x="3411" y="21202"/>
                    <a:pt x="1705" y="21390"/>
                    <a:pt x="0" y="21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10109199" y="3790945"/>
              <a:ext cx="15695" cy="259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881" fill="norm" stroke="1" extrusionOk="0">
                  <a:moveTo>
                    <a:pt x="0" y="0"/>
                  </a:moveTo>
                  <a:cubicBezTo>
                    <a:pt x="8100" y="3231"/>
                    <a:pt x="16200" y="6463"/>
                    <a:pt x="18900" y="10205"/>
                  </a:cubicBezTo>
                  <a:cubicBezTo>
                    <a:pt x="21600" y="13946"/>
                    <a:pt x="18900" y="18198"/>
                    <a:pt x="16200" y="19899"/>
                  </a:cubicBezTo>
                  <a:cubicBezTo>
                    <a:pt x="13500" y="21600"/>
                    <a:pt x="10800" y="20750"/>
                    <a:pt x="8100" y="19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9944100" y="3757030"/>
              <a:ext cx="271890" cy="7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997" fill="norm" stroke="1" extrusionOk="0">
                  <a:moveTo>
                    <a:pt x="0" y="20997"/>
                  </a:moveTo>
                  <a:cubicBezTo>
                    <a:pt x="4818" y="15443"/>
                    <a:pt x="9637" y="9888"/>
                    <a:pt x="12628" y="6494"/>
                  </a:cubicBezTo>
                  <a:cubicBezTo>
                    <a:pt x="15618" y="3100"/>
                    <a:pt x="16782" y="1866"/>
                    <a:pt x="18111" y="940"/>
                  </a:cubicBezTo>
                  <a:cubicBezTo>
                    <a:pt x="19440" y="14"/>
                    <a:pt x="20935" y="-603"/>
                    <a:pt x="21268" y="940"/>
                  </a:cubicBezTo>
                  <a:cubicBezTo>
                    <a:pt x="21600" y="2483"/>
                    <a:pt x="20769" y="6186"/>
                    <a:pt x="19938" y="9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10280650" y="3594095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10243872" y="3479795"/>
              <a:ext cx="55829" cy="46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839" fill="norm" stroke="1" extrusionOk="0">
                  <a:moveTo>
                    <a:pt x="11500" y="0"/>
                  </a:moveTo>
                  <a:cubicBezTo>
                    <a:pt x="7500" y="1878"/>
                    <a:pt x="3500" y="3757"/>
                    <a:pt x="1500" y="7043"/>
                  </a:cubicBezTo>
                  <a:cubicBezTo>
                    <a:pt x="-500" y="10330"/>
                    <a:pt x="-500" y="15026"/>
                    <a:pt x="1500" y="17843"/>
                  </a:cubicBezTo>
                  <a:cubicBezTo>
                    <a:pt x="3500" y="20661"/>
                    <a:pt x="7500" y="21600"/>
                    <a:pt x="10700" y="20191"/>
                  </a:cubicBezTo>
                  <a:cubicBezTo>
                    <a:pt x="13900" y="18783"/>
                    <a:pt x="16300" y="15026"/>
                    <a:pt x="15100" y="11739"/>
                  </a:cubicBezTo>
                  <a:cubicBezTo>
                    <a:pt x="13900" y="8452"/>
                    <a:pt x="9100" y="5635"/>
                    <a:pt x="8300" y="5635"/>
                  </a:cubicBezTo>
                  <a:cubicBezTo>
                    <a:pt x="7500" y="5635"/>
                    <a:pt x="10700" y="8452"/>
                    <a:pt x="13500" y="11270"/>
                  </a:cubicBezTo>
                  <a:cubicBezTo>
                    <a:pt x="16300" y="14087"/>
                    <a:pt x="18700" y="16904"/>
                    <a:pt x="2110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10585449" y="3784595"/>
              <a:ext cx="21008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0" y="0"/>
                  </a:moveTo>
                  <a:cubicBezTo>
                    <a:pt x="3888" y="1168"/>
                    <a:pt x="7776" y="2335"/>
                    <a:pt x="11016" y="3697"/>
                  </a:cubicBezTo>
                  <a:cubicBezTo>
                    <a:pt x="14256" y="5059"/>
                    <a:pt x="16848" y="6616"/>
                    <a:pt x="18576" y="7784"/>
                  </a:cubicBezTo>
                  <a:cubicBezTo>
                    <a:pt x="20304" y="8951"/>
                    <a:pt x="21168" y="9730"/>
                    <a:pt x="21384" y="10605"/>
                  </a:cubicBezTo>
                  <a:cubicBezTo>
                    <a:pt x="21600" y="11481"/>
                    <a:pt x="21168" y="12454"/>
                    <a:pt x="20088" y="13524"/>
                  </a:cubicBezTo>
                  <a:cubicBezTo>
                    <a:pt x="19008" y="14595"/>
                    <a:pt x="17280" y="15762"/>
                    <a:pt x="15768" y="17124"/>
                  </a:cubicBezTo>
                  <a:cubicBezTo>
                    <a:pt x="14256" y="18486"/>
                    <a:pt x="12960" y="20043"/>
                    <a:pt x="116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11156949" y="3702045"/>
              <a:ext cx="63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92"/>
                    <a:pt x="14400" y="12185"/>
                    <a:pt x="18000" y="15785"/>
                  </a:cubicBezTo>
                  <a:cubicBezTo>
                    <a:pt x="21600" y="19385"/>
                    <a:pt x="2160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11006666" y="3702045"/>
              <a:ext cx="34713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44" y="21600"/>
                  </a:moveTo>
                  <a:cubicBezTo>
                    <a:pt x="922" y="19200"/>
                    <a:pt x="0" y="16800"/>
                    <a:pt x="0" y="15000"/>
                  </a:cubicBezTo>
                  <a:cubicBezTo>
                    <a:pt x="0" y="13200"/>
                    <a:pt x="922" y="12000"/>
                    <a:pt x="3951" y="9600"/>
                  </a:cubicBezTo>
                  <a:cubicBezTo>
                    <a:pt x="6980" y="7200"/>
                    <a:pt x="12117" y="3600"/>
                    <a:pt x="15410" y="1800"/>
                  </a:cubicBezTo>
                  <a:cubicBezTo>
                    <a:pt x="18702" y="0"/>
                    <a:pt x="2015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11240294" y="3936995"/>
              <a:ext cx="74951" cy="99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1" h="21231" fill="norm" stroke="1" extrusionOk="0">
                  <a:moveTo>
                    <a:pt x="8538" y="4050"/>
                  </a:moveTo>
                  <a:cubicBezTo>
                    <a:pt x="5619" y="5400"/>
                    <a:pt x="2700" y="6750"/>
                    <a:pt x="1240" y="8550"/>
                  </a:cubicBezTo>
                  <a:cubicBezTo>
                    <a:pt x="-219" y="10350"/>
                    <a:pt x="-219" y="12600"/>
                    <a:pt x="365" y="14850"/>
                  </a:cubicBezTo>
                  <a:cubicBezTo>
                    <a:pt x="949" y="17100"/>
                    <a:pt x="2116" y="19350"/>
                    <a:pt x="4159" y="20475"/>
                  </a:cubicBezTo>
                  <a:cubicBezTo>
                    <a:pt x="6203" y="21600"/>
                    <a:pt x="9122" y="21600"/>
                    <a:pt x="12332" y="19575"/>
                  </a:cubicBezTo>
                  <a:cubicBezTo>
                    <a:pt x="15543" y="17550"/>
                    <a:pt x="19046" y="13500"/>
                    <a:pt x="20213" y="10350"/>
                  </a:cubicBezTo>
                  <a:cubicBezTo>
                    <a:pt x="21381" y="7200"/>
                    <a:pt x="20213" y="4950"/>
                    <a:pt x="17878" y="3375"/>
                  </a:cubicBezTo>
                  <a:cubicBezTo>
                    <a:pt x="15543" y="1800"/>
                    <a:pt x="12040" y="900"/>
                    <a:pt x="85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11382527" y="3835395"/>
              <a:ext cx="84932" cy="2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507" fill="norm" stroke="1" extrusionOk="0">
                  <a:moveTo>
                    <a:pt x="753" y="0"/>
                  </a:moveTo>
                  <a:cubicBezTo>
                    <a:pt x="753" y="5040"/>
                    <a:pt x="753" y="10080"/>
                    <a:pt x="753" y="13140"/>
                  </a:cubicBezTo>
                  <a:cubicBezTo>
                    <a:pt x="753" y="16200"/>
                    <a:pt x="753" y="17280"/>
                    <a:pt x="489" y="17280"/>
                  </a:cubicBezTo>
                  <a:cubicBezTo>
                    <a:pt x="226" y="17280"/>
                    <a:pt x="-301" y="16200"/>
                    <a:pt x="226" y="15120"/>
                  </a:cubicBezTo>
                  <a:cubicBezTo>
                    <a:pt x="753" y="14040"/>
                    <a:pt x="2333" y="12960"/>
                    <a:pt x="4440" y="12060"/>
                  </a:cubicBezTo>
                  <a:cubicBezTo>
                    <a:pt x="6548" y="11160"/>
                    <a:pt x="9182" y="10440"/>
                    <a:pt x="11553" y="10350"/>
                  </a:cubicBezTo>
                  <a:cubicBezTo>
                    <a:pt x="13923" y="10260"/>
                    <a:pt x="16031" y="10800"/>
                    <a:pt x="17611" y="11700"/>
                  </a:cubicBezTo>
                  <a:cubicBezTo>
                    <a:pt x="19192" y="12600"/>
                    <a:pt x="20245" y="13860"/>
                    <a:pt x="20772" y="14940"/>
                  </a:cubicBezTo>
                  <a:cubicBezTo>
                    <a:pt x="21299" y="16020"/>
                    <a:pt x="21299" y="16920"/>
                    <a:pt x="20509" y="17730"/>
                  </a:cubicBezTo>
                  <a:cubicBezTo>
                    <a:pt x="19719" y="18540"/>
                    <a:pt x="18138" y="19260"/>
                    <a:pt x="15767" y="19890"/>
                  </a:cubicBezTo>
                  <a:cubicBezTo>
                    <a:pt x="13397" y="20520"/>
                    <a:pt x="10236" y="21060"/>
                    <a:pt x="7338" y="21330"/>
                  </a:cubicBezTo>
                  <a:cubicBezTo>
                    <a:pt x="4440" y="21600"/>
                    <a:pt x="1806" y="21600"/>
                    <a:pt x="1016" y="21060"/>
                  </a:cubicBezTo>
                  <a:cubicBezTo>
                    <a:pt x="226" y="20520"/>
                    <a:pt x="1279" y="19440"/>
                    <a:pt x="2333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11480847" y="3965752"/>
              <a:ext cx="95203" cy="14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265" fill="norm" stroke="1" extrusionOk="0">
                  <a:moveTo>
                    <a:pt x="21120" y="430"/>
                  </a:moveTo>
                  <a:cubicBezTo>
                    <a:pt x="15955" y="126"/>
                    <a:pt x="10790" y="-178"/>
                    <a:pt x="7033" y="126"/>
                  </a:cubicBezTo>
                  <a:cubicBezTo>
                    <a:pt x="3277" y="430"/>
                    <a:pt x="929" y="1343"/>
                    <a:pt x="224" y="2560"/>
                  </a:cubicBezTo>
                  <a:cubicBezTo>
                    <a:pt x="-480" y="3777"/>
                    <a:pt x="459" y="5298"/>
                    <a:pt x="3277" y="6971"/>
                  </a:cubicBezTo>
                  <a:cubicBezTo>
                    <a:pt x="6094" y="8645"/>
                    <a:pt x="10790" y="10470"/>
                    <a:pt x="13842" y="11991"/>
                  </a:cubicBezTo>
                  <a:cubicBezTo>
                    <a:pt x="16894" y="13512"/>
                    <a:pt x="18303" y="14729"/>
                    <a:pt x="19007" y="16250"/>
                  </a:cubicBezTo>
                  <a:cubicBezTo>
                    <a:pt x="19711" y="17771"/>
                    <a:pt x="19711" y="19597"/>
                    <a:pt x="18537" y="20509"/>
                  </a:cubicBezTo>
                  <a:cubicBezTo>
                    <a:pt x="17363" y="21422"/>
                    <a:pt x="15016" y="21422"/>
                    <a:pt x="12903" y="20966"/>
                  </a:cubicBezTo>
                  <a:cubicBezTo>
                    <a:pt x="10790" y="20509"/>
                    <a:pt x="8911" y="19597"/>
                    <a:pt x="7033" y="18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11722100" y="3845418"/>
              <a:ext cx="1079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5082" y="521"/>
                    <a:pt x="10165" y="-1443"/>
                    <a:pt x="13765" y="1502"/>
                  </a:cubicBezTo>
                  <a:cubicBezTo>
                    <a:pt x="17365" y="4448"/>
                    <a:pt x="19482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11709400" y="3949695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11995149" y="3829045"/>
              <a:ext cx="381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390"/>
                    <a:pt x="12000" y="8780"/>
                    <a:pt x="8400" y="12380"/>
                  </a:cubicBezTo>
                  <a:cubicBezTo>
                    <a:pt x="4800" y="15980"/>
                    <a:pt x="2400" y="187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539750" y="4743445"/>
              <a:ext cx="381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328"/>
                    <a:pt x="4800" y="10656"/>
                    <a:pt x="8400" y="14256"/>
                  </a:cubicBezTo>
                  <a:cubicBezTo>
                    <a:pt x="12000" y="17856"/>
                    <a:pt x="16800" y="197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457200" y="5278770"/>
              <a:ext cx="342900" cy="225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3418"/>
                  </a:moveTo>
                  <a:cubicBezTo>
                    <a:pt x="1200" y="2218"/>
                    <a:pt x="2400" y="1018"/>
                    <a:pt x="3733" y="418"/>
                  </a:cubicBezTo>
                  <a:cubicBezTo>
                    <a:pt x="5067" y="-182"/>
                    <a:pt x="6533" y="-182"/>
                    <a:pt x="7467" y="718"/>
                  </a:cubicBezTo>
                  <a:cubicBezTo>
                    <a:pt x="8400" y="1618"/>
                    <a:pt x="8800" y="3418"/>
                    <a:pt x="8133" y="6218"/>
                  </a:cubicBezTo>
                  <a:cubicBezTo>
                    <a:pt x="7467" y="9018"/>
                    <a:pt x="5733" y="12818"/>
                    <a:pt x="4400" y="15518"/>
                  </a:cubicBezTo>
                  <a:cubicBezTo>
                    <a:pt x="3067" y="18218"/>
                    <a:pt x="2133" y="19818"/>
                    <a:pt x="2133" y="20618"/>
                  </a:cubicBezTo>
                  <a:cubicBezTo>
                    <a:pt x="2133" y="21418"/>
                    <a:pt x="3067" y="21418"/>
                    <a:pt x="6067" y="20918"/>
                  </a:cubicBezTo>
                  <a:cubicBezTo>
                    <a:pt x="9067" y="20418"/>
                    <a:pt x="14133" y="19418"/>
                    <a:pt x="17067" y="18918"/>
                  </a:cubicBezTo>
                  <a:cubicBezTo>
                    <a:pt x="20000" y="18418"/>
                    <a:pt x="20800" y="18418"/>
                    <a:pt x="21600" y="18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514349" y="5814045"/>
              <a:ext cx="173568" cy="313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3161" y="1901"/>
                  </a:moveTo>
                  <a:cubicBezTo>
                    <a:pt x="3951" y="1325"/>
                    <a:pt x="4741" y="749"/>
                    <a:pt x="5795" y="389"/>
                  </a:cubicBezTo>
                  <a:cubicBezTo>
                    <a:pt x="6849" y="29"/>
                    <a:pt x="8166" y="-115"/>
                    <a:pt x="9878" y="101"/>
                  </a:cubicBezTo>
                  <a:cubicBezTo>
                    <a:pt x="11590" y="317"/>
                    <a:pt x="13698" y="893"/>
                    <a:pt x="14356" y="1901"/>
                  </a:cubicBezTo>
                  <a:cubicBezTo>
                    <a:pt x="15015" y="2909"/>
                    <a:pt x="14224" y="4349"/>
                    <a:pt x="13302" y="5357"/>
                  </a:cubicBezTo>
                  <a:cubicBezTo>
                    <a:pt x="12380" y="6365"/>
                    <a:pt x="11327" y="6941"/>
                    <a:pt x="10141" y="7661"/>
                  </a:cubicBezTo>
                  <a:cubicBezTo>
                    <a:pt x="8956" y="8381"/>
                    <a:pt x="7639" y="9245"/>
                    <a:pt x="7639" y="9749"/>
                  </a:cubicBezTo>
                  <a:cubicBezTo>
                    <a:pt x="7639" y="10253"/>
                    <a:pt x="8956" y="10397"/>
                    <a:pt x="11327" y="11189"/>
                  </a:cubicBezTo>
                  <a:cubicBezTo>
                    <a:pt x="13698" y="11981"/>
                    <a:pt x="17122" y="13421"/>
                    <a:pt x="19098" y="14501"/>
                  </a:cubicBezTo>
                  <a:cubicBezTo>
                    <a:pt x="21073" y="15581"/>
                    <a:pt x="21600" y="16301"/>
                    <a:pt x="21600" y="17093"/>
                  </a:cubicBezTo>
                  <a:cubicBezTo>
                    <a:pt x="21600" y="17885"/>
                    <a:pt x="21073" y="18749"/>
                    <a:pt x="18702" y="19541"/>
                  </a:cubicBezTo>
                  <a:cubicBezTo>
                    <a:pt x="16332" y="20333"/>
                    <a:pt x="12117" y="21053"/>
                    <a:pt x="8693" y="21269"/>
                  </a:cubicBezTo>
                  <a:cubicBezTo>
                    <a:pt x="5268" y="21485"/>
                    <a:pt x="2634" y="21197"/>
                    <a:pt x="0" y="20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508589" y="6381745"/>
              <a:ext cx="164511" cy="22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359" fill="norm" stroke="1" extrusionOk="0">
                  <a:moveTo>
                    <a:pt x="12227" y="0"/>
                  </a:moveTo>
                  <a:cubicBezTo>
                    <a:pt x="8399" y="5747"/>
                    <a:pt x="4572" y="11494"/>
                    <a:pt x="2384" y="14961"/>
                  </a:cubicBezTo>
                  <a:cubicBezTo>
                    <a:pt x="197" y="18429"/>
                    <a:pt x="-350" y="19618"/>
                    <a:pt x="197" y="20411"/>
                  </a:cubicBezTo>
                  <a:cubicBezTo>
                    <a:pt x="744" y="21204"/>
                    <a:pt x="2384" y="21600"/>
                    <a:pt x="6075" y="21204"/>
                  </a:cubicBezTo>
                  <a:cubicBezTo>
                    <a:pt x="9766" y="20807"/>
                    <a:pt x="15508" y="19618"/>
                    <a:pt x="21250" y="18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625656" y="6527795"/>
              <a:ext cx="1569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1507"/>
                    <a:pt x="3818" y="3014"/>
                    <a:pt x="1118" y="6614"/>
                  </a:cubicBezTo>
                  <a:cubicBezTo>
                    <a:pt x="-1582" y="10214"/>
                    <a:pt x="1118" y="1590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457199" y="6944693"/>
              <a:ext cx="170292" cy="32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66" fill="norm" stroke="1" extrusionOk="0">
                  <a:moveTo>
                    <a:pt x="20800" y="2235"/>
                  </a:moveTo>
                  <a:cubicBezTo>
                    <a:pt x="20800" y="1538"/>
                    <a:pt x="20800" y="841"/>
                    <a:pt x="20133" y="423"/>
                  </a:cubicBezTo>
                  <a:cubicBezTo>
                    <a:pt x="19467" y="5"/>
                    <a:pt x="18133" y="-134"/>
                    <a:pt x="15867" y="145"/>
                  </a:cubicBezTo>
                  <a:cubicBezTo>
                    <a:pt x="13600" y="423"/>
                    <a:pt x="10400" y="1120"/>
                    <a:pt x="8667" y="1817"/>
                  </a:cubicBezTo>
                  <a:cubicBezTo>
                    <a:pt x="6933" y="2514"/>
                    <a:pt x="6667" y="3211"/>
                    <a:pt x="6800" y="4256"/>
                  </a:cubicBezTo>
                  <a:cubicBezTo>
                    <a:pt x="6933" y="5301"/>
                    <a:pt x="7467" y="6694"/>
                    <a:pt x="8800" y="7670"/>
                  </a:cubicBezTo>
                  <a:cubicBezTo>
                    <a:pt x="10133" y="8645"/>
                    <a:pt x="12267" y="9203"/>
                    <a:pt x="14133" y="9760"/>
                  </a:cubicBezTo>
                  <a:cubicBezTo>
                    <a:pt x="16000" y="10318"/>
                    <a:pt x="17600" y="10875"/>
                    <a:pt x="18800" y="11432"/>
                  </a:cubicBezTo>
                  <a:cubicBezTo>
                    <a:pt x="20000" y="11990"/>
                    <a:pt x="20800" y="12547"/>
                    <a:pt x="21200" y="13244"/>
                  </a:cubicBezTo>
                  <a:cubicBezTo>
                    <a:pt x="21600" y="13941"/>
                    <a:pt x="21600" y="14777"/>
                    <a:pt x="20667" y="15683"/>
                  </a:cubicBezTo>
                  <a:cubicBezTo>
                    <a:pt x="19733" y="16589"/>
                    <a:pt x="17867" y="17564"/>
                    <a:pt x="15067" y="18191"/>
                  </a:cubicBezTo>
                  <a:cubicBezTo>
                    <a:pt x="12267" y="18818"/>
                    <a:pt x="8533" y="19097"/>
                    <a:pt x="6000" y="19236"/>
                  </a:cubicBezTo>
                  <a:cubicBezTo>
                    <a:pt x="3467" y="19376"/>
                    <a:pt x="2133" y="19376"/>
                    <a:pt x="1333" y="19724"/>
                  </a:cubicBezTo>
                  <a:cubicBezTo>
                    <a:pt x="533" y="20072"/>
                    <a:pt x="267" y="20769"/>
                    <a:pt x="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482600" y="7435845"/>
              <a:ext cx="139700" cy="291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21600" y="0"/>
                  </a:moveTo>
                  <a:cubicBezTo>
                    <a:pt x="19636" y="0"/>
                    <a:pt x="17673" y="0"/>
                    <a:pt x="15709" y="704"/>
                  </a:cubicBezTo>
                  <a:cubicBezTo>
                    <a:pt x="13745" y="1409"/>
                    <a:pt x="11782" y="2817"/>
                    <a:pt x="9164" y="5557"/>
                  </a:cubicBezTo>
                  <a:cubicBezTo>
                    <a:pt x="6545" y="8296"/>
                    <a:pt x="3273" y="12365"/>
                    <a:pt x="1636" y="14791"/>
                  </a:cubicBezTo>
                  <a:cubicBezTo>
                    <a:pt x="0" y="17217"/>
                    <a:pt x="0" y="18000"/>
                    <a:pt x="655" y="18704"/>
                  </a:cubicBezTo>
                  <a:cubicBezTo>
                    <a:pt x="1309" y="19409"/>
                    <a:pt x="2618" y="20035"/>
                    <a:pt x="4091" y="20504"/>
                  </a:cubicBezTo>
                  <a:cubicBezTo>
                    <a:pt x="5564" y="20974"/>
                    <a:pt x="7200" y="21287"/>
                    <a:pt x="9491" y="21443"/>
                  </a:cubicBezTo>
                  <a:cubicBezTo>
                    <a:pt x="11782" y="21600"/>
                    <a:pt x="14727" y="21600"/>
                    <a:pt x="16200" y="21209"/>
                  </a:cubicBezTo>
                  <a:cubicBezTo>
                    <a:pt x="17673" y="20817"/>
                    <a:pt x="17673" y="20035"/>
                    <a:pt x="16855" y="19565"/>
                  </a:cubicBezTo>
                  <a:cubicBezTo>
                    <a:pt x="16036" y="19096"/>
                    <a:pt x="14400" y="18939"/>
                    <a:pt x="11455" y="19017"/>
                  </a:cubicBezTo>
                  <a:cubicBezTo>
                    <a:pt x="8509" y="19096"/>
                    <a:pt x="4255" y="19409"/>
                    <a:pt x="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1432983" y="4677866"/>
              <a:ext cx="135468" cy="391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18563" y="1499"/>
                  </a:moveTo>
                  <a:cubicBezTo>
                    <a:pt x="19237" y="922"/>
                    <a:pt x="19912" y="344"/>
                    <a:pt x="19237" y="113"/>
                  </a:cubicBezTo>
                  <a:cubicBezTo>
                    <a:pt x="18563" y="-118"/>
                    <a:pt x="16538" y="-2"/>
                    <a:pt x="14175" y="517"/>
                  </a:cubicBezTo>
                  <a:cubicBezTo>
                    <a:pt x="11812" y="1037"/>
                    <a:pt x="9112" y="1961"/>
                    <a:pt x="7256" y="2654"/>
                  </a:cubicBezTo>
                  <a:cubicBezTo>
                    <a:pt x="5400" y="3347"/>
                    <a:pt x="4387" y="3809"/>
                    <a:pt x="3544" y="4329"/>
                  </a:cubicBezTo>
                  <a:cubicBezTo>
                    <a:pt x="2700" y="4849"/>
                    <a:pt x="2025" y="5426"/>
                    <a:pt x="3375" y="5946"/>
                  </a:cubicBezTo>
                  <a:cubicBezTo>
                    <a:pt x="4725" y="6466"/>
                    <a:pt x="8100" y="6928"/>
                    <a:pt x="10800" y="7390"/>
                  </a:cubicBezTo>
                  <a:cubicBezTo>
                    <a:pt x="13500" y="7852"/>
                    <a:pt x="15525" y="8314"/>
                    <a:pt x="16200" y="8834"/>
                  </a:cubicBezTo>
                  <a:cubicBezTo>
                    <a:pt x="16875" y="9354"/>
                    <a:pt x="16200" y="9931"/>
                    <a:pt x="13838" y="10566"/>
                  </a:cubicBezTo>
                  <a:cubicBezTo>
                    <a:pt x="11475" y="11202"/>
                    <a:pt x="7425" y="11895"/>
                    <a:pt x="4556" y="12357"/>
                  </a:cubicBezTo>
                  <a:cubicBezTo>
                    <a:pt x="1687" y="12819"/>
                    <a:pt x="0" y="13050"/>
                    <a:pt x="0" y="13223"/>
                  </a:cubicBezTo>
                  <a:cubicBezTo>
                    <a:pt x="0" y="13396"/>
                    <a:pt x="1687" y="13512"/>
                    <a:pt x="3206" y="13801"/>
                  </a:cubicBezTo>
                  <a:cubicBezTo>
                    <a:pt x="4725" y="14089"/>
                    <a:pt x="6075" y="14552"/>
                    <a:pt x="6750" y="15071"/>
                  </a:cubicBezTo>
                  <a:cubicBezTo>
                    <a:pt x="7425" y="15591"/>
                    <a:pt x="7425" y="16169"/>
                    <a:pt x="6919" y="16919"/>
                  </a:cubicBezTo>
                  <a:cubicBezTo>
                    <a:pt x="6412" y="17670"/>
                    <a:pt x="5400" y="18594"/>
                    <a:pt x="4556" y="19403"/>
                  </a:cubicBezTo>
                  <a:cubicBezTo>
                    <a:pt x="3712" y="20211"/>
                    <a:pt x="3037" y="20904"/>
                    <a:pt x="3712" y="21193"/>
                  </a:cubicBezTo>
                  <a:cubicBezTo>
                    <a:pt x="4387" y="21482"/>
                    <a:pt x="6412" y="21366"/>
                    <a:pt x="9619" y="21078"/>
                  </a:cubicBezTo>
                  <a:cubicBezTo>
                    <a:pt x="12825" y="20789"/>
                    <a:pt x="17212" y="20327"/>
                    <a:pt x="21600" y="19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1682750" y="4746534"/>
              <a:ext cx="57150" cy="25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1867"/>
                  </a:moveTo>
                  <a:cubicBezTo>
                    <a:pt x="800" y="981"/>
                    <a:pt x="1600" y="96"/>
                    <a:pt x="3200" y="8"/>
                  </a:cubicBezTo>
                  <a:cubicBezTo>
                    <a:pt x="4800" y="-81"/>
                    <a:pt x="7200" y="627"/>
                    <a:pt x="9200" y="3283"/>
                  </a:cubicBezTo>
                  <a:cubicBezTo>
                    <a:pt x="11200" y="5939"/>
                    <a:pt x="12800" y="10542"/>
                    <a:pt x="14800" y="13906"/>
                  </a:cubicBezTo>
                  <a:cubicBezTo>
                    <a:pt x="16800" y="17270"/>
                    <a:pt x="19200" y="19394"/>
                    <a:pt x="2160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1784350" y="4978395"/>
              <a:ext cx="825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2006600" y="4728228"/>
              <a:ext cx="116417" cy="280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2609"/>
                  </a:moveTo>
                  <a:cubicBezTo>
                    <a:pt x="785" y="1803"/>
                    <a:pt x="1571" y="997"/>
                    <a:pt x="3927" y="514"/>
                  </a:cubicBezTo>
                  <a:cubicBezTo>
                    <a:pt x="6284" y="30"/>
                    <a:pt x="10211" y="-131"/>
                    <a:pt x="12960" y="111"/>
                  </a:cubicBezTo>
                  <a:cubicBezTo>
                    <a:pt x="15709" y="353"/>
                    <a:pt x="17280" y="997"/>
                    <a:pt x="16691" y="2529"/>
                  </a:cubicBezTo>
                  <a:cubicBezTo>
                    <a:pt x="16102" y="4060"/>
                    <a:pt x="13353" y="6478"/>
                    <a:pt x="11193" y="8009"/>
                  </a:cubicBezTo>
                  <a:cubicBezTo>
                    <a:pt x="9033" y="9541"/>
                    <a:pt x="7462" y="10185"/>
                    <a:pt x="7462" y="10750"/>
                  </a:cubicBezTo>
                  <a:cubicBezTo>
                    <a:pt x="7462" y="11314"/>
                    <a:pt x="9033" y="11797"/>
                    <a:pt x="11389" y="12442"/>
                  </a:cubicBezTo>
                  <a:cubicBezTo>
                    <a:pt x="13745" y="13087"/>
                    <a:pt x="16887" y="13893"/>
                    <a:pt x="18851" y="14699"/>
                  </a:cubicBezTo>
                  <a:cubicBezTo>
                    <a:pt x="20815" y="15505"/>
                    <a:pt x="21600" y="16311"/>
                    <a:pt x="21600" y="17117"/>
                  </a:cubicBezTo>
                  <a:cubicBezTo>
                    <a:pt x="21600" y="17923"/>
                    <a:pt x="20815" y="18729"/>
                    <a:pt x="18458" y="19454"/>
                  </a:cubicBezTo>
                  <a:cubicBezTo>
                    <a:pt x="16102" y="20179"/>
                    <a:pt x="12175" y="20824"/>
                    <a:pt x="9033" y="21147"/>
                  </a:cubicBezTo>
                  <a:cubicBezTo>
                    <a:pt x="5891" y="21469"/>
                    <a:pt x="3535" y="21469"/>
                    <a:pt x="2356" y="20985"/>
                  </a:cubicBezTo>
                  <a:cubicBezTo>
                    <a:pt x="1178" y="20502"/>
                    <a:pt x="1178" y="19535"/>
                    <a:pt x="1178" y="18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2222499" y="4662496"/>
              <a:ext cx="120003" cy="397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63" fill="norm" stroke="1" extrusionOk="0">
                  <a:moveTo>
                    <a:pt x="0" y="943"/>
                  </a:moveTo>
                  <a:cubicBezTo>
                    <a:pt x="1516" y="600"/>
                    <a:pt x="3032" y="257"/>
                    <a:pt x="5116" y="85"/>
                  </a:cubicBezTo>
                  <a:cubicBezTo>
                    <a:pt x="7200" y="-86"/>
                    <a:pt x="9853" y="-86"/>
                    <a:pt x="11368" y="943"/>
                  </a:cubicBezTo>
                  <a:cubicBezTo>
                    <a:pt x="12884" y="1971"/>
                    <a:pt x="13263" y="4028"/>
                    <a:pt x="12505" y="5400"/>
                  </a:cubicBezTo>
                  <a:cubicBezTo>
                    <a:pt x="11747" y="6771"/>
                    <a:pt x="9853" y="7457"/>
                    <a:pt x="8147" y="8028"/>
                  </a:cubicBezTo>
                  <a:cubicBezTo>
                    <a:pt x="6442" y="8600"/>
                    <a:pt x="4926" y="9057"/>
                    <a:pt x="4737" y="9514"/>
                  </a:cubicBezTo>
                  <a:cubicBezTo>
                    <a:pt x="4547" y="9971"/>
                    <a:pt x="5684" y="10428"/>
                    <a:pt x="8716" y="11685"/>
                  </a:cubicBezTo>
                  <a:cubicBezTo>
                    <a:pt x="11747" y="12943"/>
                    <a:pt x="16674" y="15000"/>
                    <a:pt x="19137" y="16314"/>
                  </a:cubicBezTo>
                  <a:cubicBezTo>
                    <a:pt x="21600" y="17628"/>
                    <a:pt x="21600" y="18200"/>
                    <a:pt x="21411" y="18771"/>
                  </a:cubicBezTo>
                  <a:cubicBezTo>
                    <a:pt x="21221" y="19343"/>
                    <a:pt x="20842" y="19914"/>
                    <a:pt x="18947" y="20428"/>
                  </a:cubicBezTo>
                  <a:cubicBezTo>
                    <a:pt x="17053" y="20943"/>
                    <a:pt x="13642" y="21400"/>
                    <a:pt x="11179" y="21457"/>
                  </a:cubicBezTo>
                  <a:cubicBezTo>
                    <a:pt x="8716" y="21514"/>
                    <a:pt x="7200" y="21171"/>
                    <a:pt x="5684" y="20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3305084" y="4622795"/>
              <a:ext cx="149317" cy="398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29" fill="norm" stroke="1" extrusionOk="0">
                  <a:moveTo>
                    <a:pt x="9596" y="2400"/>
                  </a:moveTo>
                  <a:cubicBezTo>
                    <a:pt x="9596" y="1829"/>
                    <a:pt x="9596" y="1257"/>
                    <a:pt x="8988" y="800"/>
                  </a:cubicBezTo>
                  <a:cubicBezTo>
                    <a:pt x="8379" y="343"/>
                    <a:pt x="7162" y="0"/>
                    <a:pt x="5946" y="0"/>
                  </a:cubicBezTo>
                  <a:cubicBezTo>
                    <a:pt x="4729" y="0"/>
                    <a:pt x="3512" y="343"/>
                    <a:pt x="2447" y="743"/>
                  </a:cubicBezTo>
                  <a:cubicBezTo>
                    <a:pt x="1382" y="1143"/>
                    <a:pt x="469" y="1600"/>
                    <a:pt x="1230" y="2914"/>
                  </a:cubicBezTo>
                  <a:cubicBezTo>
                    <a:pt x="1991" y="4229"/>
                    <a:pt x="4424" y="6400"/>
                    <a:pt x="5946" y="7771"/>
                  </a:cubicBezTo>
                  <a:cubicBezTo>
                    <a:pt x="7467" y="9143"/>
                    <a:pt x="8075" y="9714"/>
                    <a:pt x="7467" y="10514"/>
                  </a:cubicBezTo>
                  <a:cubicBezTo>
                    <a:pt x="6858" y="11314"/>
                    <a:pt x="5033" y="12343"/>
                    <a:pt x="3360" y="12914"/>
                  </a:cubicBezTo>
                  <a:cubicBezTo>
                    <a:pt x="1686" y="13486"/>
                    <a:pt x="165" y="13600"/>
                    <a:pt x="13" y="13829"/>
                  </a:cubicBezTo>
                  <a:cubicBezTo>
                    <a:pt x="-139" y="14057"/>
                    <a:pt x="1078" y="14400"/>
                    <a:pt x="1991" y="14857"/>
                  </a:cubicBezTo>
                  <a:cubicBezTo>
                    <a:pt x="2903" y="15314"/>
                    <a:pt x="3512" y="15886"/>
                    <a:pt x="3816" y="16457"/>
                  </a:cubicBezTo>
                  <a:cubicBezTo>
                    <a:pt x="4120" y="17029"/>
                    <a:pt x="4120" y="17600"/>
                    <a:pt x="3512" y="18171"/>
                  </a:cubicBezTo>
                  <a:cubicBezTo>
                    <a:pt x="2903" y="18743"/>
                    <a:pt x="1686" y="19314"/>
                    <a:pt x="926" y="19886"/>
                  </a:cubicBezTo>
                  <a:cubicBezTo>
                    <a:pt x="165" y="20457"/>
                    <a:pt x="-139" y="21029"/>
                    <a:pt x="469" y="21314"/>
                  </a:cubicBezTo>
                  <a:cubicBezTo>
                    <a:pt x="1078" y="21600"/>
                    <a:pt x="2599" y="21600"/>
                    <a:pt x="6250" y="21314"/>
                  </a:cubicBezTo>
                  <a:cubicBezTo>
                    <a:pt x="9900" y="21029"/>
                    <a:pt x="15681" y="20457"/>
                    <a:pt x="21461" y="19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3492500" y="4700049"/>
              <a:ext cx="215900" cy="207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3781"/>
                  </a:moveTo>
                  <a:cubicBezTo>
                    <a:pt x="2541" y="2269"/>
                    <a:pt x="5082" y="757"/>
                    <a:pt x="6882" y="217"/>
                  </a:cubicBezTo>
                  <a:cubicBezTo>
                    <a:pt x="8682" y="-323"/>
                    <a:pt x="9741" y="109"/>
                    <a:pt x="10588" y="1945"/>
                  </a:cubicBezTo>
                  <a:cubicBezTo>
                    <a:pt x="11435" y="3781"/>
                    <a:pt x="12071" y="7021"/>
                    <a:pt x="11118" y="10045"/>
                  </a:cubicBezTo>
                  <a:cubicBezTo>
                    <a:pt x="10165" y="13069"/>
                    <a:pt x="7624" y="15877"/>
                    <a:pt x="5929" y="17713"/>
                  </a:cubicBezTo>
                  <a:cubicBezTo>
                    <a:pt x="4235" y="19549"/>
                    <a:pt x="3388" y="20413"/>
                    <a:pt x="3494" y="20845"/>
                  </a:cubicBezTo>
                  <a:cubicBezTo>
                    <a:pt x="3600" y="21277"/>
                    <a:pt x="4659" y="21277"/>
                    <a:pt x="7835" y="20953"/>
                  </a:cubicBezTo>
                  <a:cubicBezTo>
                    <a:pt x="11012" y="20629"/>
                    <a:pt x="16306" y="19981"/>
                    <a:pt x="21600" y="19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3797300" y="4603745"/>
              <a:ext cx="103139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0" y="697"/>
                  </a:moveTo>
                  <a:cubicBezTo>
                    <a:pt x="2592" y="348"/>
                    <a:pt x="5184" y="0"/>
                    <a:pt x="7344" y="0"/>
                  </a:cubicBezTo>
                  <a:cubicBezTo>
                    <a:pt x="9504" y="0"/>
                    <a:pt x="11232" y="348"/>
                    <a:pt x="12960" y="1103"/>
                  </a:cubicBezTo>
                  <a:cubicBezTo>
                    <a:pt x="14688" y="1858"/>
                    <a:pt x="16416" y="3019"/>
                    <a:pt x="16632" y="4123"/>
                  </a:cubicBezTo>
                  <a:cubicBezTo>
                    <a:pt x="16848" y="5226"/>
                    <a:pt x="15552" y="6271"/>
                    <a:pt x="14256" y="7084"/>
                  </a:cubicBezTo>
                  <a:cubicBezTo>
                    <a:pt x="12960" y="7897"/>
                    <a:pt x="11664" y="8477"/>
                    <a:pt x="10800" y="9058"/>
                  </a:cubicBezTo>
                  <a:cubicBezTo>
                    <a:pt x="9936" y="9639"/>
                    <a:pt x="9504" y="10219"/>
                    <a:pt x="10152" y="10684"/>
                  </a:cubicBezTo>
                  <a:cubicBezTo>
                    <a:pt x="10800" y="11148"/>
                    <a:pt x="12528" y="11497"/>
                    <a:pt x="14688" y="12194"/>
                  </a:cubicBezTo>
                  <a:cubicBezTo>
                    <a:pt x="16848" y="12890"/>
                    <a:pt x="19440" y="13935"/>
                    <a:pt x="20520" y="15039"/>
                  </a:cubicBezTo>
                  <a:cubicBezTo>
                    <a:pt x="21600" y="16142"/>
                    <a:pt x="21168" y="17303"/>
                    <a:pt x="17928" y="18406"/>
                  </a:cubicBezTo>
                  <a:cubicBezTo>
                    <a:pt x="14688" y="19510"/>
                    <a:pt x="8640" y="20555"/>
                    <a:pt x="25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1521883" y="5246040"/>
              <a:ext cx="129118" cy="418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17351" y="933"/>
                  </a:moveTo>
                  <a:cubicBezTo>
                    <a:pt x="16289" y="496"/>
                    <a:pt x="15226" y="60"/>
                    <a:pt x="12925" y="6"/>
                  </a:cubicBezTo>
                  <a:cubicBezTo>
                    <a:pt x="10623" y="-49"/>
                    <a:pt x="7082" y="278"/>
                    <a:pt x="4426" y="933"/>
                  </a:cubicBezTo>
                  <a:cubicBezTo>
                    <a:pt x="1770" y="1587"/>
                    <a:pt x="0" y="2569"/>
                    <a:pt x="0" y="3551"/>
                  </a:cubicBezTo>
                  <a:cubicBezTo>
                    <a:pt x="0" y="4533"/>
                    <a:pt x="1770" y="5515"/>
                    <a:pt x="4603" y="6606"/>
                  </a:cubicBezTo>
                  <a:cubicBezTo>
                    <a:pt x="7436" y="7696"/>
                    <a:pt x="11331" y="8896"/>
                    <a:pt x="13279" y="9878"/>
                  </a:cubicBezTo>
                  <a:cubicBezTo>
                    <a:pt x="15226" y="10860"/>
                    <a:pt x="15226" y="11624"/>
                    <a:pt x="14341" y="12169"/>
                  </a:cubicBezTo>
                  <a:cubicBezTo>
                    <a:pt x="13456" y="12715"/>
                    <a:pt x="11685" y="13042"/>
                    <a:pt x="9384" y="13206"/>
                  </a:cubicBezTo>
                  <a:cubicBezTo>
                    <a:pt x="7082" y="13369"/>
                    <a:pt x="4249" y="13369"/>
                    <a:pt x="3718" y="13478"/>
                  </a:cubicBezTo>
                  <a:cubicBezTo>
                    <a:pt x="3187" y="13587"/>
                    <a:pt x="4957" y="13806"/>
                    <a:pt x="6020" y="14187"/>
                  </a:cubicBezTo>
                  <a:cubicBezTo>
                    <a:pt x="7082" y="14569"/>
                    <a:pt x="7436" y="15115"/>
                    <a:pt x="6905" y="15987"/>
                  </a:cubicBezTo>
                  <a:cubicBezTo>
                    <a:pt x="6374" y="16860"/>
                    <a:pt x="4957" y="18060"/>
                    <a:pt x="4249" y="18987"/>
                  </a:cubicBezTo>
                  <a:cubicBezTo>
                    <a:pt x="3541" y="19915"/>
                    <a:pt x="3541" y="20569"/>
                    <a:pt x="4426" y="20896"/>
                  </a:cubicBezTo>
                  <a:cubicBezTo>
                    <a:pt x="5311" y="21224"/>
                    <a:pt x="7082" y="21224"/>
                    <a:pt x="10092" y="21278"/>
                  </a:cubicBezTo>
                  <a:cubicBezTo>
                    <a:pt x="13102" y="21333"/>
                    <a:pt x="17351" y="21442"/>
                    <a:pt x="2160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765300" y="5289545"/>
              <a:ext cx="254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418"/>
                    <a:pt x="10800" y="8836"/>
                    <a:pt x="14400" y="12436"/>
                  </a:cubicBezTo>
                  <a:cubicBezTo>
                    <a:pt x="18000" y="16036"/>
                    <a:pt x="19800" y="188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1841500" y="5524495"/>
              <a:ext cx="381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1981199" y="5292985"/>
              <a:ext cx="114301" cy="231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3215"/>
                  </a:moveTo>
                  <a:cubicBezTo>
                    <a:pt x="0" y="2233"/>
                    <a:pt x="0" y="1252"/>
                    <a:pt x="1000" y="662"/>
                  </a:cubicBezTo>
                  <a:cubicBezTo>
                    <a:pt x="2000" y="73"/>
                    <a:pt x="4000" y="-123"/>
                    <a:pt x="5800" y="73"/>
                  </a:cubicBezTo>
                  <a:cubicBezTo>
                    <a:pt x="7600" y="270"/>
                    <a:pt x="9200" y="859"/>
                    <a:pt x="10400" y="3019"/>
                  </a:cubicBezTo>
                  <a:cubicBezTo>
                    <a:pt x="11600" y="5179"/>
                    <a:pt x="12400" y="8910"/>
                    <a:pt x="11400" y="11659"/>
                  </a:cubicBezTo>
                  <a:cubicBezTo>
                    <a:pt x="10400" y="14408"/>
                    <a:pt x="7600" y="16175"/>
                    <a:pt x="5600" y="17550"/>
                  </a:cubicBezTo>
                  <a:cubicBezTo>
                    <a:pt x="3600" y="18924"/>
                    <a:pt x="2400" y="19906"/>
                    <a:pt x="2800" y="20495"/>
                  </a:cubicBezTo>
                  <a:cubicBezTo>
                    <a:pt x="3200" y="21084"/>
                    <a:pt x="5200" y="21281"/>
                    <a:pt x="8600" y="21379"/>
                  </a:cubicBezTo>
                  <a:cubicBezTo>
                    <a:pt x="12000" y="21477"/>
                    <a:pt x="16800" y="21477"/>
                    <a:pt x="2160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2203449" y="5213345"/>
              <a:ext cx="140916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0" y="2224"/>
                  </a:moveTo>
                  <a:cubicBezTo>
                    <a:pt x="0" y="1694"/>
                    <a:pt x="0" y="1165"/>
                    <a:pt x="1451" y="741"/>
                  </a:cubicBezTo>
                  <a:cubicBezTo>
                    <a:pt x="2901" y="318"/>
                    <a:pt x="5803" y="0"/>
                    <a:pt x="7899" y="0"/>
                  </a:cubicBezTo>
                  <a:cubicBezTo>
                    <a:pt x="9994" y="0"/>
                    <a:pt x="11284" y="318"/>
                    <a:pt x="12412" y="1165"/>
                  </a:cubicBezTo>
                  <a:cubicBezTo>
                    <a:pt x="13540" y="2012"/>
                    <a:pt x="14507" y="3388"/>
                    <a:pt x="13863" y="4871"/>
                  </a:cubicBezTo>
                  <a:cubicBezTo>
                    <a:pt x="13218" y="6353"/>
                    <a:pt x="10961" y="7941"/>
                    <a:pt x="9510" y="9106"/>
                  </a:cubicBezTo>
                  <a:cubicBezTo>
                    <a:pt x="8060" y="10271"/>
                    <a:pt x="7415" y="11012"/>
                    <a:pt x="7737" y="11594"/>
                  </a:cubicBezTo>
                  <a:cubicBezTo>
                    <a:pt x="8060" y="12176"/>
                    <a:pt x="9349" y="12600"/>
                    <a:pt x="11606" y="13500"/>
                  </a:cubicBezTo>
                  <a:cubicBezTo>
                    <a:pt x="13863" y="14400"/>
                    <a:pt x="17087" y="15776"/>
                    <a:pt x="19021" y="16994"/>
                  </a:cubicBezTo>
                  <a:cubicBezTo>
                    <a:pt x="20955" y="18212"/>
                    <a:pt x="21600" y="19271"/>
                    <a:pt x="21439" y="20012"/>
                  </a:cubicBezTo>
                  <a:cubicBezTo>
                    <a:pt x="21278" y="20753"/>
                    <a:pt x="20310" y="21176"/>
                    <a:pt x="17248" y="21388"/>
                  </a:cubicBezTo>
                  <a:cubicBezTo>
                    <a:pt x="14185" y="21600"/>
                    <a:pt x="9027" y="21600"/>
                    <a:pt x="38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3309950" y="5224104"/>
              <a:ext cx="112700" cy="35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60" fill="norm" stroke="1" extrusionOk="0">
                  <a:moveTo>
                    <a:pt x="15297" y="2059"/>
                  </a:moveTo>
                  <a:cubicBezTo>
                    <a:pt x="14497" y="1412"/>
                    <a:pt x="13697" y="765"/>
                    <a:pt x="12297" y="377"/>
                  </a:cubicBezTo>
                  <a:cubicBezTo>
                    <a:pt x="10897" y="-11"/>
                    <a:pt x="8897" y="-140"/>
                    <a:pt x="6697" y="183"/>
                  </a:cubicBezTo>
                  <a:cubicBezTo>
                    <a:pt x="4497" y="507"/>
                    <a:pt x="2097" y="1283"/>
                    <a:pt x="2097" y="2641"/>
                  </a:cubicBezTo>
                  <a:cubicBezTo>
                    <a:pt x="2097" y="3999"/>
                    <a:pt x="4497" y="5939"/>
                    <a:pt x="5897" y="7232"/>
                  </a:cubicBezTo>
                  <a:cubicBezTo>
                    <a:pt x="7297" y="8526"/>
                    <a:pt x="7697" y="9173"/>
                    <a:pt x="7697" y="9819"/>
                  </a:cubicBezTo>
                  <a:cubicBezTo>
                    <a:pt x="7697" y="10466"/>
                    <a:pt x="7297" y="11113"/>
                    <a:pt x="6097" y="11565"/>
                  </a:cubicBezTo>
                  <a:cubicBezTo>
                    <a:pt x="4897" y="12018"/>
                    <a:pt x="2897" y="12277"/>
                    <a:pt x="2497" y="12147"/>
                  </a:cubicBezTo>
                  <a:cubicBezTo>
                    <a:pt x="2097" y="12018"/>
                    <a:pt x="3297" y="11501"/>
                    <a:pt x="4697" y="11436"/>
                  </a:cubicBezTo>
                  <a:cubicBezTo>
                    <a:pt x="6097" y="11371"/>
                    <a:pt x="7697" y="11759"/>
                    <a:pt x="8497" y="12277"/>
                  </a:cubicBezTo>
                  <a:cubicBezTo>
                    <a:pt x="9297" y="12794"/>
                    <a:pt x="9297" y="13441"/>
                    <a:pt x="9097" y="14088"/>
                  </a:cubicBezTo>
                  <a:cubicBezTo>
                    <a:pt x="8897" y="14734"/>
                    <a:pt x="8497" y="15381"/>
                    <a:pt x="7497" y="15963"/>
                  </a:cubicBezTo>
                  <a:cubicBezTo>
                    <a:pt x="6497" y="16545"/>
                    <a:pt x="4897" y="17062"/>
                    <a:pt x="3497" y="17580"/>
                  </a:cubicBezTo>
                  <a:cubicBezTo>
                    <a:pt x="2097" y="18097"/>
                    <a:pt x="897" y="18614"/>
                    <a:pt x="297" y="19197"/>
                  </a:cubicBezTo>
                  <a:cubicBezTo>
                    <a:pt x="-303" y="19779"/>
                    <a:pt x="-303" y="20425"/>
                    <a:pt x="3297" y="20813"/>
                  </a:cubicBezTo>
                  <a:cubicBezTo>
                    <a:pt x="6897" y="21201"/>
                    <a:pt x="14097" y="21331"/>
                    <a:pt x="21297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3486150" y="5294676"/>
              <a:ext cx="112782" cy="219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321" fill="norm" stroke="1" extrusionOk="0">
                  <a:moveTo>
                    <a:pt x="0" y="1353"/>
                  </a:moveTo>
                  <a:cubicBezTo>
                    <a:pt x="1571" y="736"/>
                    <a:pt x="3142" y="119"/>
                    <a:pt x="5891" y="16"/>
                  </a:cubicBezTo>
                  <a:cubicBezTo>
                    <a:pt x="8640" y="-87"/>
                    <a:pt x="12567" y="324"/>
                    <a:pt x="14531" y="1044"/>
                  </a:cubicBezTo>
                  <a:cubicBezTo>
                    <a:pt x="16495" y="1764"/>
                    <a:pt x="16495" y="2793"/>
                    <a:pt x="15709" y="3616"/>
                  </a:cubicBezTo>
                  <a:cubicBezTo>
                    <a:pt x="14924" y="4439"/>
                    <a:pt x="13353" y="5056"/>
                    <a:pt x="11782" y="5673"/>
                  </a:cubicBezTo>
                  <a:cubicBezTo>
                    <a:pt x="10211" y="6290"/>
                    <a:pt x="8640" y="6907"/>
                    <a:pt x="8640" y="7524"/>
                  </a:cubicBezTo>
                  <a:cubicBezTo>
                    <a:pt x="8640" y="8142"/>
                    <a:pt x="10211" y="8759"/>
                    <a:pt x="12371" y="9787"/>
                  </a:cubicBezTo>
                  <a:cubicBezTo>
                    <a:pt x="14531" y="10816"/>
                    <a:pt x="17280" y="12256"/>
                    <a:pt x="19047" y="13696"/>
                  </a:cubicBezTo>
                  <a:cubicBezTo>
                    <a:pt x="20815" y="15136"/>
                    <a:pt x="21600" y="16576"/>
                    <a:pt x="20225" y="17913"/>
                  </a:cubicBezTo>
                  <a:cubicBezTo>
                    <a:pt x="18851" y="19250"/>
                    <a:pt x="15316" y="20484"/>
                    <a:pt x="11585" y="20999"/>
                  </a:cubicBezTo>
                  <a:cubicBezTo>
                    <a:pt x="7855" y="21513"/>
                    <a:pt x="3927" y="21307"/>
                    <a:pt x="0" y="2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3740150" y="5199294"/>
              <a:ext cx="81654" cy="35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325" fill="norm" stroke="1" extrusionOk="0">
                  <a:moveTo>
                    <a:pt x="0" y="1225"/>
                  </a:moveTo>
                  <a:cubicBezTo>
                    <a:pt x="2160" y="843"/>
                    <a:pt x="4320" y="462"/>
                    <a:pt x="7560" y="208"/>
                  </a:cubicBezTo>
                  <a:cubicBezTo>
                    <a:pt x="10800" y="-46"/>
                    <a:pt x="15120" y="-173"/>
                    <a:pt x="17820" y="462"/>
                  </a:cubicBezTo>
                  <a:cubicBezTo>
                    <a:pt x="20520" y="1098"/>
                    <a:pt x="21600" y="2495"/>
                    <a:pt x="20250" y="3893"/>
                  </a:cubicBezTo>
                  <a:cubicBezTo>
                    <a:pt x="18900" y="5291"/>
                    <a:pt x="15120" y="6688"/>
                    <a:pt x="12690" y="8022"/>
                  </a:cubicBezTo>
                  <a:cubicBezTo>
                    <a:pt x="10260" y="9356"/>
                    <a:pt x="9180" y="10627"/>
                    <a:pt x="9990" y="12279"/>
                  </a:cubicBezTo>
                  <a:cubicBezTo>
                    <a:pt x="10800" y="13931"/>
                    <a:pt x="13500" y="15963"/>
                    <a:pt x="15390" y="17298"/>
                  </a:cubicBezTo>
                  <a:cubicBezTo>
                    <a:pt x="17280" y="18632"/>
                    <a:pt x="18360" y="19267"/>
                    <a:pt x="18360" y="19902"/>
                  </a:cubicBezTo>
                  <a:cubicBezTo>
                    <a:pt x="18360" y="20538"/>
                    <a:pt x="17280" y="21173"/>
                    <a:pt x="14040" y="21300"/>
                  </a:cubicBezTo>
                  <a:cubicBezTo>
                    <a:pt x="10800" y="21427"/>
                    <a:pt x="5400" y="21046"/>
                    <a:pt x="0" y="20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1553305" y="5852616"/>
              <a:ext cx="129446" cy="342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14" fill="norm" stroke="1" extrusionOk="0">
                  <a:moveTo>
                    <a:pt x="11900" y="1720"/>
                  </a:moveTo>
                  <a:cubicBezTo>
                    <a:pt x="12248" y="1058"/>
                    <a:pt x="12596" y="395"/>
                    <a:pt x="11900" y="130"/>
                  </a:cubicBezTo>
                  <a:cubicBezTo>
                    <a:pt x="11203" y="-135"/>
                    <a:pt x="9461" y="-2"/>
                    <a:pt x="7196" y="594"/>
                  </a:cubicBezTo>
                  <a:cubicBezTo>
                    <a:pt x="4932" y="1190"/>
                    <a:pt x="2145" y="2250"/>
                    <a:pt x="1274" y="3443"/>
                  </a:cubicBezTo>
                  <a:cubicBezTo>
                    <a:pt x="403" y="4636"/>
                    <a:pt x="1448" y="5961"/>
                    <a:pt x="2667" y="7286"/>
                  </a:cubicBezTo>
                  <a:cubicBezTo>
                    <a:pt x="3887" y="8611"/>
                    <a:pt x="5280" y="9936"/>
                    <a:pt x="6325" y="10930"/>
                  </a:cubicBezTo>
                  <a:cubicBezTo>
                    <a:pt x="7371" y="11924"/>
                    <a:pt x="8067" y="12586"/>
                    <a:pt x="7719" y="13117"/>
                  </a:cubicBezTo>
                  <a:cubicBezTo>
                    <a:pt x="7371" y="13647"/>
                    <a:pt x="5977" y="14044"/>
                    <a:pt x="4235" y="14110"/>
                  </a:cubicBezTo>
                  <a:cubicBezTo>
                    <a:pt x="2493" y="14177"/>
                    <a:pt x="403" y="13912"/>
                    <a:pt x="54" y="13580"/>
                  </a:cubicBezTo>
                  <a:cubicBezTo>
                    <a:pt x="-294" y="13249"/>
                    <a:pt x="1100" y="12852"/>
                    <a:pt x="2667" y="12719"/>
                  </a:cubicBezTo>
                  <a:cubicBezTo>
                    <a:pt x="4235" y="12586"/>
                    <a:pt x="5977" y="12719"/>
                    <a:pt x="7545" y="13050"/>
                  </a:cubicBezTo>
                  <a:cubicBezTo>
                    <a:pt x="9112" y="13382"/>
                    <a:pt x="10506" y="13912"/>
                    <a:pt x="11029" y="14508"/>
                  </a:cubicBezTo>
                  <a:cubicBezTo>
                    <a:pt x="11551" y="15104"/>
                    <a:pt x="11203" y="15767"/>
                    <a:pt x="10332" y="16363"/>
                  </a:cubicBezTo>
                  <a:cubicBezTo>
                    <a:pt x="9461" y="16959"/>
                    <a:pt x="8067" y="17490"/>
                    <a:pt x="6500" y="18285"/>
                  </a:cubicBezTo>
                  <a:cubicBezTo>
                    <a:pt x="4932" y="19080"/>
                    <a:pt x="3190" y="20140"/>
                    <a:pt x="3190" y="20736"/>
                  </a:cubicBezTo>
                  <a:cubicBezTo>
                    <a:pt x="3190" y="21332"/>
                    <a:pt x="4932" y="21465"/>
                    <a:pt x="8241" y="21399"/>
                  </a:cubicBezTo>
                  <a:cubicBezTo>
                    <a:pt x="11551" y="21332"/>
                    <a:pt x="16429" y="21067"/>
                    <a:pt x="21306" y="20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1727200" y="5892795"/>
              <a:ext cx="177800" cy="20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629"/>
                  </a:moveTo>
                  <a:cubicBezTo>
                    <a:pt x="257" y="3527"/>
                    <a:pt x="514" y="2424"/>
                    <a:pt x="1800" y="1543"/>
                  </a:cubicBezTo>
                  <a:cubicBezTo>
                    <a:pt x="3086" y="661"/>
                    <a:pt x="5400" y="0"/>
                    <a:pt x="7714" y="0"/>
                  </a:cubicBezTo>
                  <a:cubicBezTo>
                    <a:pt x="10029" y="0"/>
                    <a:pt x="12343" y="661"/>
                    <a:pt x="12986" y="3416"/>
                  </a:cubicBezTo>
                  <a:cubicBezTo>
                    <a:pt x="13629" y="6171"/>
                    <a:pt x="12600" y="11020"/>
                    <a:pt x="11700" y="13886"/>
                  </a:cubicBezTo>
                  <a:cubicBezTo>
                    <a:pt x="10800" y="16751"/>
                    <a:pt x="10029" y="17633"/>
                    <a:pt x="9000" y="18514"/>
                  </a:cubicBezTo>
                  <a:cubicBezTo>
                    <a:pt x="7971" y="19396"/>
                    <a:pt x="6686" y="20278"/>
                    <a:pt x="6686" y="20829"/>
                  </a:cubicBezTo>
                  <a:cubicBezTo>
                    <a:pt x="6686" y="21380"/>
                    <a:pt x="7971" y="21600"/>
                    <a:pt x="10671" y="21600"/>
                  </a:cubicBezTo>
                  <a:cubicBezTo>
                    <a:pt x="13371" y="21600"/>
                    <a:pt x="17486" y="21380"/>
                    <a:pt x="2160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1924050" y="6140445"/>
              <a:ext cx="635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2095500" y="5937245"/>
              <a:ext cx="980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950"/>
                    <a:pt x="17280" y="9900"/>
                    <a:pt x="19440" y="13500"/>
                  </a:cubicBezTo>
                  <a:cubicBezTo>
                    <a:pt x="21600" y="17100"/>
                    <a:pt x="17280" y="1935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2178049" y="5854695"/>
              <a:ext cx="87787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0" y="0"/>
                  </a:moveTo>
                  <a:cubicBezTo>
                    <a:pt x="2571" y="0"/>
                    <a:pt x="5143" y="0"/>
                    <a:pt x="7200" y="248"/>
                  </a:cubicBezTo>
                  <a:cubicBezTo>
                    <a:pt x="9257" y="497"/>
                    <a:pt x="10800" y="993"/>
                    <a:pt x="12343" y="1862"/>
                  </a:cubicBezTo>
                  <a:cubicBezTo>
                    <a:pt x="13886" y="2731"/>
                    <a:pt x="15429" y="3972"/>
                    <a:pt x="14143" y="5338"/>
                  </a:cubicBezTo>
                  <a:cubicBezTo>
                    <a:pt x="12857" y="6703"/>
                    <a:pt x="8743" y="8193"/>
                    <a:pt x="6686" y="9248"/>
                  </a:cubicBezTo>
                  <a:cubicBezTo>
                    <a:pt x="4629" y="10303"/>
                    <a:pt x="4629" y="10924"/>
                    <a:pt x="6943" y="11855"/>
                  </a:cubicBezTo>
                  <a:cubicBezTo>
                    <a:pt x="9257" y="12786"/>
                    <a:pt x="13886" y="14028"/>
                    <a:pt x="16714" y="15083"/>
                  </a:cubicBezTo>
                  <a:cubicBezTo>
                    <a:pt x="19543" y="16138"/>
                    <a:pt x="20571" y="17007"/>
                    <a:pt x="21086" y="17752"/>
                  </a:cubicBezTo>
                  <a:cubicBezTo>
                    <a:pt x="21600" y="18497"/>
                    <a:pt x="21600" y="19117"/>
                    <a:pt x="18000" y="19738"/>
                  </a:cubicBezTo>
                  <a:cubicBezTo>
                    <a:pt x="14400" y="20359"/>
                    <a:pt x="7200" y="209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3284656" y="5821622"/>
              <a:ext cx="93545" cy="363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28" fill="norm" stroke="1" extrusionOk="0">
                  <a:moveTo>
                    <a:pt x="18333" y="1576"/>
                  </a:moveTo>
                  <a:cubicBezTo>
                    <a:pt x="16893" y="1077"/>
                    <a:pt x="15453" y="577"/>
                    <a:pt x="13293" y="265"/>
                  </a:cubicBezTo>
                  <a:cubicBezTo>
                    <a:pt x="11133" y="-47"/>
                    <a:pt x="8253" y="-172"/>
                    <a:pt x="5853" y="390"/>
                  </a:cubicBezTo>
                  <a:cubicBezTo>
                    <a:pt x="3453" y="952"/>
                    <a:pt x="1533" y="2200"/>
                    <a:pt x="2493" y="3699"/>
                  </a:cubicBezTo>
                  <a:cubicBezTo>
                    <a:pt x="3453" y="5197"/>
                    <a:pt x="7293" y="6945"/>
                    <a:pt x="9693" y="8131"/>
                  </a:cubicBezTo>
                  <a:cubicBezTo>
                    <a:pt x="12093" y="9317"/>
                    <a:pt x="13053" y="9941"/>
                    <a:pt x="12813" y="10503"/>
                  </a:cubicBezTo>
                  <a:cubicBezTo>
                    <a:pt x="12573" y="11065"/>
                    <a:pt x="11133" y="11564"/>
                    <a:pt x="9213" y="11814"/>
                  </a:cubicBezTo>
                  <a:cubicBezTo>
                    <a:pt x="7293" y="12064"/>
                    <a:pt x="4893" y="12064"/>
                    <a:pt x="2973" y="11814"/>
                  </a:cubicBezTo>
                  <a:cubicBezTo>
                    <a:pt x="1053" y="11564"/>
                    <a:pt x="-387" y="11065"/>
                    <a:pt x="93" y="10815"/>
                  </a:cubicBezTo>
                  <a:cubicBezTo>
                    <a:pt x="573" y="10566"/>
                    <a:pt x="2973" y="10566"/>
                    <a:pt x="4893" y="10815"/>
                  </a:cubicBezTo>
                  <a:cubicBezTo>
                    <a:pt x="6813" y="11065"/>
                    <a:pt x="8253" y="11564"/>
                    <a:pt x="8253" y="12688"/>
                  </a:cubicBezTo>
                  <a:cubicBezTo>
                    <a:pt x="8253" y="13812"/>
                    <a:pt x="6813" y="15560"/>
                    <a:pt x="6093" y="16871"/>
                  </a:cubicBezTo>
                  <a:cubicBezTo>
                    <a:pt x="5373" y="18182"/>
                    <a:pt x="5373" y="19056"/>
                    <a:pt x="8013" y="19742"/>
                  </a:cubicBezTo>
                  <a:cubicBezTo>
                    <a:pt x="10653" y="20429"/>
                    <a:pt x="15933" y="20929"/>
                    <a:pt x="21213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3454400" y="5875269"/>
              <a:ext cx="123085" cy="226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70" fill="norm" stroke="1" extrusionOk="0">
                  <a:moveTo>
                    <a:pt x="0" y="2256"/>
                  </a:moveTo>
                  <a:cubicBezTo>
                    <a:pt x="1098" y="1456"/>
                    <a:pt x="2197" y="656"/>
                    <a:pt x="4210" y="256"/>
                  </a:cubicBezTo>
                  <a:cubicBezTo>
                    <a:pt x="6224" y="-144"/>
                    <a:pt x="9153" y="-144"/>
                    <a:pt x="11166" y="756"/>
                  </a:cubicBezTo>
                  <a:cubicBezTo>
                    <a:pt x="13180" y="1656"/>
                    <a:pt x="14278" y="3456"/>
                    <a:pt x="14278" y="4756"/>
                  </a:cubicBezTo>
                  <a:cubicBezTo>
                    <a:pt x="14278" y="6056"/>
                    <a:pt x="13180" y="6856"/>
                    <a:pt x="11898" y="7556"/>
                  </a:cubicBezTo>
                  <a:cubicBezTo>
                    <a:pt x="10617" y="8256"/>
                    <a:pt x="9153" y="8856"/>
                    <a:pt x="9153" y="9556"/>
                  </a:cubicBezTo>
                  <a:cubicBezTo>
                    <a:pt x="9153" y="10256"/>
                    <a:pt x="10617" y="11056"/>
                    <a:pt x="12814" y="12256"/>
                  </a:cubicBezTo>
                  <a:cubicBezTo>
                    <a:pt x="15010" y="13456"/>
                    <a:pt x="17939" y="15056"/>
                    <a:pt x="19586" y="16356"/>
                  </a:cubicBezTo>
                  <a:cubicBezTo>
                    <a:pt x="21234" y="17656"/>
                    <a:pt x="21600" y="18656"/>
                    <a:pt x="21051" y="19456"/>
                  </a:cubicBezTo>
                  <a:cubicBezTo>
                    <a:pt x="20502" y="20256"/>
                    <a:pt x="19037" y="20856"/>
                    <a:pt x="16292" y="21156"/>
                  </a:cubicBezTo>
                  <a:cubicBezTo>
                    <a:pt x="13546" y="21456"/>
                    <a:pt x="9519" y="21456"/>
                    <a:pt x="7139" y="21056"/>
                  </a:cubicBezTo>
                  <a:cubicBezTo>
                    <a:pt x="4759" y="20656"/>
                    <a:pt x="4027" y="19856"/>
                    <a:pt x="3295" y="19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3625850" y="5818184"/>
              <a:ext cx="80535" cy="34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502" fill="norm" stroke="1" extrusionOk="0">
                  <a:moveTo>
                    <a:pt x="0" y="1473"/>
                  </a:moveTo>
                  <a:cubicBezTo>
                    <a:pt x="2215" y="949"/>
                    <a:pt x="4431" y="426"/>
                    <a:pt x="6923" y="164"/>
                  </a:cubicBezTo>
                  <a:cubicBezTo>
                    <a:pt x="9415" y="-98"/>
                    <a:pt x="12185" y="-98"/>
                    <a:pt x="14400" y="557"/>
                  </a:cubicBezTo>
                  <a:cubicBezTo>
                    <a:pt x="16615" y="1211"/>
                    <a:pt x="18277" y="2520"/>
                    <a:pt x="17446" y="3960"/>
                  </a:cubicBezTo>
                  <a:cubicBezTo>
                    <a:pt x="16615" y="5400"/>
                    <a:pt x="13292" y="6971"/>
                    <a:pt x="11354" y="8084"/>
                  </a:cubicBezTo>
                  <a:cubicBezTo>
                    <a:pt x="9415" y="9197"/>
                    <a:pt x="8862" y="9851"/>
                    <a:pt x="9415" y="10767"/>
                  </a:cubicBezTo>
                  <a:cubicBezTo>
                    <a:pt x="9969" y="11684"/>
                    <a:pt x="11631" y="12862"/>
                    <a:pt x="13846" y="14302"/>
                  </a:cubicBezTo>
                  <a:cubicBezTo>
                    <a:pt x="16062" y="15742"/>
                    <a:pt x="18831" y="17444"/>
                    <a:pt x="20215" y="18622"/>
                  </a:cubicBezTo>
                  <a:cubicBezTo>
                    <a:pt x="21600" y="19800"/>
                    <a:pt x="21600" y="20455"/>
                    <a:pt x="18000" y="20847"/>
                  </a:cubicBezTo>
                  <a:cubicBezTo>
                    <a:pt x="14400" y="21240"/>
                    <a:pt x="7200" y="21371"/>
                    <a:pt x="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1546135" y="6395454"/>
              <a:ext cx="187415" cy="402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05" fill="norm" stroke="1" extrusionOk="0">
                  <a:moveTo>
                    <a:pt x="12024" y="1642"/>
                  </a:moveTo>
                  <a:cubicBezTo>
                    <a:pt x="11538" y="1077"/>
                    <a:pt x="11053" y="511"/>
                    <a:pt x="10204" y="229"/>
                  </a:cubicBezTo>
                  <a:cubicBezTo>
                    <a:pt x="9354" y="-54"/>
                    <a:pt x="8141" y="-54"/>
                    <a:pt x="7049" y="116"/>
                  </a:cubicBezTo>
                  <a:cubicBezTo>
                    <a:pt x="5956" y="285"/>
                    <a:pt x="4986" y="625"/>
                    <a:pt x="4622" y="1699"/>
                  </a:cubicBezTo>
                  <a:cubicBezTo>
                    <a:pt x="4258" y="2773"/>
                    <a:pt x="4500" y="4583"/>
                    <a:pt x="5592" y="6336"/>
                  </a:cubicBezTo>
                  <a:cubicBezTo>
                    <a:pt x="6685" y="8088"/>
                    <a:pt x="8626" y="9785"/>
                    <a:pt x="9476" y="10916"/>
                  </a:cubicBezTo>
                  <a:cubicBezTo>
                    <a:pt x="10325" y="12047"/>
                    <a:pt x="10082" y="12612"/>
                    <a:pt x="9476" y="13064"/>
                  </a:cubicBezTo>
                  <a:cubicBezTo>
                    <a:pt x="8869" y="13517"/>
                    <a:pt x="7898" y="13856"/>
                    <a:pt x="6685" y="14082"/>
                  </a:cubicBezTo>
                  <a:cubicBezTo>
                    <a:pt x="5471" y="14308"/>
                    <a:pt x="4015" y="14421"/>
                    <a:pt x="2680" y="14421"/>
                  </a:cubicBezTo>
                  <a:cubicBezTo>
                    <a:pt x="1345" y="14421"/>
                    <a:pt x="132" y="14308"/>
                    <a:pt x="10" y="14082"/>
                  </a:cubicBezTo>
                  <a:cubicBezTo>
                    <a:pt x="-111" y="13856"/>
                    <a:pt x="860" y="13517"/>
                    <a:pt x="1952" y="13347"/>
                  </a:cubicBezTo>
                  <a:cubicBezTo>
                    <a:pt x="3044" y="13177"/>
                    <a:pt x="4258" y="13177"/>
                    <a:pt x="5471" y="13234"/>
                  </a:cubicBezTo>
                  <a:cubicBezTo>
                    <a:pt x="6685" y="13291"/>
                    <a:pt x="7898" y="13404"/>
                    <a:pt x="8869" y="13686"/>
                  </a:cubicBezTo>
                  <a:cubicBezTo>
                    <a:pt x="9840" y="13969"/>
                    <a:pt x="10568" y="14421"/>
                    <a:pt x="11053" y="15100"/>
                  </a:cubicBezTo>
                  <a:cubicBezTo>
                    <a:pt x="11538" y="15778"/>
                    <a:pt x="11781" y="16683"/>
                    <a:pt x="11538" y="17418"/>
                  </a:cubicBezTo>
                  <a:cubicBezTo>
                    <a:pt x="11296" y="18153"/>
                    <a:pt x="10568" y="18719"/>
                    <a:pt x="10082" y="19284"/>
                  </a:cubicBezTo>
                  <a:cubicBezTo>
                    <a:pt x="9597" y="19850"/>
                    <a:pt x="9354" y="20415"/>
                    <a:pt x="9961" y="20811"/>
                  </a:cubicBezTo>
                  <a:cubicBezTo>
                    <a:pt x="10568" y="21207"/>
                    <a:pt x="12024" y="21433"/>
                    <a:pt x="14087" y="21489"/>
                  </a:cubicBezTo>
                  <a:cubicBezTo>
                    <a:pt x="16150" y="21546"/>
                    <a:pt x="18819" y="21433"/>
                    <a:pt x="21489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1809749" y="6482636"/>
              <a:ext cx="196851" cy="17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2" fill="norm" stroke="1" extrusionOk="0">
                  <a:moveTo>
                    <a:pt x="0" y="3852"/>
                  </a:moveTo>
                  <a:cubicBezTo>
                    <a:pt x="697" y="2596"/>
                    <a:pt x="1394" y="1340"/>
                    <a:pt x="2439" y="587"/>
                  </a:cubicBezTo>
                  <a:cubicBezTo>
                    <a:pt x="3484" y="-167"/>
                    <a:pt x="4877" y="-418"/>
                    <a:pt x="6387" y="1215"/>
                  </a:cubicBezTo>
                  <a:cubicBezTo>
                    <a:pt x="7897" y="2847"/>
                    <a:pt x="9523" y="6363"/>
                    <a:pt x="9755" y="9377"/>
                  </a:cubicBezTo>
                  <a:cubicBezTo>
                    <a:pt x="9987" y="12391"/>
                    <a:pt x="8826" y="14903"/>
                    <a:pt x="7432" y="16787"/>
                  </a:cubicBezTo>
                  <a:cubicBezTo>
                    <a:pt x="6039" y="18670"/>
                    <a:pt x="4413" y="19926"/>
                    <a:pt x="4413" y="20554"/>
                  </a:cubicBezTo>
                  <a:cubicBezTo>
                    <a:pt x="4413" y="21182"/>
                    <a:pt x="6039" y="21182"/>
                    <a:pt x="9174" y="21056"/>
                  </a:cubicBezTo>
                  <a:cubicBezTo>
                    <a:pt x="12310" y="20931"/>
                    <a:pt x="16955" y="20680"/>
                    <a:pt x="21600" y="20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1993900" y="6680195"/>
              <a:ext cx="825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2247900" y="6450272"/>
              <a:ext cx="104511" cy="275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06" fill="norm" stroke="1" extrusionOk="0">
                  <a:moveTo>
                    <a:pt x="0" y="2066"/>
                  </a:moveTo>
                  <a:cubicBezTo>
                    <a:pt x="1296" y="1411"/>
                    <a:pt x="2592" y="757"/>
                    <a:pt x="4536" y="348"/>
                  </a:cubicBezTo>
                  <a:cubicBezTo>
                    <a:pt x="6480" y="-61"/>
                    <a:pt x="9072" y="-225"/>
                    <a:pt x="11448" y="511"/>
                  </a:cubicBezTo>
                  <a:cubicBezTo>
                    <a:pt x="13824" y="1248"/>
                    <a:pt x="15984" y="2884"/>
                    <a:pt x="15768" y="4357"/>
                  </a:cubicBezTo>
                  <a:cubicBezTo>
                    <a:pt x="15552" y="5830"/>
                    <a:pt x="12960" y="7139"/>
                    <a:pt x="11448" y="8202"/>
                  </a:cubicBezTo>
                  <a:cubicBezTo>
                    <a:pt x="9936" y="9266"/>
                    <a:pt x="9504" y="10084"/>
                    <a:pt x="10152" y="10820"/>
                  </a:cubicBezTo>
                  <a:cubicBezTo>
                    <a:pt x="10800" y="11557"/>
                    <a:pt x="12528" y="12211"/>
                    <a:pt x="14472" y="12948"/>
                  </a:cubicBezTo>
                  <a:cubicBezTo>
                    <a:pt x="16416" y="13684"/>
                    <a:pt x="18576" y="14502"/>
                    <a:pt x="19872" y="15484"/>
                  </a:cubicBezTo>
                  <a:cubicBezTo>
                    <a:pt x="21168" y="16466"/>
                    <a:pt x="21600" y="17611"/>
                    <a:pt x="21168" y="18511"/>
                  </a:cubicBezTo>
                  <a:cubicBezTo>
                    <a:pt x="20736" y="19411"/>
                    <a:pt x="19440" y="20066"/>
                    <a:pt x="17712" y="20557"/>
                  </a:cubicBezTo>
                  <a:cubicBezTo>
                    <a:pt x="15984" y="21048"/>
                    <a:pt x="13824" y="21375"/>
                    <a:pt x="10800" y="21293"/>
                  </a:cubicBezTo>
                  <a:cubicBezTo>
                    <a:pt x="7776" y="21211"/>
                    <a:pt x="3888" y="20720"/>
                    <a:pt x="1944" y="20066"/>
                  </a:cubicBezTo>
                  <a:cubicBezTo>
                    <a:pt x="0" y="19411"/>
                    <a:pt x="0" y="18593"/>
                    <a:pt x="0" y="17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2451099" y="6398351"/>
              <a:ext cx="103554" cy="377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498" fill="norm" stroke="1" extrusionOk="0">
                  <a:moveTo>
                    <a:pt x="0" y="139"/>
                  </a:moveTo>
                  <a:cubicBezTo>
                    <a:pt x="2160" y="19"/>
                    <a:pt x="4320" y="-102"/>
                    <a:pt x="5832" y="139"/>
                  </a:cubicBezTo>
                  <a:cubicBezTo>
                    <a:pt x="7344" y="381"/>
                    <a:pt x="8208" y="984"/>
                    <a:pt x="9720" y="2251"/>
                  </a:cubicBezTo>
                  <a:cubicBezTo>
                    <a:pt x="11232" y="3518"/>
                    <a:pt x="13392" y="5449"/>
                    <a:pt x="14472" y="6716"/>
                  </a:cubicBezTo>
                  <a:cubicBezTo>
                    <a:pt x="15552" y="7983"/>
                    <a:pt x="15552" y="8586"/>
                    <a:pt x="15336" y="9190"/>
                  </a:cubicBezTo>
                  <a:cubicBezTo>
                    <a:pt x="15120" y="9793"/>
                    <a:pt x="14688" y="10396"/>
                    <a:pt x="15336" y="10517"/>
                  </a:cubicBezTo>
                  <a:cubicBezTo>
                    <a:pt x="15984" y="10638"/>
                    <a:pt x="17712" y="10276"/>
                    <a:pt x="17496" y="10215"/>
                  </a:cubicBezTo>
                  <a:cubicBezTo>
                    <a:pt x="17280" y="10155"/>
                    <a:pt x="15120" y="10396"/>
                    <a:pt x="13608" y="10819"/>
                  </a:cubicBezTo>
                  <a:cubicBezTo>
                    <a:pt x="12096" y="11241"/>
                    <a:pt x="11232" y="11844"/>
                    <a:pt x="11664" y="12689"/>
                  </a:cubicBezTo>
                  <a:cubicBezTo>
                    <a:pt x="12096" y="13534"/>
                    <a:pt x="13824" y="14620"/>
                    <a:pt x="15768" y="15706"/>
                  </a:cubicBezTo>
                  <a:cubicBezTo>
                    <a:pt x="17712" y="16792"/>
                    <a:pt x="19872" y="17878"/>
                    <a:pt x="20736" y="18723"/>
                  </a:cubicBezTo>
                  <a:cubicBezTo>
                    <a:pt x="21600" y="19567"/>
                    <a:pt x="21168" y="20171"/>
                    <a:pt x="18360" y="20593"/>
                  </a:cubicBezTo>
                  <a:cubicBezTo>
                    <a:pt x="15552" y="21015"/>
                    <a:pt x="10368" y="21257"/>
                    <a:pt x="5184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3287183" y="6427568"/>
              <a:ext cx="160868" cy="297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16484" y="1739"/>
                  </a:moveTo>
                  <a:cubicBezTo>
                    <a:pt x="15632" y="1127"/>
                    <a:pt x="14779" y="514"/>
                    <a:pt x="13642" y="207"/>
                  </a:cubicBezTo>
                  <a:cubicBezTo>
                    <a:pt x="12505" y="-99"/>
                    <a:pt x="11084" y="-99"/>
                    <a:pt x="10374" y="437"/>
                  </a:cubicBezTo>
                  <a:cubicBezTo>
                    <a:pt x="9663" y="973"/>
                    <a:pt x="9663" y="2046"/>
                    <a:pt x="9805" y="3961"/>
                  </a:cubicBezTo>
                  <a:cubicBezTo>
                    <a:pt x="9947" y="5875"/>
                    <a:pt x="10232" y="8633"/>
                    <a:pt x="9095" y="10548"/>
                  </a:cubicBezTo>
                  <a:cubicBezTo>
                    <a:pt x="7958" y="12463"/>
                    <a:pt x="5400" y="13535"/>
                    <a:pt x="3411" y="14071"/>
                  </a:cubicBezTo>
                  <a:cubicBezTo>
                    <a:pt x="1421" y="14607"/>
                    <a:pt x="0" y="14607"/>
                    <a:pt x="0" y="14454"/>
                  </a:cubicBezTo>
                  <a:cubicBezTo>
                    <a:pt x="0" y="14301"/>
                    <a:pt x="1421" y="13995"/>
                    <a:pt x="2842" y="13995"/>
                  </a:cubicBezTo>
                  <a:cubicBezTo>
                    <a:pt x="4263" y="13995"/>
                    <a:pt x="5684" y="14301"/>
                    <a:pt x="6537" y="14837"/>
                  </a:cubicBezTo>
                  <a:cubicBezTo>
                    <a:pt x="7389" y="15373"/>
                    <a:pt x="7674" y="16139"/>
                    <a:pt x="7532" y="16905"/>
                  </a:cubicBezTo>
                  <a:cubicBezTo>
                    <a:pt x="7389" y="17671"/>
                    <a:pt x="6821" y="18437"/>
                    <a:pt x="7105" y="19050"/>
                  </a:cubicBezTo>
                  <a:cubicBezTo>
                    <a:pt x="7389" y="19663"/>
                    <a:pt x="8526" y="20122"/>
                    <a:pt x="11084" y="20505"/>
                  </a:cubicBezTo>
                  <a:cubicBezTo>
                    <a:pt x="13642" y="20888"/>
                    <a:pt x="17621" y="21195"/>
                    <a:pt x="2160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3562350" y="6515095"/>
              <a:ext cx="317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877"/>
                    <a:pt x="5760" y="9755"/>
                    <a:pt x="7200" y="12774"/>
                  </a:cubicBezTo>
                  <a:cubicBezTo>
                    <a:pt x="8640" y="15794"/>
                    <a:pt x="8640" y="16955"/>
                    <a:pt x="9360" y="18116"/>
                  </a:cubicBezTo>
                  <a:cubicBezTo>
                    <a:pt x="10080" y="19277"/>
                    <a:pt x="11520" y="20439"/>
                    <a:pt x="13680" y="21019"/>
                  </a:cubicBezTo>
                  <a:cubicBezTo>
                    <a:pt x="15840" y="21600"/>
                    <a:pt x="1872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3702050" y="6437544"/>
              <a:ext cx="85498" cy="363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30" fill="norm" stroke="1" extrusionOk="0">
                  <a:moveTo>
                    <a:pt x="0" y="1203"/>
                  </a:moveTo>
                  <a:cubicBezTo>
                    <a:pt x="2107" y="829"/>
                    <a:pt x="4215" y="454"/>
                    <a:pt x="7112" y="205"/>
                  </a:cubicBezTo>
                  <a:cubicBezTo>
                    <a:pt x="10010" y="-45"/>
                    <a:pt x="13698" y="-170"/>
                    <a:pt x="16332" y="454"/>
                  </a:cubicBezTo>
                  <a:cubicBezTo>
                    <a:pt x="18966" y="1079"/>
                    <a:pt x="20546" y="2452"/>
                    <a:pt x="20283" y="3763"/>
                  </a:cubicBezTo>
                  <a:cubicBezTo>
                    <a:pt x="20020" y="5074"/>
                    <a:pt x="17912" y="6322"/>
                    <a:pt x="16332" y="7259"/>
                  </a:cubicBezTo>
                  <a:cubicBezTo>
                    <a:pt x="14751" y="8195"/>
                    <a:pt x="13698" y="8820"/>
                    <a:pt x="13698" y="9756"/>
                  </a:cubicBezTo>
                  <a:cubicBezTo>
                    <a:pt x="13698" y="10692"/>
                    <a:pt x="14751" y="11941"/>
                    <a:pt x="15278" y="12877"/>
                  </a:cubicBezTo>
                  <a:cubicBezTo>
                    <a:pt x="15805" y="13814"/>
                    <a:pt x="15805" y="14438"/>
                    <a:pt x="16595" y="15000"/>
                  </a:cubicBezTo>
                  <a:cubicBezTo>
                    <a:pt x="17385" y="15562"/>
                    <a:pt x="18966" y="16061"/>
                    <a:pt x="20020" y="16685"/>
                  </a:cubicBezTo>
                  <a:cubicBezTo>
                    <a:pt x="21073" y="17310"/>
                    <a:pt x="21600" y="18059"/>
                    <a:pt x="21073" y="18683"/>
                  </a:cubicBezTo>
                  <a:cubicBezTo>
                    <a:pt x="20546" y="19307"/>
                    <a:pt x="18966" y="19807"/>
                    <a:pt x="15278" y="20244"/>
                  </a:cubicBezTo>
                  <a:cubicBezTo>
                    <a:pt x="11590" y="20681"/>
                    <a:pt x="5795" y="21055"/>
                    <a:pt x="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1552485" y="7004045"/>
              <a:ext cx="123916" cy="329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48" fill="norm" stroke="1" extrusionOk="0">
                  <a:moveTo>
                    <a:pt x="10449" y="2908"/>
                  </a:moveTo>
                  <a:cubicBezTo>
                    <a:pt x="11181" y="2215"/>
                    <a:pt x="11913" y="1523"/>
                    <a:pt x="11547" y="969"/>
                  </a:cubicBezTo>
                  <a:cubicBezTo>
                    <a:pt x="11181" y="415"/>
                    <a:pt x="9717" y="0"/>
                    <a:pt x="8252" y="0"/>
                  </a:cubicBezTo>
                  <a:cubicBezTo>
                    <a:pt x="6788" y="0"/>
                    <a:pt x="5324" y="415"/>
                    <a:pt x="3676" y="1246"/>
                  </a:cubicBezTo>
                  <a:cubicBezTo>
                    <a:pt x="2029" y="2077"/>
                    <a:pt x="198" y="3323"/>
                    <a:pt x="15" y="4569"/>
                  </a:cubicBezTo>
                  <a:cubicBezTo>
                    <a:pt x="-168" y="5815"/>
                    <a:pt x="1296" y="7062"/>
                    <a:pt x="2761" y="8377"/>
                  </a:cubicBezTo>
                  <a:cubicBezTo>
                    <a:pt x="4225" y="9692"/>
                    <a:pt x="5690" y="11077"/>
                    <a:pt x="6422" y="12115"/>
                  </a:cubicBezTo>
                  <a:cubicBezTo>
                    <a:pt x="7154" y="13154"/>
                    <a:pt x="7154" y="13846"/>
                    <a:pt x="5873" y="14192"/>
                  </a:cubicBezTo>
                  <a:cubicBezTo>
                    <a:pt x="4591" y="14538"/>
                    <a:pt x="2029" y="14538"/>
                    <a:pt x="1663" y="14400"/>
                  </a:cubicBezTo>
                  <a:cubicBezTo>
                    <a:pt x="1296" y="14262"/>
                    <a:pt x="3127" y="13985"/>
                    <a:pt x="4957" y="13985"/>
                  </a:cubicBezTo>
                  <a:cubicBezTo>
                    <a:pt x="6788" y="13985"/>
                    <a:pt x="8618" y="14262"/>
                    <a:pt x="9900" y="14746"/>
                  </a:cubicBezTo>
                  <a:cubicBezTo>
                    <a:pt x="11181" y="15231"/>
                    <a:pt x="11913" y="15923"/>
                    <a:pt x="11913" y="16754"/>
                  </a:cubicBezTo>
                  <a:cubicBezTo>
                    <a:pt x="11913" y="17585"/>
                    <a:pt x="11181" y="18554"/>
                    <a:pt x="10632" y="19385"/>
                  </a:cubicBezTo>
                  <a:cubicBezTo>
                    <a:pt x="10083" y="20215"/>
                    <a:pt x="9717" y="20908"/>
                    <a:pt x="10632" y="21254"/>
                  </a:cubicBezTo>
                  <a:cubicBezTo>
                    <a:pt x="11547" y="21600"/>
                    <a:pt x="13744" y="21600"/>
                    <a:pt x="15757" y="21462"/>
                  </a:cubicBezTo>
                  <a:cubicBezTo>
                    <a:pt x="17771" y="21323"/>
                    <a:pt x="19601" y="21046"/>
                    <a:pt x="21432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1765300" y="7062719"/>
              <a:ext cx="124681" cy="229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293" fill="norm" stroke="1" extrusionOk="0">
                  <a:moveTo>
                    <a:pt x="0" y="2215"/>
                  </a:moveTo>
                  <a:cubicBezTo>
                    <a:pt x="1080" y="1430"/>
                    <a:pt x="2160" y="644"/>
                    <a:pt x="3600" y="252"/>
                  </a:cubicBezTo>
                  <a:cubicBezTo>
                    <a:pt x="5040" y="-141"/>
                    <a:pt x="6840" y="-141"/>
                    <a:pt x="8640" y="743"/>
                  </a:cubicBezTo>
                  <a:cubicBezTo>
                    <a:pt x="10440" y="1626"/>
                    <a:pt x="12240" y="3394"/>
                    <a:pt x="12420" y="5063"/>
                  </a:cubicBezTo>
                  <a:cubicBezTo>
                    <a:pt x="12600" y="6732"/>
                    <a:pt x="11160" y="8303"/>
                    <a:pt x="11340" y="9284"/>
                  </a:cubicBezTo>
                  <a:cubicBezTo>
                    <a:pt x="11520" y="10266"/>
                    <a:pt x="13320" y="10659"/>
                    <a:pt x="15300" y="11641"/>
                  </a:cubicBezTo>
                  <a:cubicBezTo>
                    <a:pt x="17280" y="12623"/>
                    <a:pt x="19440" y="14194"/>
                    <a:pt x="20520" y="15470"/>
                  </a:cubicBezTo>
                  <a:cubicBezTo>
                    <a:pt x="21600" y="16746"/>
                    <a:pt x="21600" y="17728"/>
                    <a:pt x="19080" y="18808"/>
                  </a:cubicBezTo>
                  <a:cubicBezTo>
                    <a:pt x="16560" y="19888"/>
                    <a:pt x="11520" y="21066"/>
                    <a:pt x="8100" y="21263"/>
                  </a:cubicBezTo>
                  <a:cubicBezTo>
                    <a:pt x="4680" y="21459"/>
                    <a:pt x="2880" y="20674"/>
                    <a:pt x="2880" y="20281"/>
                  </a:cubicBezTo>
                  <a:cubicBezTo>
                    <a:pt x="2880" y="19888"/>
                    <a:pt x="4680" y="19888"/>
                    <a:pt x="5940" y="19888"/>
                  </a:cubicBezTo>
                  <a:cubicBezTo>
                    <a:pt x="7200" y="19888"/>
                    <a:pt x="7920" y="19888"/>
                    <a:pt x="8640" y="19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1968500" y="7283445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2114550" y="7099295"/>
              <a:ext cx="127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959"/>
                    <a:pt x="14400" y="11917"/>
                    <a:pt x="10800" y="15517"/>
                  </a:cubicBezTo>
                  <a:cubicBezTo>
                    <a:pt x="7200" y="19117"/>
                    <a:pt x="360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2197100" y="7035745"/>
              <a:ext cx="80900" cy="33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68" fill="norm" stroke="1" extrusionOk="0">
                  <a:moveTo>
                    <a:pt x="0" y="408"/>
                  </a:moveTo>
                  <a:cubicBezTo>
                    <a:pt x="2769" y="138"/>
                    <a:pt x="5538" y="-132"/>
                    <a:pt x="9138" y="71"/>
                  </a:cubicBezTo>
                  <a:cubicBezTo>
                    <a:pt x="12738" y="273"/>
                    <a:pt x="17169" y="948"/>
                    <a:pt x="19385" y="1961"/>
                  </a:cubicBezTo>
                  <a:cubicBezTo>
                    <a:pt x="21600" y="2973"/>
                    <a:pt x="21600" y="4323"/>
                    <a:pt x="20215" y="5336"/>
                  </a:cubicBezTo>
                  <a:cubicBezTo>
                    <a:pt x="18831" y="6348"/>
                    <a:pt x="16062" y="7023"/>
                    <a:pt x="13569" y="7563"/>
                  </a:cubicBezTo>
                  <a:cubicBezTo>
                    <a:pt x="11077" y="8103"/>
                    <a:pt x="8862" y="8508"/>
                    <a:pt x="7754" y="9048"/>
                  </a:cubicBezTo>
                  <a:cubicBezTo>
                    <a:pt x="6646" y="9588"/>
                    <a:pt x="6646" y="10263"/>
                    <a:pt x="8585" y="11073"/>
                  </a:cubicBezTo>
                  <a:cubicBezTo>
                    <a:pt x="10523" y="11883"/>
                    <a:pt x="14400" y="12828"/>
                    <a:pt x="16615" y="14246"/>
                  </a:cubicBezTo>
                  <a:cubicBezTo>
                    <a:pt x="18831" y="15663"/>
                    <a:pt x="19385" y="17553"/>
                    <a:pt x="18831" y="18768"/>
                  </a:cubicBezTo>
                  <a:cubicBezTo>
                    <a:pt x="18277" y="19983"/>
                    <a:pt x="16615" y="20523"/>
                    <a:pt x="14123" y="20860"/>
                  </a:cubicBezTo>
                  <a:cubicBezTo>
                    <a:pt x="11631" y="21198"/>
                    <a:pt x="8308" y="21333"/>
                    <a:pt x="4985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3214750" y="6966888"/>
              <a:ext cx="125350" cy="35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43" fill="norm" stroke="1" extrusionOk="0">
                  <a:moveTo>
                    <a:pt x="16999" y="2627"/>
                  </a:moveTo>
                  <a:cubicBezTo>
                    <a:pt x="16999" y="1988"/>
                    <a:pt x="16999" y="1349"/>
                    <a:pt x="16279" y="838"/>
                  </a:cubicBezTo>
                  <a:cubicBezTo>
                    <a:pt x="15559" y="326"/>
                    <a:pt x="14119" y="-57"/>
                    <a:pt x="12859" y="7"/>
                  </a:cubicBezTo>
                  <a:cubicBezTo>
                    <a:pt x="11599" y="71"/>
                    <a:pt x="10519" y="582"/>
                    <a:pt x="9799" y="1541"/>
                  </a:cubicBezTo>
                  <a:cubicBezTo>
                    <a:pt x="9079" y="2499"/>
                    <a:pt x="8719" y="3905"/>
                    <a:pt x="9439" y="5311"/>
                  </a:cubicBezTo>
                  <a:cubicBezTo>
                    <a:pt x="10159" y="6717"/>
                    <a:pt x="11959" y="8123"/>
                    <a:pt x="11959" y="9337"/>
                  </a:cubicBezTo>
                  <a:cubicBezTo>
                    <a:pt x="11959" y="10551"/>
                    <a:pt x="10159" y="11574"/>
                    <a:pt x="7819" y="12085"/>
                  </a:cubicBezTo>
                  <a:cubicBezTo>
                    <a:pt x="5479" y="12596"/>
                    <a:pt x="2599" y="12596"/>
                    <a:pt x="1339" y="12277"/>
                  </a:cubicBezTo>
                  <a:cubicBezTo>
                    <a:pt x="79" y="11957"/>
                    <a:pt x="439" y="11318"/>
                    <a:pt x="1519" y="10935"/>
                  </a:cubicBezTo>
                  <a:cubicBezTo>
                    <a:pt x="2599" y="10551"/>
                    <a:pt x="4399" y="10423"/>
                    <a:pt x="6379" y="10296"/>
                  </a:cubicBezTo>
                  <a:cubicBezTo>
                    <a:pt x="8359" y="10168"/>
                    <a:pt x="10519" y="10040"/>
                    <a:pt x="11959" y="10296"/>
                  </a:cubicBezTo>
                  <a:cubicBezTo>
                    <a:pt x="13399" y="10551"/>
                    <a:pt x="14119" y="11190"/>
                    <a:pt x="13399" y="12085"/>
                  </a:cubicBezTo>
                  <a:cubicBezTo>
                    <a:pt x="12679" y="12980"/>
                    <a:pt x="10519" y="14130"/>
                    <a:pt x="7999" y="15344"/>
                  </a:cubicBezTo>
                  <a:cubicBezTo>
                    <a:pt x="5479" y="16558"/>
                    <a:pt x="2599" y="17836"/>
                    <a:pt x="1159" y="18795"/>
                  </a:cubicBezTo>
                  <a:cubicBezTo>
                    <a:pt x="-281" y="19754"/>
                    <a:pt x="-281" y="20393"/>
                    <a:pt x="619" y="20840"/>
                  </a:cubicBezTo>
                  <a:cubicBezTo>
                    <a:pt x="1519" y="21287"/>
                    <a:pt x="3319" y="21543"/>
                    <a:pt x="6919" y="21543"/>
                  </a:cubicBezTo>
                  <a:cubicBezTo>
                    <a:pt x="10519" y="21543"/>
                    <a:pt x="15919" y="21287"/>
                    <a:pt x="21319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3427869" y="7046379"/>
              <a:ext cx="172581" cy="21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41" fill="norm" stroke="1" extrusionOk="0">
                  <a:moveTo>
                    <a:pt x="931" y="2160"/>
                  </a:moveTo>
                  <a:cubicBezTo>
                    <a:pt x="1721" y="1080"/>
                    <a:pt x="2511" y="0"/>
                    <a:pt x="4750" y="0"/>
                  </a:cubicBezTo>
                  <a:cubicBezTo>
                    <a:pt x="6989" y="0"/>
                    <a:pt x="10677" y="1080"/>
                    <a:pt x="12126" y="2808"/>
                  </a:cubicBezTo>
                  <a:cubicBezTo>
                    <a:pt x="13575" y="4536"/>
                    <a:pt x="12784" y="6912"/>
                    <a:pt x="10809" y="9396"/>
                  </a:cubicBezTo>
                  <a:cubicBezTo>
                    <a:pt x="8833" y="11880"/>
                    <a:pt x="5672" y="14472"/>
                    <a:pt x="3433" y="16524"/>
                  </a:cubicBezTo>
                  <a:cubicBezTo>
                    <a:pt x="1194" y="18576"/>
                    <a:pt x="-123" y="20088"/>
                    <a:pt x="9" y="20844"/>
                  </a:cubicBezTo>
                  <a:cubicBezTo>
                    <a:pt x="140" y="21600"/>
                    <a:pt x="1721" y="21600"/>
                    <a:pt x="5540" y="21060"/>
                  </a:cubicBezTo>
                  <a:cubicBezTo>
                    <a:pt x="9360" y="20520"/>
                    <a:pt x="15418" y="19440"/>
                    <a:pt x="21477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3651249" y="6965945"/>
              <a:ext cx="152965" cy="38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91" fill="norm" stroke="1" extrusionOk="0">
                  <a:moveTo>
                    <a:pt x="7989" y="0"/>
                  </a:moveTo>
                  <a:cubicBezTo>
                    <a:pt x="9468" y="0"/>
                    <a:pt x="10948" y="0"/>
                    <a:pt x="12723" y="467"/>
                  </a:cubicBezTo>
                  <a:cubicBezTo>
                    <a:pt x="14499" y="934"/>
                    <a:pt x="16570" y="1868"/>
                    <a:pt x="17901" y="2627"/>
                  </a:cubicBezTo>
                  <a:cubicBezTo>
                    <a:pt x="19233" y="3386"/>
                    <a:pt x="19825" y="3970"/>
                    <a:pt x="20416" y="4554"/>
                  </a:cubicBezTo>
                  <a:cubicBezTo>
                    <a:pt x="21008" y="5137"/>
                    <a:pt x="21600" y="5721"/>
                    <a:pt x="21304" y="6188"/>
                  </a:cubicBezTo>
                  <a:cubicBezTo>
                    <a:pt x="21008" y="6655"/>
                    <a:pt x="19825" y="7005"/>
                    <a:pt x="17901" y="7531"/>
                  </a:cubicBezTo>
                  <a:cubicBezTo>
                    <a:pt x="15978" y="8056"/>
                    <a:pt x="13315" y="8757"/>
                    <a:pt x="11836" y="9399"/>
                  </a:cubicBezTo>
                  <a:cubicBezTo>
                    <a:pt x="10356" y="10041"/>
                    <a:pt x="10060" y="10625"/>
                    <a:pt x="10504" y="11092"/>
                  </a:cubicBezTo>
                  <a:cubicBezTo>
                    <a:pt x="10948" y="11559"/>
                    <a:pt x="12132" y="11909"/>
                    <a:pt x="13611" y="12318"/>
                  </a:cubicBezTo>
                  <a:cubicBezTo>
                    <a:pt x="15090" y="12726"/>
                    <a:pt x="16866" y="13194"/>
                    <a:pt x="17753" y="13719"/>
                  </a:cubicBezTo>
                  <a:cubicBezTo>
                    <a:pt x="18641" y="14244"/>
                    <a:pt x="18641" y="14828"/>
                    <a:pt x="18789" y="15821"/>
                  </a:cubicBezTo>
                  <a:cubicBezTo>
                    <a:pt x="18937" y="16813"/>
                    <a:pt x="19233" y="18214"/>
                    <a:pt x="17901" y="19265"/>
                  </a:cubicBezTo>
                  <a:cubicBezTo>
                    <a:pt x="16570" y="20316"/>
                    <a:pt x="13611" y="21016"/>
                    <a:pt x="10356" y="21308"/>
                  </a:cubicBezTo>
                  <a:cubicBezTo>
                    <a:pt x="7101" y="21600"/>
                    <a:pt x="3551" y="21483"/>
                    <a:pt x="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1504677" y="7423956"/>
              <a:ext cx="152674" cy="39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89" fill="norm" stroke="1" extrusionOk="0">
                  <a:moveTo>
                    <a:pt x="16016" y="2003"/>
                  </a:moveTo>
                  <a:cubicBezTo>
                    <a:pt x="15720" y="1435"/>
                    <a:pt x="15424" y="866"/>
                    <a:pt x="14537" y="468"/>
                  </a:cubicBezTo>
                  <a:cubicBezTo>
                    <a:pt x="13649" y="70"/>
                    <a:pt x="12169" y="-157"/>
                    <a:pt x="10246" y="127"/>
                  </a:cubicBezTo>
                  <a:cubicBezTo>
                    <a:pt x="8323" y="411"/>
                    <a:pt x="5956" y="1207"/>
                    <a:pt x="5216" y="2515"/>
                  </a:cubicBezTo>
                  <a:cubicBezTo>
                    <a:pt x="4476" y="3822"/>
                    <a:pt x="5364" y="5641"/>
                    <a:pt x="6400" y="7119"/>
                  </a:cubicBezTo>
                  <a:cubicBezTo>
                    <a:pt x="7435" y="8597"/>
                    <a:pt x="8619" y="9734"/>
                    <a:pt x="9063" y="10586"/>
                  </a:cubicBezTo>
                  <a:cubicBezTo>
                    <a:pt x="9506" y="11439"/>
                    <a:pt x="9210" y="12007"/>
                    <a:pt x="8323" y="12405"/>
                  </a:cubicBezTo>
                  <a:cubicBezTo>
                    <a:pt x="7435" y="12803"/>
                    <a:pt x="5956" y="13030"/>
                    <a:pt x="4180" y="13144"/>
                  </a:cubicBezTo>
                  <a:cubicBezTo>
                    <a:pt x="2405" y="13258"/>
                    <a:pt x="334" y="13258"/>
                    <a:pt x="38" y="13144"/>
                  </a:cubicBezTo>
                  <a:cubicBezTo>
                    <a:pt x="-258" y="13030"/>
                    <a:pt x="1221" y="12803"/>
                    <a:pt x="2701" y="12803"/>
                  </a:cubicBezTo>
                  <a:cubicBezTo>
                    <a:pt x="4180" y="12803"/>
                    <a:pt x="5660" y="13030"/>
                    <a:pt x="6695" y="13712"/>
                  </a:cubicBezTo>
                  <a:cubicBezTo>
                    <a:pt x="7731" y="14395"/>
                    <a:pt x="8323" y="15531"/>
                    <a:pt x="8027" y="16611"/>
                  </a:cubicBezTo>
                  <a:cubicBezTo>
                    <a:pt x="7731" y="17691"/>
                    <a:pt x="6547" y="18715"/>
                    <a:pt x="5660" y="19510"/>
                  </a:cubicBezTo>
                  <a:cubicBezTo>
                    <a:pt x="4772" y="20306"/>
                    <a:pt x="4180" y="20875"/>
                    <a:pt x="4624" y="21159"/>
                  </a:cubicBezTo>
                  <a:cubicBezTo>
                    <a:pt x="5068" y="21443"/>
                    <a:pt x="6547" y="21443"/>
                    <a:pt x="9506" y="21272"/>
                  </a:cubicBezTo>
                  <a:cubicBezTo>
                    <a:pt x="12465" y="21102"/>
                    <a:pt x="16904" y="20761"/>
                    <a:pt x="21342" y="20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1720850" y="7555932"/>
              <a:ext cx="121782" cy="21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41" fill="norm" stroke="1" extrusionOk="0">
                  <a:moveTo>
                    <a:pt x="0" y="705"/>
                  </a:moveTo>
                  <a:cubicBezTo>
                    <a:pt x="1862" y="273"/>
                    <a:pt x="3724" y="-159"/>
                    <a:pt x="6331" y="57"/>
                  </a:cubicBezTo>
                  <a:cubicBezTo>
                    <a:pt x="8938" y="273"/>
                    <a:pt x="12290" y="1137"/>
                    <a:pt x="13966" y="2109"/>
                  </a:cubicBezTo>
                  <a:cubicBezTo>
                    <a:pt x="15641" y="3081"/>
                    <a:pt x="15641" y="4161"/>
                    <a:pt x="14152" y="5349"/>
                  </a:cubicBezTo>
                  <a:cubicBezTo>
                    <a:pt x="12662" y="6537"/>
                    <a:pt x="9683" y="7833"/>
                    <a:pt x="9124" y="8373"/>
                  </a:cubicBezTo>
                  <a:cubicBezTo>
                    <a:pt x="8566" y="8913"/>
                    <a:pt x="10428" y="8697"/>
                    <a:pt x="12290" y="8697"/>
                  </a:cubicBezTo>
                  <a:cubicBezTo>
                    <a:pt x="14152" y="8697"/>
                    <a:pt x="16014" y="8913"/>
                    <a:pt x="17876" y="9453"/>
                  </a:cubicBezTo>
                  <a:cubicBezTo>
                    <a:pt x="19738" y="9993"/>
                    <a:pt x="21600" y="10857"/>
                    <a:pt x="21414" y="12261"/>
                  </a:cubicBezTo>
                  <a:cubicBezTo>
                    <a:pt x="21228" y="13665"/>
                    <a:pt x="18993" y="15609"/>
                    <a:pt x="15083" y="17229"/>
                  </a:cubicBezTo>
                  <a:cubicBezTo>
                    <a:pt x="11172" y="18849"/>
                    <a:pt x="5586" y="20145"/>
                    <a:pt x="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1828799" y="7727945"/>
              <a:ext cx="571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1955800" y="7572966"/>
              <a:ext cx="139700" cy="18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0" y="4772"/>
                  </a:moveTo>
                  <a:cubicBezTo>
                    <a:pt x="327" y="3530"/>
                    <a:pt x="655" y="2289"/>
                    <a:pt x="2291" y="1296"/>
                  </a:cubicBezTo>
                  <a:cubicBezTo>
                    <a:pt x="3927" y="303"/>
                    <a:pt x="6873" y="-442"/>
                    <a:pt x="9491" y="303"/>
                  </a:cubicBezTo>
                  <a:cubicBezTo>
                    <a:pt x="12109" y="1048"/>
                    <a:pt x="14400" y="3282"/>
                    <a:pt x="14400" y="5517"/>
                  </a:cubicBezTo>
                  <a:cubicBezTo>
                    <a:pt x="14400" y="7751"/>
                    <a:pt x="12109" y="9986"/>
                    <a:pt x="10145" y="11599"/>
                  </a:cubicBezTo>
                  <a:cubicBezTo>
                    <a:pt x="8182" y="13213"/>
                    <a:pt x="6545" y="14206"/>
                    <a:pt x="4582" y="15448"/>
                  </a:cubicBezTo>
                  <a:cubicBezTo>
                    <a:pt x="2618" y="16689"/>
                    <a:pt x="327" y="18179"/>
                    <a:pt x="491" y="19172"/>
                  </a:cubicBezTo>
                  <a:cubicBezTo>
                    <a:pt x="655" y="20165"/>
                    <a:pt x="3273" y="20661"/>
                    <a:pt x="7200" y="20910"/>
                  </a:cubicBezTo>
                  <a:cubicBezTo>
                    <a:pt x="11127" y="21158"/>
                    <a:pt x="16364" y="21158"/>
                    <a:pt x="21600" y="21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2169873" y="7543795"/>
              <a:ext cx="5858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85" h="21600" fill="norm" stroke="1" extrusionOk="0">
                  <a:moveTo>
                    <a:pt x="602" y="0"/>
                  </a:moveTo>
                  <a:cubicBezTo>
                    <a:pt x="4085" y="282"/>
                    <a:pt x="7569" y="565"/>
                    <a:pt x="9311" y="1059"/>
                  </a:cubicBezTo>
                  <a:cubicBezTo>
                    <a:pt x="11053" y="1553"/>
                    <a:pt x="11053" y="2259"/>
                    <a:pt x="8963" y="3388"/>
                  </a:cubicBezTo>
                  <a:cubicBezTo>
                    <a:pt x="6873" y="4518"/>
                    <a:pt x="2692" y="6071"/>
                    <a:pt x="950" y="7200"/>
                  </a:cubicBezTo>
                  <a:cubicBezTo>
                    <a:pt x="-792" y="8329"/>
                    <a:pt x="-95" y="9035"/>
                    <a:pt x="2692" y="10024"/>
                  </a:cubicBezTo>
                  <a:cubicBezTo>
                    <a:pt x="5479" y="11012"/>
                    <a:pt x="10356" y="12282"/>
                    <a:pt x="14189" y="13835"/>
                  </a:cubicBezTo>
                  <a:cubicBezTo>
                    <a:pt x="18021" y="15388"/>
                    <a:pt x="20808" y="17224"/>
                    <a:pt x="18369" y="18565"/>
                  </a:cubicBezTo>
                  <a:cubicBezTo>
                    <a:pt x="15931" y="19906"/>
                    <a:pt x="8266" y="20753"/>
                    <a:pt x="6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3216607" y="7485426"/>
              <a:ext cx="136194" cy="278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31" fill="norm" stroke="1" extrusionOk="0">
                  <a:moveTo>
                    <a:pt x="18391" y="1076"/>
                  </a:moveTo>
                  <a:cubicBezTo>
                    <a:pt x="17062" y="586"/>
                    <a:pt x="15733" y="95"/>
                    <a:pt x="13240" y="13"/>
                  </a:cubicBezTo>
                  <a:cubicBezTo>
                    <a:pt x="10748" y="-69"/>
                    <a:pt x="7093" y="258"/>
                    <a:pt x="5265" y="831"/>
                  </a:cubicBezTo>
                  <a:cubicBezTo>
                    <a:pt x="3437" y="1404"/>
                    <a:pt x="3437" y="2222"/>
                    <a:pt x="4600" y="3531"/>
                  </a:cubicBezTo>
                  <a:cubicBezTo>
                    <a:pt x="5764" y="4840"/>
                    <a:pt x="8090" y="6640"/>
                    <a:pt x="9253" y="7949"/>
                  </a:cubicBezTo>
                  <a:cubicBezTo>
                    <a:pt x="10416" y="9258"/>
                    <a:pt x="10416" y="10076"/>
                    <a:pt x="9585" y="10649"/>
                  </a:cubicBezTo>
                  <a:cubicBezTo>
                    <a:pt x="8754" y="11222"/>
                    <a:pt x="7093" y="11549"/>
                    <a:pt x="5431" y="11795"/>
                  </a:cubicBezTo>
                  <a:cubicBezTo>
                    <a:pt x="3770" y="12040"/>
                    <a:pt x="2108" y="12204"/>
                    <a:pt x="1610" y="11876"/>
                  </a:cubicBezTo>
                  <a:cubicBezTo>
                    <a:pt x="1111" y="11549"/>
                    <a:pt x="1776" y="10731"/>
                    <a:pt x="2773" y="10567"/>
                  </a:cubicBezTo>
                  <a:cubicBezTo>
                    <a:pt x="3770" y="10404"/>
                    <a:pt x="5099" y="10895"/>
                    <a:pt x="5597" y="11631"/>
                  </a:cubicBezTo>
                  <a:cubicBezTo>
                    <a:pt x="6096" y="12367"/>
                    <a:pt x="5764" y="13349"/>
                    <a:pt x="5099" y="14167"/>
                  </a:cubicBezTo>
                  <a:cubicBezTo>
                    <a:pt x="4434" y="14986"/>
                    <a:pt x="3437" y="15640"/>
                    <a:pt x="2440" y="16376"/>
                  </a:cubicBezTo>
                  <a:cubicBezTo>
                    <a:pt x="1444" y="17113"/>
                    <a:pt x="447" y="17931"/>
                    <a:pt x="114" y="18749"/>
                  </a:cubicBezTo>
                  <a:cubicBezTo>
                    <a:pt x="-218" y="19567"/>
                    <a:pt x="114" y="20386"/>
                    <a:pt x="1942" y="20876"/>
                  </a:cubicBezTo>
                  <a:cubicBezTo>
                    <a:pt x="3770" y="21367"/>
                    <a:pt x="7093" y="21531"/>
                    <a:pt x="10582" y="21531"/>
                  </a:cubicBezTo>
                  <a:cubicBezTo>
                    <a:pt x="14071" y="21531"/>
                    <a:pt x="17727" y="21367"/>
                    <a:pt x="21382" y="2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3435350" y="7575545"/>
              <a:ext cx="190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3536950" y="7500525"/>
              <a:ext cx="94240" cy="329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23" fill="norm" stroke="1" extrusionOk="0">
                  <a:moveTo>
                    <a:pt x="0" y="2000"/>
                  </a:moveTo>
                  <a:cubicBezTo>
                    <a:pt x="960" y="1308"/>
                    <a:pt x="1920" y="615"/>
                    <a:pt x="3600" y="269"/>
                  </a:cubicBezTo>
                  <a:cubicBezTo>
                    <a:pt x="5280" y="-77"/>
                    <a:pt x="7680" y="-77"/>
                    <a:pt x="9840" y="200"/>
                  </a:cubicBezTo>
                  <a:cubicBezTo>
                    <a:pt x="12000" y="477"/>
                    <a:pt x="13920" y="1031"/>
                    <a:pt x="15840" y="1792"/>
                  </a:cubicBezTo>
                  <a:cubicBezTo>
                    <a:pt x="17760" y="2554"/>
                    <a:pt x="19680" y="3523"/>
                    <a:pt x="20640" y="4354"/>
                  </a:cubicBezTo>
                  <a:cubicBezTo>
                    <a:pt x="21600" y="5185"/>
                    <a:pt x="21600" y="5877"/>
                    <a:pt x="20160" y="6361"/>
                  </a:cubicBezTo>
                  <a:cubicBezTo>
                    <a:pt x="18720" y="6846"/>
                    <a:pt x="15840" y="7123"/>
                    <a:pt x="13200" y="7331"/>
                  </a:cubicBezTo>
                  <a:cubicBezTo>
                    <a:pt x="10560" y="7538"/>
                    <a:pt x="8160" y="7677"/>
                    <a:pt x="7200" y="8092"/>
                  </a:cubicBezTo>
                  <a:cubicBezTo>
                    <a:pt x="6240" y="8508"/>
                    <a:pt x="6720" y="9200"/>
                    <a:pt x="9360" y="10308"/>
                  </a:cubicBezTo>
                  <a:cubicBezTo>
                    <a:pt x="12000" y="11415"/>
                    <a:pt x="16800" y="12938"/>
                    <a:pt x="19200" y="14392"/>
                  </a:cubicBezTo>
                  <a:cubicBezTo>
                    <a:pt x="21600" y="15846"/>
                    <a:pt x="21600" y="17231"/>
                    <a:pt x="21120" y="18269"/>
                  </a:cubicBezTo>
                  <a:cubicBezTo>
                    <a:pt x="20640" y="19308"/>
                    <a:pt x="19680" y="20000"/>
                    <a:pt x="17520" y="20485"/>
                  </a:cubicBezTo>
                  <a:cubicBezTo>
                    <a:pt x="15360" y="20969"/>
                    <a:pt x="12000" y="21246"/>
                    <a:pt x="864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5028636" y="4571995"/>
              <a:ext cx="1961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950"/>
                    <a:pt x="2735" y="9900"/>
                    <a:pt x="575" y="13500"/>
                  </a:cubicBezTo>
                  <a:cubicBezTo>
                    <a:pt x="-1585" y="17100"/>
                    <a:pt x="2735" y="1935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5143499" y="4597395"/>
              <a:ext cx="107466" cy="258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63" fill="norm" stroke="1" extrusionOk="0">
                  <a:moveTo>
                    <a:pt x="0" y="2634"/>
                  </a:moveTo>
                  <a:cubicBezTo>
                    <a:pt x="0" y="1756"/>
                    <a:pt x="0" y="878"/>
                    <a:pt x="1246" y="439"/>
                  </a:cubicBezTo>
                  <a:cubicBezTo>
                    <a:pt x="2492" y="0"/>
                    <a:pt x="4985" y="0"/>
                    <a:pt x="7477" y="0"/>
                  </a:cubicBezTo>
                  <a:cubicBezTo>
                    <a:pt x="9969" y="0"/>
                    <a:pt x="12462" y="0"/>
                    <a:pt x="14746" y="966"/>
                  </a:cubicBezTo>
                  <a:cubicBezTo>
                    <a:pt x="17031" y="1932"/>
                    <a:pt x="19108" y="3863"/>
                    <a:pt x="18485" y="5532"/>
                  </a:cubicBezTo>
                  <a:cubicBezTo>
                    <a:pt x="17862" y="7200"/>
                    <a:pt x="14538" y="8605"/>
                    <a:pt x="11838" y="9571"/>
                  </a:cubicBezTo>
                  <a:cubicBezTo>
                    <a:pt x="9138" y="10537"/>
                    <a:pt x="7062" y="11063"/>
                    <a:pt x="7062" y="11678"/>
                  </a:cubicBezTo>
                  <a:cubicBezTo>
                    <a:pt x="7062" y="12293"/>
                    <a:pt x="9138" y="12995"/>
                    <a:pt x="11215" y="13522"/>
                  </a:cubicBezTo>
                  <a:cubicBezTo>
                    <a:pt x="13292" y="14049"/>
                    <a:pt x="15369" y="14400"/>
                    <a:pt x="17446" y="15015"/>
                  </a:cubicBezTo>
                  <a:cubicBezTo>
                    <a:pt x="19523" y="15629"/>
                    <a:pt x="21600" y="16507"/>
                    <a:pt x="20977" y="17649"/>
                  </a:cubicBezTo>
                  <a:cubicBezTo>
                    <a:pt x="20354" y="18790"/>
                    <a:pt x="17031" y="20195"/>
                    <a:pt x="13500" y="20898"/>
                  </a:cubicBezTo>
                  <a:cubicBezTo>
                    <a:pt x="9969" y="21600"/>
                    <a:pt x="6231" y="21600"/>
                    <a:pt x="3946" y="21161"/>
                  </a:cubicBezTo>
                  <a:cubicBezTo>
                    <a:pt x="1662" y="20722"/>
                    <a:pt x="831" y="19844"/>
                    <a:pt x="1662" y="18966"/>
                  </a:cubicBezTo>
                  <a:cubicBezTo>
                    <a:pt x="2492" y="18088"/>
                    <a:pt x="4985" y="17210"/>
                    <a:pt x="7477" y="16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5422900" y="4743445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5626100" y="4610781"/>
              <a:ext cx="177800" cy="21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5013"/>
                  </a:moveTo>
                  <a:cubicBezTo>
                    <a:pt x="0" y="3531"/>
                    <a:pt x="0" y="2049"/>
                    <a:pt x="643" y="1202"/>
                  </a:cubicBezTo>
                  <a:cubicBezTo>
                    <a:pt x="1286" y="355"/>
                    <a:pt x="2571" y="143"/>
                    <a:pt x="3986" y="37"/>
                  </a:cubicBezTo>
                  <a:cubicBezTo>
                    <a:pt x="5400" y="-69"/>
                    <a:pt x="6943" y="-69"/>
                    <a:pt x="8357" y="1731"/>
                  </a:cubicBezTo>
                  <a:cubicBezTo>
                    <a:pt x="9771" y="3531"/>
                    <a:pt x="11057" y="7131"/>
                    <a:pt x="11186" y="9566"/>
                  </a:cubicBezTo>
                  <a:cubicBezTo>
                    <a:pt x="11314" y="12002"/>
                    <a:pt x="10286" y="13272"/>
                    <a:pt x="8614" y="15072"/>
                  </a:cubicBezTo>
                  <a:cubicBezTo>
                    <a:pt x="6943" y="16872"/>
                    <a:pt x="4629" y="19202"/>
                    <a:pt x="4371" y="20366"/>
                  </a:cubicBezTo>
                  <a:cubicBezTo>
                    <a:pt x="4114" y="21531"/>
                    <a:pt x="5914" y="21531"/>
                    <a:pt x="9129" y="20896"/>
                  </a:cubicBezTo>
                  <a:cubicBezTo>
                    <a:pt x="12343" y="20260"/>
                    <a:pt x="16971" y="18990"/>
                    <a:pt x="21600" y="17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5873750" y="4559295"/>
              <a:ext cx="254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6159500" y="4673595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6165850" y="4775195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33" y="19800"/>
                    <a:pt x="12267" y="18000"/>
                    <a:pt x="15867" y="14400"/>
                  </a:cubicBezTo>
                  <a:cubicBezTo>
                    <a:pt x="19467" y="10800"/>
                    <a:pt x="20533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6457950" y="4635495"/>
              <a:ext cx="63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109"/>
                    <a:pt x="21600" y="12218"/>
                    <a:pt x="18000" y="15818"/>
                  </a:cubicBezTo>
                  <a:cubicBezTo>
                    <a:pt x="14400" y="19418"/>
                    <a:pt x="7200" y="20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5099050" y="5168895"/>
              <a:ext cx="571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418"/>
                    <a:pt x="4800" y="8836"/>
                    <a:pt x="6400" y="12027"/>
                  </a:cubicBezTo>
                  <a:cubicBezTo>
                    <a:pt x="8000" y="15218"/>
                    <a:pt x="8800" y="17182"/>
                    <a:pt x="11200" y="18573"/>
                  </a:cubicBezTo>
                  <a:cubicBezTo>
                    <a:pt x="13600" y="19964"/>
                    <a:pt x="17600" y="207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5206999" y="5232387"/>
              <a:ext cx="177801" cy="210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0" y="3813"/>
                  </a:moveTo>
                  <a:cubicBezTo>
                    <a:pt x="257" y="2754"/>
                    <a:pt x="514" y="1695"/>
                    <a:pt x="1286" y="954"/>
                  </a:cubicBezTo>
                  <a:cubicBezTo>
                    <a:pt x="2057" y="213"/>
                    <a:pt x="3343" y="-211"/>
                    <a:pt x="5400" y="107"/>
                  </a:cubicBezTo>
                  <a:cubicBezTo>
                    <a:pt x="7457" y="424"/>
                    <a:pt x="10286" y="1483"/>
                    <a:pt x="10929" y="4024"/>
                  </a:cubicBezTo>
                  <a:cubicBezTo>
                    <a:pt x="11571" y="6565"/>
                    <a:pt x="10029" y="10589"/>
                    <a:pt x="8100" y="13765"/>
                  </a:cubicBezTo>
                  <a:cubicBezTo>
                    <a:pt x="6171" y="16942"/>
                    <a:pt x="3857" y="19271"/>
                    <a:pt x="3729" y="20330"/>
                  </a:cubicBezTo>
                  <a:cubicBezTo>
                    <a:pt x="3600" y="21389"/>
                    <a:pt x="5657" y="21177"/>
                    <a:pt x="9000" y="20330"/>
                  </a:cubicBezTo>
                  <a:cubicBezTo>
                    <a:pt x="12343" y="19483"/>
                    <a:pt x="16971" y="18001"/>
                    <a:pt x="21600" y="1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5435600" y="5346695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5689600" y="5190860"/>
              <a:ext cx="150157" cy="24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03" fill="norm" stroke="1" extrusionOk="0">
                  <a:moveTo>
                    <a:pt x="0" y="3096"/>
                  </a:moveTo>
                  <a:cubicBezTo>
                    <a:pt x="1200" y="2164"/>
                    <a:pt x="2400" y="1233"/>
                    <a:pt x="4650" y="675"/>
                  </a:cubicBezTo>
                  <a:cubicBezTo>
                    <a:pt x="6900" y="116"/>
                    <a:pt x="10200" y="-70"/>
                    <a:pt x="12600" y="23"/>
                  </a:cubicBezTo>
                  <a:cubicBezTo>
                    <a:pt x="15000" y="116"/>
                    <a:pt x="16500" y="489"/>
                    <a:pt x="16500" y="1885"/>
                  </a:cubicBezTo>
                  <a:cubicBezTo>
                    <a:pt x="16500" y="3282"/>
                    <a:pt x="15000" y="5702"/>
                    <a:pt x="13500" y="7378"/>
                  </a:cubicBezTo>
                  <a:cubicBezTo>
                    <a:pt x="12000" y="9054"/>
                    <a:pt x="10500" y="9985"/>
                    <a:pt x="10500" y="10544"/>
                  </a:cubicBezTo>
                  <a:cubicBezTo>
                    <a:pt x="10500" y="11102"/>
                    <a:pt x="12000" y="11289"/>
                    <a:pt x="14100" y="12033"/>
                  </a:cubicBezTo>
                  <a:cubicBezTo>
                    <a:pt x="16200" y="12778"/>
                    <a:pt x="18900" y="14082"/>
                    <a:pt x="20250" y="15199"/>
                  </a:cubicBezTo>
                  <a:cubicBezTo>
                    <a:pt x="21600" y="16316"/>
                    <a:pt x="21600" y="17247"/>
                    <a:pt x="20400" y="18271"/>
                  </a:cubicBezTo>
                  <a:cubicBezTo>
                    <a:pt x="19200" y="19296"/>
                    <a:pt x="16800" y="20413"/>
                    <a:pt x="14550" y="20971"/>
                  </a:cubicBezTo>
                  <a:cubicBezTo>
                    <a:pt x="12300" y="21530"/>
                    <a:pt x="10200" y="21530"/>
                    <a:pt x="9000" y="21064"/>
                  </a:cubicBezTo>
                  <a:cubicBezTo>
                    <a:pt x="7800" y="20599"/>
                    <a:pt x="7500" y="19668"/>
                    <a:pt x="7350" y="18458"/>
                  </a:cubicBezTo>
                  <a:cubicBezTo>
                    <a:pt x="7200" y="17247"/>
                    <a:pt x="7200" y="15758"/>
                    <a:pt x="7200" y="14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5924549" y="5149845"/>
              <a:ext cx="381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616"/>
                    <a:pt x="7200" y="3233"/>
                    <a:pt x="9000" y="6098"/>
                  </a:cubicBezTo>
                  <a:cubicBezTo>
                    <a:pt x="10800" y="8963"/>
                    <a:pt x="10800" y="13078"/>
                    <a:pt x="12600" y="15869"/>
                  </a:cubicBezTo>
                  <a:cubicBezTo>
                    <a:pt x="14400" y="18661"/>
                    <a:pt x="18000" y="20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6102350" y="5269272"/>
              <a:ext cx="1016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950" y="4868"/>
                    <a:pt x="9900" y="-1303"/>
                    <a:pt x="13500" y="240"/>
                  </a:cubicBezTo>
                  <a:cubicBezTo>
                    <a:pt x="17100" y="1783"/>
                    <a:pt x="1935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6108700" y="5353045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6356350" y="5200645"/>
              <a:ext cx="127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93"/>
                    <a:pt x="7200" y="11386"/>
                    <a:pt x="3600" y="14986"/>
                  </a:cubicBezTo>
                  <a:cubicBezTo>
                    <a:pt x="0" y="18586"/>
                    <a:pt x="0" y="20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5092700" y="5822945"/>
              <a:ext cx="508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6063"/>
                    <a:pt x="5400" y="12126"/>
                    <a:pt x="7200" y="15632"/>
                  </a:cubicBezTo>
                  <a:cubicBezTo>
                    <a:pt x="9000" y="19137"/>
                    <a:pt x="9900" y="20084"/>
                    <a:pt x="12150" y="20653"/>
                  </a:cubicBezTo>
                  <a:cubicBezTo>
                    <a:pt x="14400" y="21221"/>
                    <a:pt x="18000" y="214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5207000" y="5862788"/>
              <a:ext cx="209550" cy="20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9" fill="norm" stroke="1" extrusionOk="0">
                  <a:moveTo>
                    <a:pt x="0" y="5711"/>
                  </a:moveTo>
                  <a:cubicBezTo>
                    <a:pt x="0" y="4620"/>
                    <a:pt x="0" y="3529"/>
                    <a:pt x="436" y="2657"/>
                  </a:cubicBezTo>
                  <a:cubicBezTo>
                    <a:pt x="873" y="1784"/>
                    <a:pt x="1745" y="1129"/>
                    <a:pt x="3164" y="584"/>
                  </a:cubicBezTo>
                  <a:cubicBezTo>
                    <a:pt x="4582" y="38"/>
                    <a:pt x="6545" y="-398"/>
                    <a:pt x="7855" y="584"/>
                  </a:cubicBezTo>
                  <a:cubicBezTo>
                    <a:pt x="9164" y="1566"/>
                    <a:pt x="9818" y="3966"/>
                    <a:pt x="9491" y="6475"/>
                  </a:cubicBezTo>
                  <a:cubicBezTo>
                    <a:pt x="9164" y="8984"/>
                    <a:pt x="7855" y="11602"/>
                    <a:pt x="6436" y="14111"/>
                  </a:cubicBezTo>
                  <a:cubicBezTo>
                    <a:pt x="5018" y="16620"/>
                    <a:pt x="3491" y="19020"/>
                    <a:pt x="3273" y="20111"/>
                  </a:cubicBezTo>
                  <a:cubicBezTo>
                    <a:pt x="3055" y="21202"/>
                    <a:pt x="4145" y="20984"/>
                    <a:pt x="7418" y="20438"/>
                  </a:cubicBezTo>
                  <a:cubicBezTo>
                    <a:pt x="10691" y="19893"/>
                    <a:pt x="16145" y="19020"/>
                    <a:pt x="21600" y="18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5499099" y="5924545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4" y="16800"/>
                    <a:pt x="4629" y="12000"/>
                    <a:pt x="8229" y="8400"/>
                  </a:cubicBezTo>
                  <a:cubicBezTo>
                    <a:pt x="11829" y="4800"/>
                    <a:pt x="167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5714999" y="5820556"/>
              <a:ext cx="94796" cy="22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04" fill="norm" stroke="1" extrusionOk="0">
                  <a:moveTo>
                    <a:pt x="0" y="2007"/>
                  </a:moveTo>
                  <a:cubicBezTo>
                    <a:pt x="1409" y="1214"/>
                    <a:pt x="2817" y="421"/>
                    <a:pt x="5165" y="124"/>
                  </a:cubicBezTo>
                  <a:cubicBezTo>
                    <a:pt x="7513" y="-173"/>
                    <a:pt x="10800" y="25"/>
                    <a:pt x="13383" y="1115"/>
                  </a:cubicBezTo>
                  <a:cubicBezTo>
                    <a:pt x="15965" y="2205"/>
                    <a:pt x="17843" y="4187"/>
                    <a:pt x="18078" y="5574"/>
                  </a:cubicBezTo>
                  <a:cubicBezTo>
                    <a:pt x="18313" y="6961"/>
                    <a:pt x="16904" y="7754"/>
                    <a:pt x="15261" y="8447"/>
                  </a:cubicBezTo>
                  <a:cubicBezTo>
                    <a:pt x="13617" y="9141"/>
                    <a:pt x="11739" y="9735"/>
                    <a:pt x="11504" y="10429"/>
                  </a:cubicBezTo>
                  <a:cubicBezTo>
                    <a:pt x="11270" y="11122"/>
                    <a:pt x="12678" y="11915"/>
                    <a:pt x="14791" y="13203"/>
                  </a:cubicBezTo>
                  <a:cubicBezTo>
                    <a:pt x="16904" y="14491"/>
                    <a:pt x="19722" y="16275"/>
                    <a:pt x="20661" y="17662"/>
                  </a:cubicBezTo>
                  <a:cubicBezTo>
                    <a:pt x="21600" y="19049"/>
                    <a:pt x="20661" y="20040"/>
                    <a:pt x="18783" y="20634"/>
                  </a:cubicBezTo>
                  <a:cubicBezTo>
                    <a:pt x="16904" y="21229"/>
                    <a:pt x="14087" y="21427"/>
                    <a:pt x="11739" y="21229"/>
                  </a:cubicBezTo>
                  <a:cubicBezTo>
                    <a:pt x="9391" y="21031"/>
                    <a:pt x="7513" y="20436"/>
                    <a:pt x="5635" y="19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5873750" y="5734045"/>
              <a:ext cx="4897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5400" y="0"/>
                  </a:moveTo>
                  <a:cubicBezTo>
                    <a:pt x="10800" y="1309"/>
                    <a:pt x="16200" y="2618"/>
                    <a:pt x="18900" y="4844"/>
                  </a:cubicBezTo>
                  <a:cubicBezTo>
                    <a:pt x="21600" y="7069"/>
                    <a:pt x="21600" y="10211"/>
                    <a:pt x="18000" y="13156"/>
                  </a:cubicBezTo>
                  <a:cubicBezTo>
                    <a:pt x="14400" y="16102"/>
                    <a:pt x="7200" y="188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6045200" y="5880095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67" y="0"/>
                    <a:pt x="11733" y="0"/>
                    <a:pt x="15333" y="3600"/>
                  </a:cubicBezTo>
                  <a:cubicBezTo>
                    <a:pt x="18933" y="7200"/>
                    <a:pt x="20267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6045200" y="5988045"/>
              <a:ext cx="203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8000"/>
                    <a:pt x="12150" y="14400"/>
                    <a:pt x="15750" y="10800"/>
                  </a:cubicBezTo>
                  <a:cubicBezTo>
                    <a:pt x="19350" y="7200"/>
                    <a:pt x="2047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6356350" y="5822945"/>
              <a:ext cx="190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929"/>
                    <a:pt x="12000" y="11859"/>
                    <a:pt x="8400" y="15459"/>
                  </a:cubicBezTo>
                  <a:cubicBezTo>
                    <a:pt x="4800" y="19059"/>
                    <a:pt x="2400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5149850" y="6394445"/>
              <a:ext cx="2172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4950"/>
                    <a:pt x="15709" y="9900"/>
                    <a:pt x="18655" y="13500"/>
                  </a:cubicBezTo>
                  <a:cubicBezTo>
                    <a:pt x="21600" y="17100"/>
                    <a:pt x="19636" y="19350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5289550" y="6465237"/>
              <a:ext cx="87292" cy="18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381" fill="norm" stroke="1" extrusionOk="0">
                  <a:moveTo>
                    <a:pt x="0" y="1348"/>
                  </a:moveTo>
                  <a:cubicBezTo>
                    <a:pt x="2009" y="620"/>
                    <a:pt x="4019" y="-108"/>
                    <a:pt x="7535" y="13"/>
                  </a:cubicBezTo>
                  <a:cubicBezTo>
                    <a:pt x="11051" y="135"/>
                    <a:pt x="16074" y="1105"/>
                    <a:pt x="18586" y="2319"/>
                  </a:cubicBezTo>
                  <a:cubicBezTo>
                    <a:pt x="21098" y="3532"/>
                    <a:pt x="21098" y="4989"/>
                    <a:pt x="19591" y="6202"/>
                  </a:cubicBezTo>
                  <a:cubicBezTo>
                    <a:pt x="18084" y="7416"/>
                    <a:pt x="15070" y="8386"/>
                    <a:pt x="12558" y="9236"/>
                  </a:cubicBezTo>
                  <a:cubicBezTo>
                    <a:pt x="10047" y="10085"/>
                    <a:pt x="8037" y="10813"/>
                    <a:pt x="8288" y="11299"/>
                  </a:cubicBezTo>
                  <a:cubicBezTo>
                    <a:pt x="8540" y="11784"/>
                    <a:pt x="11051" y="12027"/>
                    <a:pt x="13312" y="12512"/>
                  </a:cubicBezTo>
                  <a:cubicBezTo>
                    <a:pt x="15572" y="12998"/>
                    <a:pt x="17581" y="13726"/>
                    <a:pt x="19088" y="14818"/>
                  </a:cubicBezTo>
                  <a:cubicBezTo>
                    <a:pt x="20595" y="15910"/>
                    <a:pt x="21600" y="17366"/>
                    <a:pt x="19591" y="18701"/>
                  </a:cubicBezTo>
                  <a:cubicBezTo>
                    <a:pt x="17581" y="20036"/>
                    <a:pt x="12558" y="21249"/>
                    <a:pt x="9293" y="21371"/>
                  </a:cubicBezTo>
                  <a:cubicBezTo>
                    <a:pt x="6028" y="21492"/>
                    <a:pt x="4521" y="20521"/>
                    <a:pt x="3014" y="19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5568950" y="6502395"/>
              <a:ext cx="1524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7600"/>
                    <a:pt x="1200" y="13600"/>
                    <a:pt x="4800" y="10000"/>
                  </a:cubicBezTo>
                  <a:cubicBezTo>
                    <a:pt x="8400" y="6400"/>
                    <a:pt x="150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5834427" y="6438895"/>
              <a:ext cx="1392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469"/>
                    <a:pt x="-1303" y="8938"/>
                    <a:pt x="240" y="12538"/>
                  </a:cubicBezTo>
                  <a:cubicBezTo>
                    <a:pt x="1783" y="16138"/>
                    <a:pt x="11040" y="18869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6013450" y="6330945"/>
              <a:ext cx="1392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429"/>
                    <a:pt x="18514" y="6857"/>
                    <a:pt x="20057" y="10457"/>
                  </a:cubicBezTo>
                  <a:cubicBezTo>
                    <a:pt x="21600" y="14057"/>
                    <a:pt x="15429" y="17829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6184900" y="6496045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6210300" y="6578595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6451600" y="6403710"/>
              <a:ext cx="203200" cy="212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3555"/>
                  </a:moveTo>
                  <a:cubicBezTo>
                    <a:pt x="450" y="2485"/>
                    <a:pt x="900" y="1416"/>
                    <a:pt x="1688" y="774"/>
                  </a:cubicBezTo>
                  <a:cubicBezTo>
                    <a:pt x="2475" y="133"/>
                    <a:pt x="3600" y="-81"/>
                    <a:pt x="5288" y="26"/>
                  </a:cubicBezTo>
                  <a:cubicBezTo>
                    <a:pt x="6975" y="133"/>
                    <a:pt x="9225" y="561"/>
                    <a:pt x="10238" y="2058"/>
                  </a:cubicBezTo>
                  <a:cubicBezTo>
                    <a:pt x="11250" y="3555"/>
                    <a:pt x="11025" y="6121"/>
                    <a:pt x="10125" y="8260"/>
                  </a:cubicBezTo>
                  <a:cubicBezTo>
                    <a:pt x="9225" y="10398"/>
                    <a:pt x="7650" y="12109"/>
                    <a:pt x="6300" y="13713"/>
                  </a:cubicBezTo>
                  <a:cubicBezTo>
                    <a:pt x="4950" y="15317"/>
                    <a:pt x="3825" y="16814"/>
                    <a:pt x="4275" y="17563"/>
                  </a:cubicBezTo>
                  <a:cubicBezTo>
                    <a:pt x="4725" y="18311"/>
                    <a:pt x="6750" y="18311"/>
                    <a:pt x="9900" y="18846"/>
                  </a:cubicBezTo>
                  <a:cubicBezTo>
                    <a:pt x="13050" y="19380"/>
                    <a:pt x="17325" y="20450"/>
                    <a:pt x="2160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5130800" y="6902189"/>
              <a:ext cx="25400" cy="25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2699"/>
                  </a:moveTo>
                  <a:cubicBezTo>
                    <a:pt x="1800" y="1450"/>
                    <a:pt x="3600" y="200"/>
                    <a:pt x="5400" y="22"/>
                  </a:cubicBezTo>
                  <a:cubicBezTo>
                    <a:pt x="7200" y="-157"/>
                    <a:pt x="9000" y="736"/>
                    <a:pt x="9900" y="3949"/>
                  </a:cubicBezTo>
                  <a:cubicBezTo>
                    <a:pt x="10800" y="7162"/>
                    <a:pt x="10800" y="12696"/>
                    <a:pt x="12600" y="15998"/>
                  </a:cubicBezTo>
                  <a:cubicBezTo>
                    <a:pt x="14400" y="19301"/>
                    <a:pt x="18000" y="20372"/>
                    <a:pt x="2160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5207000" y="6938388"/>
              <a:ext cx="89983" cy="26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312" fill="norm" stroke="1" extrusionOk="0">
                  <a:moveTo>
                    <a:pt x="1473" y="2250"/>
                  </a:moveTo>
                  <a:cubicBezTo>
                    <a:pt x="3436" y="1386"/>
                    <a:pt x="5400" y="522"/>
                    <a:pt x="7609" y="177"/>
                  </a:cubicBezTo>
                  <a:cubicBezTo>
                    <a:pt x="9818" y="-169"/>
                    <a:pt x="12273" y="4"/>
                    <a:pt x="13745" y="609"/>
                  </a:cubicBezTo>
                  <a:cubicBezTo>
                    <a:pt x="15218" y="1213"/>
                    <a:pt x="15709" y="2250"/>
                    <a:pt x="15218" y="3546"/>
                  </a:cubicBezTo>
                  <a:cubicBezTo>
                    <a:pt x="14727" y="4842"/>
                    <a:pt x="13255" y="6397"/>
                    <a:pt x="11536" y="7434"/>
                  </a:cubicBezTo>
                  <a:cubicBezTo>
                    <a:pt x="9818" y="8471"/>
                    <a:pt x="7855" y="8989"/>
                    <a:pt x="7855" y="9508"/>
                  </a:cubicBezTo>
                  <a:cubicBezTo>
                    <a:pt x="7855" y="10026"/>
                    <a:pt x="9818" y="10545"/>
                    <a:pt x="12273" y="11149"/>
                  </a:cubicBezTo>
                  <a:cubicBezTo>
                    <a:pt x="14727" y="11754"/>
                    <a:pt x="17673" y="12445"/>
                    <a:pt x="19391" y="13655"/>
                  </a:cubicBezTo>
                  <a:cubicBezTo>
                    <a:pt x="21109" y="14865"/>
                    <a:pt x="21600" y="16593"/>
                    <a:pt x="19391" y="17975"/>
                  </a:cubicBezTo>
                  <a:cubicBezTo>
                    <a:pt x="17182" y="19357"/>
                    <a:pt x="12273" y="20394"/>
                    <a:pt x="8591" y="20913"/>
                  </a:cubicBezTo>
                  <a:cubicBezTo>
                    <a:pt x="4909" y="21431"/>
                    <a:pt x="2455" y="21431"/>
                    <a:pt x="1227" y="20999"/>
                  </a:cubicBezTo>
                  <a:cubicBezTo>
                    <a:pt x="0" y="20567"/>
                    <a:pt x="0" y="19703"/>
                    <a:pt x="0" y="18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5397500" y="7042145"/>
              <a:ext cx="133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5619749" y="6942100"/>
              <a:ext cx="165101" cy="16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3804"/>
                  </a:moveTo>
                  <a:cubicBezTo>
                    <a:pt x="0" y="2471"/>
                    <a:pt x="0" y="1137"/>
                    <a:pt x="1108" y="471"/>
                  </a:cubicBezTo>
                  <a:cubicBezTo>
                    <a:pt x="2215" y="-196"/>
                    <a:pt x="4431" y="-196"/>
                    <a:pt x="6646" y="737"/>
                  </a:cubicBezTo>
                  <a:cubicBezTo>
                    <a:pt x="8862" y="1671"/>
                    <a:pt x="11077" y="3537"/>
                    <a:pt x="11769" y="5804"/>
                  </a:cubicBezTo>
                  <a:cubicBezTo>
                    <a:pt x="12462" y="8071"/>
                    <a:pt x="11631" y="10737"/>
                    <a:pt x="9969" y="13004"/>
                  </a:cubicBezTo>
                  <a:cubicBezTo>
                    <a:pt x="8308" y="15271"/>
                    <a:pt x="5815" y="17137"/>
                    <a:pt x="4015" y="18471"/>
                  </a:cubicBezTo>
                  <a:cubicBezTo>
                    <a:pt x="2215" y="19804"/>
                    <a:pt x="1108" y="20604"/>
                    <a:pt x="1523" y="21004"/>
                  </a:cubicBezTo>
                  <a:cubicBezTo>
                    <a:pt x="1938" y="21404"/>
                    <a:pt x="3877" y="21404"/>
                    <a:pt x="7477" y="20737"/>
                  </a:cubicBezTo>
                  <a:cubicBezTo>
                    <a:pt x="11077" y="20071"/>
                    <a:pt x="16338" y="18737"/>
                    <a:pt x="21600" y="17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5886449" y="6857995"/>
              <a:ext cx="190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974"/>
                    <a:pt x="12000" y="11949"/>
                    <a:pt x="8400" y="15549"/>
                  </a:cubicBezTo>
                  <a:cubicBezTo>
                    <a:pt x="4800" y="19149"/>
                    <a:pt x="2400" y="203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6032500" y="6978645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5994400" y="7073895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6337300" y="6940545"/>
              <a:ext cx="190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760"/>
                    <a:pt x="12000" y="11520"/>
                    <a:pt x="8400" y="15120"/>
                  </a:cubicBezTo>
                  <a:cubicBezTo>
                    <a:pt x="4800" y="18720"/>
                    <a:pt x="24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5041900" y="7448545"/>
              <a:ext cx="381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00"/>
                    <a:pt x="9600" y="1200"/>
                    <a:pt x="12600" y="3800"/>
                  </a:cubicBezTo>
                  <a:cubicBezTo>
                    <a:pt x="15600" y="6400"/>
                    <a:pt x="16800" y="11000"/>
                    <a:pt x="18000" y="14300"/>
                  </a:cubicBezTo>
                  <a:cubicBezTo>
                    <a:pt x="19200" y="17600"/>
                    <a:pt x="2040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5137150" y="7447326"/>
              <a:ext cx="119076" cy="210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08" fill="norm" stroke="1" extrusionOk="0">
                  <a:moveTo>
                    <a:pt x="0" y="4012"/>
                  </a:moveTo>
                  <a:cubicBezTo>
                    <a:pt x="758" y="2932"/>
                    <a:pt x="1516" y="1852"/>
                    <a:pt x="3979" y="1096"/>
                  </a:cubicBezTo>
                  <a:cubicBezTo>
                    <a:pt x="6442" y="340"/>
                    <a:pt x="10611" y="-92"/>
                    <a:pt x="13642" y="16"/>
                  </a:cubicBezTo>
                  <a:cubicBezTo>
                    <a:pt x="16674" y="124"/>
                    <a:pt x="18568" y="772"/>
                    <a:pt x="19516" y="2176"/>
                  </a:cubicBezTo>
                  <a:cubicBezTo>
                    <a:pt x="20463" y="3580"/>
                    <a:pt x="20463" y="5740"/>
                    <a:pt x="19516" y="7252"/>
                  </a:cubicBezTo>
                  <a:cubicBezTo>
                    <a:pt x="18568" y="8764"/>
                    <a:pt x="16674" y="9628"/>
                    <a:pt x="14968" y="10384"/>
                  </a:cubicBezTo>
                  <a:cubicBezTo>
                    <a:pt x="13263" y="11140"/>
                    <a:pt x="11747" y="11788"/>
                    <a:pt x="12316" y="12328"/>
                  </a:cubicBezTo>
                  <a:cubicBezTo>
                    <a:pt x="12884" y="12868"/>
                    <a:pt x="15537" y="13300"/>
                    <a:pt x="17432" y="13948"/>
                  </a:cubicBezTo>
                  <a:cubicBezTo>
                    <a:pt x="19326" y="14596"/>
                    <a:pt x="20463" y="15460"/>
                    <a:pt x="21032" y="16432"/>
                  </a:cubicBezTo>
                  <a:cubicBezTo>
                    <a:pt x="21600" y="17404"/>
                    <a:pt x="21600" y="18484"/>
                    <a:pt x="18379" y="19348"/>
                  </a:cubicBezTo>
                  <a:cubicBezTo>
                    <a:pt x="15158" y="20212"/>
                    <a:pt x="8716" y="20860"/>
                    <a:pt x="2274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5372099" y="7556495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5636683" y="7480295"/>
              <a:ext cx="846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840"/>
                    <a:pt x="0" y="7680"/>
                    <a:pt x="0" y="11280"/>
                  </a:cubicBezTo>
                  <a:cubicBezTo>
                    <a:pt x="0" y="14880"/>
                    <a:pt x="10800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5835650" y="7410445"/>
              <a:ext cx="254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161"/>
                    <a:pt x="21600" y="6322"/>
                    <a:pt x="18000" y="9922"/>
                  </a:cubicBezTo>
                  <a:cubicBezTo>
                    <a:pt x="14400" y="13522"/>
                    <a:pt x="7200" y="175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6019799" y="7543795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6013450" y="7619995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6295938" y="7450662"/>
              <a:ext cx="295362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2552" y="1819"/>
                  </a:moveTo>
                  <a:cubicBezTo>
                    <a:pt x="3169" y="909"/>
                    <a:pt x="3786" y="0"/>
                    <a:pt x="5098" y="0"/>
                  </a:cubicBezTo>
                  <a:cubicBezTo>
                    <a:pt x="6409" y="0"/>
                    <a:pt x="8415" y="909"/>
                    <a:pt x="9418" y="1933"/>
                  </a:cubicBezTo>
                  <a:cubicBezTo>
                    <a:pt x="10420" y="2956"/>
                    <a:pt x="10420" y="4093"/>
                    <a:pt x="8878" y="6366"/>
                  </a:cubicBezTo>
                  <a:cubicBezTo>
                    <a:pt x="7335" y="8640"/>
                    <a:pt x="4249" y="12051"/>
                    <a:pt x="2398" y="14211"/>
                  </a:cubicBezTo>
                  <a:cubicBezTo>
                    <a:pt x="546" y="16371"/>
                    <a:pt x="-71" y="17280"/>
                    <a:pt x="6" y="17848"/>
                  </a:cubicBezTo>
                  <a:cubicBezTo>
                    <a:pt x="83" y="18417"/>
                    <a:pt x="855" y="18644"/>
                    <a:pt x="3863" y="18985"/>
                  </a:cubicBezTo>
                  <a:cubicBezTo>
                    <a:pt x="6872" y="19326"/>
                    <a:pt x="12118" y="19781"/>
                    <a:pt x="15435" y="20236"/>
                  </a:cubicBezTo>
                  <a:cubicBezTo>
                    <a:pt x="18752" y="20691"/>
                    <a:pt x="20140" y="21145"/>
                    <a:pt x="215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10153650" y="4718045"/>
              <a:ext cx="1841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76" y="1674"/>
                    <a:pt x="6952" y="3349"/>
                    <a:pt x="9683" y="6112"/>
                  </a:cubicBezTo>
                  <a:cubicBezTo>
                    <a:pt x="12414" y="8874"/>
                    <a:pt x="14400" y="12726"/>
                    <a:pt x="16014" y="15488"/>
                  </a:cubicBezTo>
                  <a:cubicBezTo>
                    <a:pt x="17628" y="18251"/>
                    <a:pt x="18869" y="19926"/>
                    <a:pt x="19738" y="20763"/>
                  </a:cubicBezTo>
                  <a:cubicBezTo>
                    <a:pt x="20607" y="21600"/>
                    <a:pt x="2110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10128249" y="4749795"/>
              <a:ext cx="2222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500"/>
                    <a:pt x="11314" y="9000"/>
                    <a:pt x="7714" y="12600"/>
                  </a:cubicBezTo>
                  <a:cubicBezTo>
                    <a:pt x="4114" y="16200"/>
                    <a:pt x="2057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10096500" y="5283195"/>
              <a:ext cx="1460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2000"/>
                    <a:pt x="8139" y="4000"/>
                    <a:pt x="11739" y="7600"/>
                  </a:cubicBezTo>
                  <a:cubicBezTo>
                    <a:pt x="15339" y="11200"/>
                    <a:pt x="18470" y="16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10102850" y="5308595"/>
              <a:ext cx="1587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92" y="2634"/>
                    <a:pt x="12384" y="5268"/>
                    <a:pt x="8784" y="8868"/>
                  </a:cubicBezTo>
                  <a:cubicBezTo>
                    <a:pt x="5184" y="12468"/>
                    <a:pt x="2592" y="170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10052049" y="5848345"/>
              <a:ext cx="152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6075"/>
                    <a:pt x="12000" y="12150"/>
                    <a:pt x="15600" y="15750"/>
                  </a:cubicBezTo>
                  <a:cubicBezTo>
                    <a:pt x="19200" y="19350"/>
                    <a:pt x="2040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10024989" y="5861045"/>
              <a:ext cx="204862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21332" y="0"/>
                  </a:moveTo>
                  <a:cubicBezTo>
                    <a:pt x="16703" y="2847"/>
                    <a:pt x="12075" y="5693"/>
                    <a:pt x="8438" y="8288"/>
                  </a:cubicBezTo>
                  <a:cubicBezTo>
                    <a:pt x="4801" y="10884"/>
                    <a:pt x="2156" y="13228"/>
                    <a:pt x="944" y="15405"/>
                  </a:cubicBezTo>
                  <a:cubicBezTo>
                    <a:pt x="-268" y="17581"/>
                    <a:pt x="-48" y="19591"/>
                    <a:pt x="1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9867900" y="6445245"/>
              <a:ext cx="546100" cy="16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0"/>
                  </a:moveTo>
                  <a:cubicBezTo>
                    <a:pt x="84" y="4860"/>
                    <a:pt x="167" y="9720"/>
                    <a:pt x="167" y="13365"/>
                  </a:cubicBezTo>
                  <a:cubicBezTo>
                    <a:pt x="167" y="17010"/>
                    <a:pt x="84" y="19440"/>
                    <a:pt x="251" y="20520"/>
                  </a:cubicBezTo>
                  <a:cubicBezTo>
                    <a:pt x="419" y="21600"/>
                    <a:pt x="837" y="21330"/>
                    <a:pt x="2386" y="19440"/>
                  </a:cubicBezTo>
                  <a:cubicBezTo>
                    <a:pt x="3935" y="17550"/>
                    <a:pt x="6614" y="14040"/>
                    <a:pt x="9084" y="11340"/>
                  </a:cubicBezTo>
                  <a:cubicBezTo>
                    <a:pt x="11553" y="8640"/>
                    <a:pt x="13814" y="6750"/>
                    <a:pt x="15865" y="5535"/>
                  </a:cubicBezTo>
                  <a:cubicBezTo>
                    <a:pt x="17916" y="4320"/>
                    <a:pt x="19758" y="3780"/>
                    <a:pt x="21600" y="3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9975849" y="6883395"/>
              <a:ext cx="146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4560"/>
                    <a:pt x="9391" y="9120"/>
                    <a:pt x="12991" y="12720"/>
                  </a:cubicBezTo>
                  <a:cubicBezTo>
                    <a:pt x="16591" y="16320"/>
                    <a:pt x="19096" y="18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10026650" y="6902445"/>
              <a:ext cx="1587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68" y="1751"/>
                    <a:pt x="13536" y="3503"/>
                    <a:pt x="9936" y="6130"/>
                  </a:cubicBezTo>
                  <a:cubicBezTo>
                    <a:pt x="6336" y="8757"/>
                    <a:pt x="3168" y="12259"/>
                    <a:pt x="1584" y="14984"/>
                  </a:cubicBezTo>
                  <a:cubicBezTo>
                    <a:pt x="0" y="17708"/>
                    <a:pt x="0" y="196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9867900" y="7499345"/>
              <a:ext cx="508000" cy="184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0"/>
                  </a:moveTo>
                  <a:cubicBezTo>
                    <a:pt x="450" y="6136"/>
                    <a:pt x="900" y="12273"/>
                    <a:pt x="1170" y="15955"/>
                  </a:cubicBezTo>
                  <a:cubicBezTo>
                    <a:pt x="1440" y="19636"/>
                    <a:pt x="1530" y="20864"/>
                    <a:pt x="1845" y="21232"/>
                  </a:cubicBezTo>
                  <a:cubicBezTo>
                    <a:pt x="2160" y="21600"/>
                    <a:pt x="2700" y="21109"/>
                    <a:pt x="4275" y="18777"/>
                  </a:cubicBezTo>
                  <a:cubicBezTo>
                    <a:pt x="5850" y="16445"/>
                    <a:pt x="8460" y="12273"/>
                    <a:pt x="11295" y="9573"/>
                  </a:cubicBezTo>
                  <a:cubicBezTo>
                    <a:pt x="14130" y="6873"/>
                    <a:pt x="17190" y="5645"/>
                    <a:pt x="18945" y="4909"/>
                  </a:cubicBezTo>
                  <a:cubicBezTo>
                    <a:pt x="20700" y="4173"/>
                    <a:pt x="21150" y="3927"/>
                    <a:pt x="21600" y="3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10687050" y="4985687"/>
              <a:ext cx="293825" cy="24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92" fill="norm" stroke="1" extrusionOk="0">
                  <a:moveTo>
                    <a:pt x="0" y="105"/>
                  </a:moveTo>
                  <a:cubicBezTo>
                    <a:pt x="617" y="49"/>
                    <a:pt x="1234" y="-8"/>
                    <a:pt x="2546" y="1"/>
                  </a:cubicBezTo>
                  <a:cubicBezTo>
                    <a:pt x="3857" y="11"/>
                    <a:pt x="5863" y="86"/>
                    <a:pt x="8023" y="379"/>
                  </a:cubicBezTo>
                  <a:cubicBezTo>
                    <a:pt x="10183" y="672"/>
                    <a:pt x="12497" y="1183"/>
                    <a:pt x="13963" y="1787"/>
                  </a:cubicBezTo>
                  <a:cubicBezTo>
                    <a:pt x="15429" y="2392"/>
                    <a:pt x="16046" y="3091"/>
                    <a:pt x="16123" y="3753"/>
                  </a:cubicBezTo>
                  <a:cubicBezTo>
                    <a:pt x="16200" y="4414"/>
                    <a:pt x="15737" y="5038"/>
                    <a:pt x="14966" y="5690"/>
                  </a:cubicBezTo>
                  <a:cubicBezTo>
                    <a:pt x="14194" y="6342"/>
                    <a:pt x="13114" y="7022"/>
                    <a:pt x="12034" y="7646"/>
                  </a:cubicBezTo>
                  <a:cubicBezTo>
                    <a:pt x="10954" y="8269"/>
                    <a:pt x="9874" y="8836"/>
                    <a:pt x="9334" y="9441"/>
                  </a:cubicBezTo>
                  <a:cubicBezTo>
                    <a:pt x="8794" y="10046"/>
                    <a:pt x="8794" y="10688"/>
                    <a:pt x="9489" y="11340"/>
                  </a:cubicBezTo>
                  <a:cubicBezTo>
                    <a:pt x="10183" y="11992"/>
                    <a:pt x="11571" y="12653"/>
                    <a:pt x="12343" y="13239"/>
                  </a:cubicBezTo>
                  <a:cubicBezTo>
                    <a:pt x="13114" y="13825"/>
                    <a:pt x="13269" y="14335"/>
                    <a:pt x="14271" y="14827"/>
                  </a:cubicBezTo>
                  <a:cubicBezTo>
                    <a:pt x="15274" y="15318"/>
                    <a:pt x="17126" y="15790"/>
                    <a:pt x="18591" y="16235"/>
                  </a:cubicBezTo>
                  <a:cubicBezTo>
                    <a:pt x="20057" y="16679"/>
                    <a:pt x="21137" y="17094"/>
                    <a:pt x="21369" y="17652"/>
                  </a:cubicBezTo>
                  <a:cubicBezTo>
                    <a:pt x="21600" y="18209"/>
                    <a:pt x="20983" y="18909"/>
                    <a:pt x="19980" y="19513"/>
                  </a:cubicBezTo>
                  <a:cubicBezTo>
                    <a:pt x="18977" y="20118"/>
                    <a:pt x="17589" y="20628"/>
                    <a:pt x="16200" y="20959"/>
                  </a:cubicBezTo>
                  <a:cubicBezTo>
                    <a:pt x="14811" y="21290"/>
                    <a:pt x="13423" y="21441"/>
                    <a:pt x="12034" y="21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11020672" y="5214628"/>
              <a:ext cx="120158" cy="360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369" fill="norm" stroke="1" extrusionOk="0">
                  <a:moveTo>
                    <a:pt x="506" y="5952"/>
                  </a:moveTo>
                  <a:cubicBezTo>
                    <a:pt x="2703" y="9343"/>
                    <a:pt x="4899" y="12733"/>
                    <a:pt x="6181" y="15119"/>
                  </a:cubicBezTo>
                  <a:cubicBezTo>
                    <a:pt x="7462" y="17505"/>
                    <a:pt x="7828" y="18887"/>
                    <a:pt x="7828" y="19891"/>
                  </a:cubicBezTo>
                  <a:cubicBezTo>
                    <a:pt x="7828" y="20896"/>
                    <a:pt x="7462" y="21524"/>
                    <a:pt x="6913" y="21336"/>
                  </a:cubicBezTo>
                  <a:cubicBezTo>
                    <a:pt x="6364" y="21147"/>
                    <a:pt x="5632" y="20143"/>
                    <a:pt x="4533" y="17757"/>
                  </a:cubicBezTo>
                  <a:cubicBezTo>
                    <a:pt x="3435" y="15371"/>
                    <a:pt x="1971" y="11603"/>
                    <a:pt x="1055" y="8652"/>
                  </a:cubicBezTo>
                  <a:cubicBezTo>
                    <a:pt x="140" y="5701"/>
                    <a:pt x="-226" y="3566"/>
                    <a:pt x="140" y="2247"/>
                  </a:cubicBezTo>
                  <a:cubicBezTo>
                    <a:pt x="506" y="929"/>
                    <a:pt x="1605" y="426"/>
                    <a:pt x="3252" y="175"/>
                  </a:cubicBezTo>
                  <a:cubicBezTo>
                    <a:pt x="4899" y="-76"/>
                    <a:pt x="7096" y="-76"/>
                    <a:pt x="9842" y="301"/>
                  </a:cubicBezTo>
                  <a:cubicBezTo>
                    <a:pt x="12588" y="677"/>
                    <a:pt x="15882" y="1431"/>
                    <a:pt x="18079" y="2122"/>
                  </a:cubicBezTo>
                  <a:cubicBezTo>
                    <a:pt x="20276" y="2812"/>
                    <a:pt x="21374" y="3440"/>
                    <a:pt x="20459" y="4633"/>
                  </a:cubicBezTo>
                  <a:cubicBezTo>
                    <a:pt x="19543" y="5826"/>
                    <a:pt x="16615" y="7584"/>
                    <a:pt x="13869" y="8526"/>
                  </a:cubicBezTo>
                  <a:cubicBezTo>
                    <a:pt x="11123" y="9468"/>
                    <a:pt x="8560" y="9594"/>
                    <a:pt x="7096" y="9343"/>
                  </a:cubicBezTo>
                  <a:cubicBezTo>
                    <a:pt x="5632" y="9091"/>
                    <a:pt x="5266" y="8464"/>
                    <a:pt x="4899" y="7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11144249" y="5276845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11258550" y="5226045"/>
              <a:ext cx="82550" cy="82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4" fill="norm" stroke="1" extrusionOk="0">
                  <a:moveTo>
                    <a:pt x="0" y="0"/>
                  </a:moveTo>
                  <a:cubicBezTo>
                    <a:pt x="2769" y="5400"/>
                    <a:pt x="5538" y="10800"/>
                    <a:pt x="8031" y="14850"/>
                  </a:cubicBezTo>
                  <a:cubicBezTo>
                    <a:pt x="10523" y="18900"/>
                    <a:pt x="12738" y="21600"/>
                    <a:pt x="14123" y="20790"/>
                  </a:cubicBezTo>
                  <a:cubicBezTo>
                    <a:pt x="15508" y="19980"/>
                    <a:pt x="16062" y="15660"/>
                    <a:pt x="17169" y="12420"/>
                  </a:cubicBezTo>
                  <a:cubicBezTo>
                    <a:pt x="18277" y="9180"/>
                    <a:pt x="19938" y="7020"/>
                    <a:pt x="21600" y="4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1342279" y="5058049"/>
              <a:ext cx="348071" cy="271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158" fill="norm" stroke="1" extrusionOk="0">
                  <a:moveTo>
                    <a:pt x="4640" y="14076"/>
                  </a:moveTo>
                  <a:cubicBezTo>
                    <a:pt x="4247" y="13416"/>
                    <a:pt x="3854" y="12757"/>
                    <a:pt x="3331" y="12757"/>
                  </a:cubicBezTo>
                  <a:cubicBezTo>
                    <a:pt x="2807" y="12757"/>
                    <a:pt x="2152" y="13416"/>
                    <a:pt x="1563" y="14488"/>
                  </a:cubicBezTo>
                  <a:cubicBezTo>
                    <a:pt x="974" y="15560"/>
                    <a:pt x="451" y="17044"/>
                    <a:pt x="189" y="18281"/>
                  </a:cubicBezTo>
                  <a:cubicBezTo>
                    <a:pt x="-73" y="19517"/>
                    <a:pt x="-73" y="20507"/>
                    <a:pt x="254" y="20919"/>
                  </a:cubicBezTo>
                  <a:cubicBezTo>
                    <a:pt x="582" y="21331"/>
                    <a:pt x="1236" y="21166"/>
                    <a:pt x="1760" y="20754"/>
                  </a:cubicBezTo>
                  <a:cubicBezTo>
                    <a:pt x="2283" y="20342"/>
                    <a:pt x="2676" y="19682"/>
                    <a:pt x="3003" y="18940"/>
                  </a:cubicBezTo>
                  <a:cubicBezTo>
                    <a:pt x="3331" y="18198"/>
                    <a:pt x="3592" y="17374"/>
                    <a:pt x="3854" y="17621"/>
                  </a:cubicBezTo>
                  <a:cubicBezTo>
                    <a:pt x="4116" y="17868"/>
                    <a:pt x="4378" y="19187"/>
                    <a:pt x="4705" y="19517"/>
                  </a:cubicBezTo>
                  <a:cubicBezTo>
                    <a:pt x="5032" y="19847"/>
                    <a:pt x="5425" y="19187"/>
                    <a:pt x="6080" y="16384"/>
                  </a:cubicBezTo>
                  <a:cubicBezTo>
                    <a:pt x="6734" y="13581"/>
                    <a:pt x="7651" y="8635"/>
                    <a:pt x="8174" y="5337"/>
                  </a:cubicBezTo>
                  <a:cubicBezTo>
                    <a:pt x="8698" y="2039"/>
                    <a:pt x="8829" y="391"/>
                    <a:pt x="8829" y="61"/>
                  </a:cubicBezTo>
                  <a:cubicBezTo>
                    <a:pt x="8829" y="-269"/>
                    <a:pt x="8698" y="720"/>
                    <a:pt x="8371" y="3606"/>
                  </a:cubicBezTo>
                  <a:cubicBezTo>
                    <a:pt x="8043" y="6491"/>
                    <a:pt x="7520" y="11273"/>
                    <a:pt x="7258" y="14076"/>
                  </a:cubicBezTo>
                  <a:cubicBezTo>
                    <a:pt x="6996" y="16879"/>
                    <a:pt x="6996" y="17704"/>
                    <a:pt x="7062" y="18528"/>
                  </a:cubicBezTo>
                  <a:cubicBezTo>
                    <a:pt x="7127" y="19352"/>
                    <a:pt x="7258" y="20177"/>
                    <a:pt x="7651" y="20424"/>
                  </a:cubicBezTo>
                  <a:cubicBezTo>
                    <a:pt x="8043" y="20671"/>
                    <a:pt x="8698" y="20342"/>
                    <a:pt x="9352" y="19105"/>
                  </a:cubicBezTo>
                  <a:cubicBezTo>
                    <a:pt x="10007" y="17868"/>
                    <a:pt x="10662" y="15725"/>
                    <a:pt x="11251" y="14158"/>
                  </a:cubicBezTo>
                  <a:cubicBezTo>
                    <a:pt x="11840" y="12592"/>
                    <a:pt x="12363" y="11603"/>
                    <a:pt x="12494" y="11603"/>
                  </a:cubicBezTo>
                  <a:cubicBezTo>
                    <a:pt x="12625" y="11603"/>
                    <a:pt x="12363" y="12592"/>
                    <a:pt x="12232" y="13499"/>
                  </a:cubicBezTo>
                  <a:cubicBezTo>
                    <a:pt x="12102" y="14406"/>
                    <a:pt x="12102" y="15230"/>
                    <a:pt x="12102" y="16055"/>
                  </a:cubicBezTo>
                  <a:cubicBezTo>
                    <a:pt x="12102" y="16879"/>
                    <a:pt x="12102" y="17704"/>
                    <a:pt x="12363" y="17868"/>
                  </a:cubicBezTo>
                  <a:cubicBezTo>
                    <a:pt x="12625" y="18033"/>
                    <a:pt x="13149" y="17539"/>
                    <a:pt x="13542" y="16879"/>
                  </a:cubicBezTo>
                  <a:cubicBezTo>
                    <a:pt x="13934" y="16220"/>
                    <a:pt x="14196" y="15395"/>
                    <a:pt x="14327" y="15725"/>
                  </a:cubicBezTo>
                  <a:cubicBezTo>
                    <a:pt x="14458" y="16055"/>
                    <a:pt x="14458" y="17539"/>
                    <a:pt x="14720" y="18528"/>
                  </a:cubicBezTo>
                  <a:cubicBezTo>
                    <a:pt x="14982" y="19517"/>
                    <a:pt x="15505" y="20012"/>
                    <a:pt x="16094" y="20012"/>
                  </a:cubicBezTo>
                  <a:cubicBezTo>
                    <a:pt x="16683" y="20012"/>
                    <a:pt x="17338" y="19517"/>
                    <a:pt x="18123" y="18363"/>
                  </a:cubicBezTo>
                  <a:cubicBezTo>
                    <a:pt x="18909" y="17209"/>
                    <a:pt x="19825" y="15395"/>
                    <a:pt x="20349" y="14076"/>
                  </a:cubicBezTo>
                  <a:cubicBezTo>
                    <a:pt x="20872" y="12757"/>
                    <a:pt x="21003" y="11933"/>
                    <a:pt x="20742" y="11603"/>
                  </a:cubicBezTo>
                  <a:cubicBezTo>
                    <a:pt x="20480" y="11273"/>
                    <a:pt x="19825" y="11438"/>
                    <a:pt x="19236" y="12262"/>
                  </a:cubicBezTo>
                  <a:cubicBezTo>
                    <a:pt x="18647" y="13087"/>
                    <a:pt x="18123" y="14571"/>
                    <a:pt x="17862" y="15890"/>
                  </a:cubicBezTo>
                  <a:cubicBezTo>
                    <a:pt x="17600" y="17209"/>
                    <a:pt x="17600" y="18363"/>
                    <a:pt x="17927" y="18940"/>
                  </a:cubicBezTo>
                  <a:cubicBezTo>
                    <a:pt x="18254" y="19517"/>
                    <a:pt x="18909" y="19517"/>
                    <a:pt x="19563" y="19352"/>
                  </a:cubicBezTo>
                  <a:cubicBezTo>
                    <a:pt x="20218" y="19187"/>
                    <a:pt x="20872" y="18858"/>
                    <a:pt x="21527" y="18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1760200" y="5194295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11753849" y="5289545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12020550" y="5022845"/>
              <a:ext cx="1961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800"/>
                    <a:pt x="17280" y="9600"/>
                    <a:pt x="19440" y="13200"/>
                  </a:cubicBezTo>
                  <a:cubicBezTo>
                    <a:pt x="21600" y="16800"/>
                    <a:pt x="17280" y="192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12045950" y="5067295"/>
              <a:ext cx="825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4039"/>
                    <a:pt x="10523" y="8078"/>
                    <a:pt x="6923" y="11678"/>
                  </a:cubicBezTo>
                  <a:cubicBezTo>
                    <a:pt x="3323" y="15278"/>
                    <a:pt x="1662" y="18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12052299" y="5209910"/>
              <a:ext cx="160692" cy="225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524" fill="norm" stroke="1" extrusionOk="0">
                  <a:moveTo>
                    <a:pt x="9257" y="3961"/>
                  </a:moveTo>
                  <a:cubicBezTo>
                    <a:pt x="9538" y="2952"/>
                    <a:pt x="9818" y="1943"/>
                    <a:pt x="11081" y="1236"/>
                  </a:cubicBezTo>
                  <a:cubicBezTo>
                    <a:pt x="12343" y="530"/>
                    <a:pt x="14587" y="126"/>
                    <a:pt x="16410" y="25"/>
                  </a:cubicBezTo>
                  <a:cubicBezTo>
                    <a:pt x="18234" y="-76"/>
                    <a:pt x="19636" y="126"/>
                    <a:pt x="20478" y="731"/>
                  </a:cubicBezTo>
                  <a:cubicBezTo>
                    <a:pt x="21319" y="1337"/>
                    <a:pt x="21600" y="2346"/>
                    <a:pt x="20899" y="3356"/>
                  </a:cubicBezTo>
                  <a:cubicBezTo>
                    <a:pt x="20197" y="4365"/>
                    <a:pt x="18514" y="5374"/>
                    <a:pt x="17112" y="6182"/>
                  </a:cubicBezTo>
                  <a:cubicBezTo>
                    <a:pt x="15709" y="6989"/>
                    <a:pt x="14587" y="7595"/>
                    <a:pt x="14727" y="8201"/>
                  </a:cubicBezTo>
                  <a:cubicBezTo>
                    <a:pt x="14868" y="8806"/>
                    <a:pt x="16270" y="9412"/>
                    <a:pt x="17532" y="10017"/>
                  </a:cubicBezTo>
                  <a:cubicBezTo>
                    <a:pt x="18795" y="10623"/>
                    <a:pt x="19917" y="11229"/>
                    <a:pt x="20197" y="12844"/>
                  </a:cubicBezTo>
                  <a:cubicBezTo>
                    <a:pt x="20478" y="14459"/>
                    <a:pt x="19917" y="17083"/>
                    <a:pt x="16410" y="18698"/>
                  </a:cubicBezTo>
                  <a:cubicBezTo>
                    <a:pt x="12904" y="20313"/>
                    <a:pt x="6452" y="20918"/>
                    <a:pt x="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1229111" y="5784845"/>
              <a:ext cx="24534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21398" y="0"/>
                  </a:moveTo>
                  <a:cubicBezTo>
                    <a:pt x="16044" y="3388"/>
                    <a:pt x="10690" y="6776"/>
                    <a:pt x="7552" y="8682"/>
                  </a:cubicBezTo>
                  <a:cubicBezTo>
                    <a:pt x="4413" y="10588"/>
                    <a:pt x="3490" y="11012"/>
                    <a:pt x="2567" y="11541"/>
                  </a:cubicBezTo>
                  <a:cubicBezTo>
                    <a:pt x="1644" y="12071"/>
                    <a:pt x="721" y="12706"/>
                    <a:pt x="260" y="13553"/>
                  </a:cubicBezTo>
                  <a:cubicBezTo>
                    <a:pt x="-202" y="14400"/>
                    <a:pt x="-202" y="15459"/>
                    <a:pt x="1552" y="16200"/>
                  </a:cubicBezTo>
                  <a:cubicBezTo>
                    <a:pt x="3306" y="16941"/>
                    <a:pt x="6813" y="17365"/>
                    <a:pt x="9583" y="17788"/>
                  </a:cubicBezTo>
                  <a:cubicBezTo>
                    <a:pt x="12352" y="18212"/>
                    <a:pt x="14383" y="18635"/>
                    <a:pt x="15860" y="19059"/>
                  </a:cubicBezTo>
                  <a:cubicBezTo>
                    <a:pt x="17336" y="19482"/>
                    <a:pt x="18260" y="19906"/>
                    <a:pt x="18260" y="20329"/>
                  </a:cubicBezTo>
                  <a:cubicBezTo>
                    <a:pt x="18260" y="20753"/>
                    <a:pt x="17336" y="21176"/>
                    <a:pt x="164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11288219" y="5721345"/>
              <a:ext cx="129081" cy="40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600" fill="norm" stroke="1" extrusionOk="0">
                  <a:moveTo>
                    <a:pt x="21246" y="0"/>
                  </a:moveTo>
                  <a:cubicBezTo>
                    <a:pt x="19156" y="2686"/>
                    <a:pt x="17065" y="5372"/>
                    <a:pt x="14104" y="8394"/>
                  </a:cubicBezTo>
                  <a:cubicBezTo>
                    <a:pt x="11143" y="11416"/>
                    <a:pt x="7311" y="14773"/>
                    <a:pt x="4872" y="16844"/>
                  </a:cubicBezTo>
                  <a:cubicBezTo>
                    <a:pt x="2433" y="18914"/>
                    <a:pt x="1388" y="19697"/>
                    <a:pt x="691" y="20369"/>
                  </a:cubicBezTo>
                  <a:cubicBezTo>
                    <a:pt x="-6" y="21040"/>
                    <a:pt x="-354" y="21600"/>
                    <a:pt x="517" y="21600"/>
                  </a:cubicBezTo>
                  <a:cubicBezTo>
                    <a:pt x="1388" y="21600"/>
                    <a:pt x="3478" y="21040"/>
                    <a:pt x="5569" y="20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1583377" y="5841995"/>
              <a:ext cx="98911" cy="156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067" fill="norm" stroke="1" extrusionOk="0">
                  <a:moveTo>
                    <a:pt x="11942" y="0"/>
                  </a:moveTo>
                  <a:cubicBezTo>
                    <a:pt x="8792" y="2274"/>
                    <a:pt x="5642" y="4547"/>
                    <a:pt x="3617" y="6963"/>
                  </a:cubicBezTo>
                  <a:cubicBezTo>
                    <a:pt x="1592" y="9379"/>
                    <a:pt x="692" y="11937"/>
                    <a:pt x="242" y="14495"/>
                  </a:cubicBezTo>
                  <a:cubicBezTo>
                    <a:pt x="-208" y="17053"/>
                    <a:pt x="-208" y="19611"/>
                    <a:pt x="1817" y="20605"/>
                  </a:cubicBezTo>
                  <a:cubicBezTo>
                    <a:pt x="3842" y="21600"/>
                    <a:pt x="7892" y="21032"/>
                    <a:pt x="11492" y="18474"/>
                  </a:cubicBezTo>
                  <a:cubicBezTo>
                    <a:pt x="15092" y="15916"/>
                    <a:pt x="18242" y="11368"/>
                    <a:pt x="19817" y="8384"/>
                  </a:cubicBezTo>
                  <a:cubicBezTo>
                    <a:pt x="21392" y="5400"/>
                    <a:pt x="21392" y="3979"/>
                    <a:pt x="20042" y="2700"/>
                  </a:cubicBezTo>
                  <a:cubicBezTo>
                    <a:pt x="18692" y="1421"/>
                    <a:pt x="15992" y="284"/>
                    <a:pt x="13742" y="142"/>
                  </a:cubicBezTo>
                  <a:cubicBezTo>
                    <a:pt x="11492" y="0"/>
                    <a:pt x="9692" y="853"/>
                    <a:pt x="7892" y="1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1715114" y="5924545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1824976" y="5839164"/>
              <a:ext cx="102881" cy="114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0918" fill="norm" stroke="1" extrusionOk="0">
                  <a:moveTo>
                    <a:pt x="14992" y="2831"/>
                  </a:moveTo>
                  <a:cubicBezTo>
                    <a:pt x="13298" y="1674"/>
                    <a:pt x="11604" y="516"/>
                    <a:pt x="9698" y="131"/>
                  </a:cubicBezTo>
                  <a:cubicBezTo>
                    <a:pt x="7792" y="-255"/>
                    <a:pt x="5674" y="131"/>
                    <a:pt x="3980" y="2445"/>
                  </a:cubicBezTo>
                  <a:cubicBezTo>
                    <a:pt x="2286" y="4759"/>
                    <a:pt x="1016" y="9002"/>
                    <a:pt x="380" y="12088"/>
                  </a:cubicBezTo>
                  <a:cubicBezTo>
                    <a:pt x="-255" y="15174"/>
                    <a:pt x="-255" y="17102"/>
                    <a:pt x="1651" y="18645"/>
                  </a:cubicBezTo>
                  <a:cubicBezTo>
                    <a:pt x="3557" y="20188"/>
                    <a:pt x="7369" y="21345"/>
                    <a:pt x="11180" y="20766"/>
                  </a:cubicBezTo>
                  <a:cubicBezTo>
                    <a:pt x="14992" y="20188"/>
                    <a:pt x="18804" y="17874"/>
                    <a:pt x="20074" y="14209"/>
                  </a:cubicBezTo>
                  <a:cubicBezTo>
                    <a:pt x="21345" y="10545"/>
                    <a:pt x="20074" y="5531"/>
                    <a:pt x="18169" y="3024"/>
                  </a:cubicBezTo>
                  <a:cubicBezTo>
                    <a:pt x="16263" y="516"/>
                    <a:pt x="13721" y="516"/>
                    <a:pt x="13086" y="1288"/>
                  </a:cubicBezTo>
                  <a:cubicBezTo>
                    <a:pt x="12451" y="2059"/>
                    <a:pt x="13721" y="3602"/>
                    <a:pt x="14992" y="5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11961817" y="5806012"/>
              <a:ext cx="114233" cy="216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1441" fill="norm" stroke="1" extrusionOk="0">
                  <a:moveTo>
                    <a:pt x="13926" y="3565"/>
                  </a:moveTo>
                  <a:cubicBezTo>
                    <a:pt x="13547" y="2517"/>
                    <a:pt x="13168" y="1468"/>
                    <a:pt x="12031" y="839"/>
                  </a:cubicBezTo>
                  <a:cubicBezTo>
                    <a:pt x="10894" y="210"/>
                    <a:pt x="9000" y="0"/>
                    <a:pt x="7105" y="0"/>
                  </a:cubicBezTo>
                  <a:cubicBezTo>
                    <a:pt x="5210" y="0"/>
                    <a:pt x="3315" y="210"/>
                    <a:pt x="1800" y="734"/>
                  </a:cubicBezTo>
                  <a:cubicBezTo>
                    <a:pt x="284" y="1258"/>
                    <a:pt x="-853" y="2097"/>
                    <a:pt x="852" y="3775"/>
                  </a:cubicBezTo>
                  <a:cubicBezTo>
                    <a:pt x="2558" y="5452"/>
                    <a:pt x="7105" y="7969"/>
                    <a:pt x="10894" y="10276"/>
                  </a:cubicBezTo>
                  <a:cubicBezTo>
                    <a:pt x="14684" y="12583"/>
                    <a:pt x="17715" y="14680"/>
                    <a:pt x="19231" y="16252"/>
                  </a:cubicBezTo>
                  <a:cubicBezTo>
                    <a:pt x="20747" y="17825"/>
                    <a:pt x="20747" y="18874"/>
                    <a:pt x="19800" y="19608"/>
                  </a:cubicBezTo>
                  <a:cubicBezTo>
                    <a:pt x="18852" y="20342"/>
                    <a:pt x="16958" y="20761"/>
                    <a:pt x="14684" y="21076"/>
                  </a:cubicBezTo>
                  <a:cubicBezTo>
                    <a:pt x="12410" y="21390"/>
                    <a:pt x="9758" y="21600"/>
                    <a:pt x="7863" y="21285"/>
                  </a:cubicBezTo>
                  <a:cubicBezTo>
                    <a:pt x="5968" y="20971"/>
                    <a:pt x="4831" y="20132"/>
                    <a:pt x="3694" y="19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11950700" y="5808129"/>
              <a:ext cx="22225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0800"/>
                    <a:pt x="9874" y="0"/>
                    <a:pt x="13474" y="0"/>
                  </a:cubicBezTo>
                  <a:cubicBezTo>
                    <a:pt x="17074" y="0"/>
                    <a:pt x="1933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10877549" y="6388095"/>
              <a:ext cx="266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4400"/>
                    <a:pt x="12343" y="7200"/>
                    <a:pt x="15943" y="3600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10896599" y="6464295"/>
              <a:ext cx="266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9200"/>
                    <a:pt x="10286" y="16800"/>
                    <a:pt x="13886" y="13200"/>
                  </a:cubicBezTo>
                  <a:cubicBezTo>
                    <a:pt x="17486" y="9600"/>
                    <a:pt x="19543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11080749" y="6343645"/>
              <a:ext cx="12582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600" fill="norm" stroke="1" extrusionOk="0">
                  <a:moveTo>
                    <a:pt x="0" y="0"/>
                  </a:moveTo>
                  <a:cubicBezTo>
                    <a:pt x="4603" y="617"/>
                    <a:pt x="9207" y="1234"/>
                    <a:pt x="13102" y="2263"/>
                  </a:cubicBezTo>
                  <a:cubicBezTo>
                    <a:pt x="16997" y="3291"/>
                    <a:pt x="20184" y="4731"/>
                    <a:pt x="20892" y="6994"/>
                  </a:cubicBezTo>
                  <a:cubicBezTo>
                    <a:pt x="21600" y="9257"/>
                    <a:pt x="19830" y="12343"/>
                    <a:pt x="17351" y="14914"/>
                  </a:cubicBezTo>
                  <a:cubicBezTo>
                    <a:pt x="14872" y="17486"/>
                    <a:pt x="11685" y="19543"/>
                    <a:pt x="84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11233149" y="6301079"/>
              <a:ext cx="151551" cy="29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61" fill="norm" stroke="1" extrusionOk="0">
                  <a:moveTo>
                    <a:pt x="0" y="21461"/>
                  </a:moveTo>
                  <a:cubicBezTo>
                    <a:pt x="1800" y="18487"/>
                    <a:pt x="3600" y="15513"/>
                    <a:pt x="5850" y="12539"/>
                  </a:cubicBezTo>
                  <a:cubicBezTo>
                    <a:pt x="8100" y="9565"/>
                    <a:pt x="10800" y="6591"/>
                    <a:pt x="12600" y="4791"/>
                  </a:cubicBezTo>
                  <a:cubicBezTo>
                    <a:pt x="14400" y="2991"/>
                    <a:pt x="15300" y="2365"/>
                    <a:pt x="16650" y="1583"/>
                  </a:cubicBezTo>
                  <a:cubicBezTo>
                    <a:pt x="18000" y="800"/>
                    <a:pt x="19800" y="-139"/>
                    <a:pt x="20700" y="18"/>
                  </a:cubicBezTo>
                  <a:cubicBezTo>
                    <a:pt x="21600" y="174"/>
                    <a:pt x="21600" y="1426"/>
                    <a:pt x="21300" y="4713"/>
                  </a:cubicBezTo>
                  <a:cubicBezTo>
                    <a:pt x="21000" y="8000"/>
                    <a:pt x="20400" y="13322"/>
                    <a:pt x="19800" y="18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11275859" y="6457945"/>
              <a:ext cx="141442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600" fill="norm" stroke="1" extrusionOk="0">
                  <a:moveTo>
                    <a:pt x="2167" y="21600"/>
                  </a:moveTo>
                  <a:cubicBezTo>
                    <a:pt x="897" y="18000"/>
                    <a:pt x="-374" y="14400"/>
                    <a:pt x="102" y="10800"/>
                  </a:cubicBezTo>
                  <a:cubicBezTo>
                    <a:pt x="579" y="7200"/>
                    <a:pt x="2802" y="3600"/>
                    <a:pt x="6614" y="1800"/>
                  </a:cubicBezTo>
                  <a:cubicBezTo>
                    <a:pt x="10426" y="0"/>
                    <a:pt x="15826" y="0"/>
                    <a:pt x="212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11422858" y="6407851"/>
              <a:ext cx="89693" cy="11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076" fill="norm" stroke="1" extrusionOk="0">
                  <a:moveTo>
                    <a:pt x="20802" y="1047"/>
                  </a:moveTo>
                  <a:cubicBezTo>
                    <a:pt x="18347" y="261"/>
                    <a:pt x="15893" y="-524"/>
                    <a:pt x="12457" y="458"/>
                  </a:cubicBezTo>
                  <a:cubicBezTo>
                    <a:pt x="9020" y="1440"/>
                    <a:pt x="4602" y="4189"/>
                    <a:pt x="2147" y="6938"/>
                  </a:cubicBezTo>
                  <a:cubicBezTo>
                    <a:pt x="-307" y="9687"/>
                    <a:pt x="-798" y="12436"/>
                    <a:pt x="1411" y="14792"/>
                  </a:cubicBezTo>
                  <a:cubicBezTo>
                    <a:pt x="3620" y="17149"/>
                    <a:pt x="8529" y="19112"/>
                    <a:pt x="13438" y="21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11520845" y="6420208"/>
              <a:ext cx="86955" cy="113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140" fill="norm" stroke="1" extrusionOk="0">
                  <a:moveTo>
                    <a:pt x="20636" y="1111"/>
                  </a:moveTo>
                  <a:cubicBezTo>
                    <a:pt x="18124" y="325"/>
                    <a:pt x="15613" y="-460"/>
                    <a:pt x="11845" y="325"/>
                  </a:cubicBezTo>
                  <a:cubicBezTo>
                    <a:pt x="8078" y="1111"/>
                    <a:pt x="3055" y="3467"/>
                    <a:pt x="1045" y="6609"/>
                  </a:cubicBezTo>
                  <a:cubicBezTo>
                    <a:pt x="-964" y="9751"/>
                    <a:pt x="41" y="13678"/>
                    <a:pt x="3055" y="16231"/>
                  </a:cubicBezTo>
                  <a:cubicBezTo>
                    <a:pt x="6069" y="18784"/>
                    <a:pt x="11092" y="19962"/>
                    <a:pt x="16115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11584117" y="6404213"/>
              <a:ext cx="181366" cy="30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96" fill="norm" stroke="1" extrusionOk="0">
                  <a:moveTo>
                    <a:pt x="5758" y="4580"/>
                  </a:moveTo>
                  <a:cubicBezTo>
                    <a:pt x="6751" y="4142"/>
                    <a:pt x="7744" y="3705"/>
                    <a:pt x="7868" y="3194"/>
                  </a:cubicBezTo>
                  <a:cubicBezTo>
                    <a:pt x="7992" y="2683"/>
                    <a:pt x="7247" y="2099"/>
                    <a:pt x="6254" y="2026"/>
                  </a:cubicBezTo>
                  <a:cubicBezTo>
                    <a:pt x="5261" y="1953"/>
                    <a:pt x="4020" y="2391"/>
                    <a:pt x="2778" y="3413"/>
                  </a:cubicBezTo>
                  <a:cubicBezTo>
                    <a:pt x="1537" y="4434"/>
                    <a:pt x="296" y="6040"/>
                    <a:pt x="47" y="7134"/>
                  </a:cubicBezTo>
                  <a:cubicBezTo>
                    <a:pt x="-201" y="8229"/>
                    <a:pt x="544" y="8813"/>
                    <a:pt x="2158" y="9178"/>
                  </a:cubicBezTo>
                  <a:cubicBezTo>
                    <a:pt x="3771" y="9542"/>
                    <a:pt x="6254" y="9688"/>
                    <a:pt x="8116" y="9542"/>
                  </a:cubicBezTo>
                  <a:cubicBezTo>
                    <a:pt x="9978" y="9396"/>
                    <a:pt x="11220" y="8959"/>
                    <a:pt x="12213" y="8448"/>
                  </a:cubicBezTo>
                  <a:cubicBezTo>
                    <a:pt x="13206" y="7937"/>
                    <a:pt x="13951" y="7353"/>
                    <a:pt x="13827" y="7426"/>
                  </a:cubicBezTo>
                  <a:cubicBezTo>
                    <a:pt x="13702" y="7499"/>
                    <a:pt x="12709" y="8229"/>
                    <a:pt x="11468" y="10345"/>
                  </a:cubicBezTo>
                  <a:cubicBezTo>
                    <a:pt x="10227" y="12461"/>
                    <a:pt x="8737" y="15964"/>
                    <a:pt x="7868" y="18153"/>
                  </a:cubicBezTo>
                  <a:cubicBezTo>
                    <a:pt x="6999" y="20342"/>
                    <a:pt x="6751" y="21218"/>
                    <a:pt x="6751" y="21291"/>
                  </a:cubicBezTo>
                  <a:cubicBezTo>
                    <a:pt x="6751" y="21364"/>
                    <a:pt x="6999" y="20634"/>
                    <a:pt x="8240" y="18080"/>
                  </a:cubicBezTo>
                  <a:cubicBezTo>
                    <a:pt x="9482" y="15526"/>
                    <a:pt x="11716" y="11148"/>
                    <a:pt x="13206" y="8083"/>
                  </a:cubicBezTo>
                  <a:cubicBezTo>
                    <a:pt x="14696" y="5018"/>
                    <a:pt x="15440" y="3267"/>
                    <a:pt x="16433" y="1953"/>
                  </a:cubicBezTo>
                  <a:cubicBezTo>
                    <a:pt x="17427" y="640"/>
                    <a:pt x="18668" y="-236"/>
                    <a:pt x="19537" y="56"/>
                  </a:cubicBezTo>
                  <a:cubicBezTo>
                    <a:pt x="20406" y="348"/>
                    <a:pt x="20902" y="1807"/>
                    <a:pt x="21151" y="2975"/>
                  </a:cubicBezTo>
                  <a:cubicBezTo>
                    <a:pt x="21399" y="4142"/>
                    <a:pt x="21399" y="5018"/>
                    <a:pt x="19909" y="5967"/>
                  </a:cubicBezTo>
                  <a:cubicBezTo>
                    <a:pt x="18420" y="6915"/>
                    <a:pt x="15440" y="7937"/>
                    <a:pt x="13578" y="8156"/>
                  </a:cubicBezTo>
                  <a:cubicBezTo>
                    <a:pt x="11716" y="8375"/>
                    <a:pt x="10971" y="7791"/>
                    <a:pt x="10227" y="7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11787250" y="6311895"/>
              <a:ext cx="61850" cy="189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36" fill="norm" stroke="1" extrusionOk="0">
                  <a:moveTo>
                    <a:pt x="12399" y="0"/>
                  </a:moveTo>
                  <a:cubicBezTo>
                    <a:pt x="13839" y="1200"/>
                    <a:pt x="15279" y="2400"/>
                    <a:pt x="13119" y="5280"/>
                  </a:cubicBezTo>
                  <a:cubicBezTo>
                    <a:pt x="10959" y="8160"/>
                    <a:pt x="5199" y="12720"/>
                    <a:pt x="2319" y="15720"/>
                  </a:cubicBezTo>
                  <a:cubicBezTo>
                    <a:pt x="-561" y="18720"/>
                    <a:pt x="-561" y="20160"/>
                    <a:pt x="1239" y="20880"/>
                  </a:cubicBezTo>
                  <a:cubicBezTo>
                    <a:pt x="3039" y="21600"/>
                    <a:pt x="6639" y="21600"/>
                    <a:pt x="10239" y="21000"/>
                  </a:cubicBezTo>
                  <a:cubicBezTo>
                    <a:pt x="13839" y="20400"/>
                    <a:pt x="17439" y="19200"/>
                    <a:pt x="21039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11789630" y="6407145"/>
              <a:ext cx="11662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5051" y="21600"/>
                  </a:moveTo>
                  <a:cubicBezTo>
                    <a:pt x="2351" y="18000"/>
                    <a:pt x="-349" y="14400"/>
                    <a:pt x="37" y="12600"/>
                  </a:cubicBezTo>
                  <a:cubicBezTo>
                    <a:pt x="422" y="10800"/>
                    <a:pt x="3894" y="10800"/>
                    <a:pt x="7944" y="9000"/>
                  </a:cubicBezTo>
                  <a:cubicBezTo>
                    <a:pt x="11994" y="7200"/>
                    <a:pt x="16622" y="3600"/>
                    <a:pt x="212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12007850" y="6337295"/>
              <a:ext cx="635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65"/>
                    <a:pt x="14400" y="929"/>
                    <a:pt x="11880" y="3135"/>
                  </a:cubicBezTo>
                  <a:cubicBezTo>
                    <a:pt x="9360" y="5342"/>
                    <a:pt x="7920" y="9290"/>
                    <a:pt x="6120" y="12658"/>
                  </a:cubicBezTo>
                  <a:cubicBezTo>
                    <a:pt x="4320" y="16026"/>
                    <a:pt x="2160" y="188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11988799" y="6339043"/>
              <a:ext cx="189553" cy="18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95" fill="norm" stroke="1" extrusionOk="0">
                  <a:moveTo>
                    <a:pt x="0" y="16926"/>
                  </a:moveTo>
                  <a:cubicBezTo>
                    <a:pt x="480" y="15685"/>
                    <a:pt x="960" y="14443"/>
                    <a:pt x="2040" y="13823"/>
                  </a:cubicBezTo>
                  <a:cubicBezTo>
                    <a:pt x="3120" y="13202"/>
                    <a:pt x="4800" y="13202"/>
                    <a:pt x="7920" y="11464"/>
                  </a:cubicBezTo>
                  <a:cubicBezTo>
                    <a:pt x="11040" y="9726"/>
                    <a:pt x="15600" y="6250"/>
                    <a:pt x="18240" y="3892"/>
                  </a:cubicBezTo>
                  <a:cubicBezTo>
                    <a:pt x="20880" y="1533"/>
                    <a:pt x="21600" y="292"/>
                    <a:pt x="21480" y="43"/>
                  </a:cubicBezTo>
                  <a:cubicBezTo>
                    <a:pt x="21360" y="-205"/>
                    <a:pt x="20400" y="540"/>
                    <a:pt x="18720" y="4264"/>
                  </a:cubicBezTo>
                  <a:cubicBezTo>
                    <a:pt x="17040" y="7988"/>
                    <a:pt x="14640" y="14692"/>
                    <a:pt x="12240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12135858" y="6502395"/>
              <a:ext cx="79426" cy="81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32" fill="norm" stroke="1" extrusionOk="0">
                  <a:moveTo>
                    <a:pt x="13371" y="0"/>
                  </a:moveTo>
                  <a:cubicBezTo>
                    <a:pt x="10529" y="0"/>
                    <a:pt x="7687" y="0"/>
                    <a:pt x="5413" y="1108"/>
                  </a:cubicBezTo>
                  <a:cubicBezTo>
                    <a:pt x="3140" y="2215"/>
                    <a:pt x="1434" y="4431"/>
                    <a:pt x="582" y="7477"/>
                  </a:cubicBezTo>
                  <a:cubicBezTo>
                    <a:pt x="-271" y="10523"/>
                    <a:pt x="-271" y="14400"/>
                    <a:pt x="1150" y="16892"/>
                  </a:cubicBezTo>
                  <a:cubicBezTo>
                    <a:pt x="2571" y="19385"/>
                    <a:pt x="5413" y="20492"/>
                    <a:pt x="8255" y="21046"/>
                  </a:cubicBezTo>
                  <a:cubicBezTo>
                    <a:pt x="11097" y="21600"/>
                    <a:pt x="13940" y="21600"/>
                    <a:pt x="16497" y="20769"/>
                  </a:cubicBezTo>
                  <a:cubicBezTo>
                    <a:pt x="19055" y="19938"/>
                    <a:pt x="21329" y="18277"/>
                    <a:pt x="21329" y="16062"/>
                  </a:cubicBezTo>
                  <a:cubicBezTo>
                    <a:pt x="21329" y="13846"/>
                    <a:pt x="19055" y="11077"/>
                    <a:pt x="15929" y="9415"/>
                  </a:cubicBezTo>
                  <a:cubicBezTo>
                    <a:pt x="12803" y="7754"/>
                    <a:pt x="8824" y="7200"/>
                    <a:pt x="4845" y="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11175999" y="6921495"/>
              <a:ext cx="1841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0"/>
                    <a:pt x="2483" y="0"/>
                    <a:pt x="4345" y="1200"/>
                  </a:cubicBezTo>
                  <a:cubicBezTo>
                    <a:pt x="6207" y="2400"/>
                    <a:pt x="8690" y="4800"/>
                    <a:pt x="11669" y="8400"/>
                  </a:cubicBezTo>
                  <a:cubicBezTo>
                    <a:pt x="14648" y="12000"/>
                    <a:pt x="18124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11223108" y="6902445"/>
              <a:ext cx="187843" cy="351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91" fill="norm" stroke="1" extrusionOk="0">
                  <a:moveTo>
                    <a:pt x="21299" y="0"/>
                  </a:moveTo>
                  <a:cubicBezTo>
                    <a:pt x="17219" y="2716"/>
                    <a:pt x="13139" y="5432"/>
                    <a:pt x="9539" y="8731"/>
                  </a:cubicBezTo>
                  <a:cubicBezTo>
                    <a:pt x="5939" y="12029"/>
                    <a:pt x="2819" y="15909"/>
                    <a:pt x="1259" y="18237"/>
                  </a:cubicBezTo>
                  <a:cubicBezTo>
                    <a:pt x="-301" y="20565"/>
                    <a:pt x="-301" y="21341"/>
                    <a:pt x="659" y="21471"/>
                  </a:cubicBezTo>
                  <a:cubicBezTo>
                    <a:pt x="1619" y="21600"/>
                    <a:pt x="3539" y="21083"/>
                    <a:pt x="5459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11461749" y="6991345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11493500" y="7099295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11493500" y="7194545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6200"/>
                    <a:pt x="6545" y="10800"/>
                    <a:pt x="10145" y="7200"/>
                  </a:cubicBezTo>
                  <a:cubicBezTo>
                    <a:pt x="13745" y="3600"/>
                    <a:pt x="1767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11823699" y="6940545"/>
              <a:ext cx="1206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5914"/>
                    <a:pt x="11368" y="11829"/>
                    <a:pt x="14968" y="15429"/>
                  </a:cubicBezTo>
                  <a:cubicBezTo>
                    <a:pt x="18568" y="19029"/>
                    <a:pt x="20084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11880849" y="6965945"/>
              <a:ext cx="1778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400"/>
                    <a:pt x="15429" y="4800"/>
                    <a:pt x="12343" y="7320"/>
                  </a:cubicBezTo>
                  <a:cubicBezTo>
                    <a:pt x="9257" y="9840"/>
                    <a:pt x="6171" y="12480"/>
                    <a:pt x="4114" y="14880"/>
                  </a:cubicBezTo>
                  <a:cubicBezTo>
                    <a:pt x="2057" y="17280"/>
                    <a:pt x="1029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74799" y="1288260"/>
            <a:ext cx="9855201" cy="20955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347" name="Drawing"/>
          <p:cNvGrpSpPr/>
          <p:nvPr/>
        </p:nvGrpSpPr>
        <p:grpSpPr>
          <a:xfrm>
            <a:off x="1578832" y="3004055"/>
            <a:ext cx="10924318" cy="6330445"/>
            <a:chOff x="0" y="0"/>
            <a:chExt cx="10924317" cy="6330444"/>
          </a:xfrm>
        </p:grpSpPr>
        <p:sp>
          <p:nvSpPr>
            <p:cNvPr id="2131" name="Line"/>
            <p:cNvSpPr/>
            <p:nvPr/>
          </p:nvSpPr>
          <p:spPr>
            <a:xfrm>
              <a:off x="163633" y="940066"/>
              <a:ext cx="308585" cy="23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464" fill="norm" stroke="1" extrusionOk="0">
                  <a:moveTo>
                    <a:pt x="13046" y="5974"/>
                  </a:moveTo>
                  <a:cubicBezTo>
                    <a:pt x="12165" y="4143"/>
                    <a:pt x="11283" y="2313"/>
                    <a:pt x="9961" y="1123"/>
                  </a:cubicBezTo>
                  <a:cubicBezTo>
                    <a:pt x="8638" y="-67"/>
                    <a:pt x="6875" y="-616"/>
                    <a:pt x="5112" y="1031"/>
                  </a:cubicBezTo>
                  <a:cubicBezTo>
                    <a:pt x="3349" y="2679"/>
                    <a:pt x="1585" y="6523"/>
                    <a:pt x="704" y="9909"/>
                  </a:cubicBezTo>
                  <a:cubicBezTo>
                    <a:pt x="-178" y="13296"/>
                    <a:pt x="-178" y="16225"/>
                    <a:pt x="410" y="18147"/>
                  </a:cubicBezTo>
                  <a:cubicBezTo>
                    <a:pt x="998" y="20069"/>
                    <a:pt x="2173" y="20984"/>
                    <a:pt x="3863" y="20160"/>
                  </a:cubicBezTo>
                  <a:cubicBezTo>
                    <a:pt x="5553" y="19337"/>
                    <a:pt x="7757" y="16774"/>
                    <a:pt x="9226" y="13845"/>
                  </a:cubicBezTo>
                  <a:cubicBezTo>
                    <a:pt x="10695" y="10916"/>
                    <a:pt x="11430" y="7621"/>
                    <a:pt x="11871" y="5333"/>
                  </a:cubicBezTo>
                  <a:cubicBezTo>
                    <a:pt x="12312" y="3045"/>
                    <a:pt x="12459" y="1764"/>
                    <a:pt x="12312" y="1855"/>
                  </a:cubicBezTo>
                  <a:cubicBezTo>
                    <a:pt x="12165" y="1947"/>
                    <a:pt x="11724" y="3411"/>
                    <a:pt x="11944" y="5974"/>
                  </a:cubicBezTo>
                  <a:cubicBezTo>
                    <a:pt x="12165" y="8537"/>
                    <a:pt x="13046" y="12198"/>
                    <a:pt x="14736" y="14211"/>
                  </a:cubicBezTo>
                  <a:cubicBezTo>
                    <a:pt x="16426" y="16225"/>
                    <a:pt x="18924" y="16591"/>
                    <a:pt x="21422" y="16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459517" y="913894"/>
              <a:ext cx="136203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600" fill="norm" stroke="1" extrusionOk="0">
                  <a:moveTo>
                    <a:pt x="0" y="0"/>
                  </a:moveTo>
                  <a:cubicBezTo>
                    <a:pt x="3224" y="147"/>
                    <a:pt x="6448" y="294"/>
                    <a:pt x="10478" y="1984"/>
                  </a:cubicBezTo>
                  <a:cubicBezTo>
                    <a:pt x="14507" y="3673"/>
                    <a:pt x="19343" y="6906"/>
                    <a:pt x="20472" y="10212"/>
                  </a:cubicBezTo>
                  <a:cubicBezTo>
                    <a:pt x="21600" y="13518"/>
                    <a:pt x="19021" y="16898"/>
                    <a:pt x="16603" y="18808"/>
                  </a:cubicBezTo>
                  <a:cubicBezTo>
                    <a:pt x="14185" y="20718"/>
                    <a:pt x="11928" y="21159"/>
                    <a:pt x="96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0" y="855547"/>
              <a:ext cx="148368" cy="401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38" fill="norm" stroke="1" extrusionOk="0">
                  <a:moveTo>
                    <a:pt x="19500" y="1761"/>
                  </a:moveTo>
                  <a:cubicBezTo>
                    <a:pt x="19804" y="1195"/>
                    <a:pt x="20108" y="630"/>
                    <a:pt x="19500" y="290"/>
                  </a:cubicBezTo>
                  <a:cubicBezTo>
                    <a:pt x="18891" y="-49"/>
                    <a:pt x="17370" y="-162"/>
                    <a:pt x="14632" y="347"/>
                  </a:cubicBezTo>
                  <a:cubicBezTo>
                    <a:pt x="11894" y="856"/>
                    <a:pt x="7939" y="1987"/>
                    <a:pt x="4897" y="3853"/>
                  </a:cubicBezTo>
                  <a:cubicBezTo>
                    <a:pt x="1855" y="5719"/>
                    <a:pt x="-275" y="8320"/>
                    <a:pt x="29" y="11147"/>
                  </a:cubicBezTo>
                  <a:cubicBezTo>
                    <a:pt x="333" y="13974"/>
                    <a:pt x="3071" y="17028"/>
                    <a:pt x="7026" y="18780"/>
                  </a:cubicBezTo>
                  <a:cubicBezTo>
                    <a:pt x="10981" y="20533"/>
                    <a:pt x="16153" y="20986"/>
                    <a:pt x="21325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958117" y="831344"/>
              <a:ext cx="1651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1920"/>
                    <a:pt x="6092" y="3840"/>
                    <a:pt x="9692" y="7440"/>
                  </a:cubicBezTo>
                  <a:cubicBezTo>
                    <a:pt x="13292" y="11040"/>
                    <a:pt x="17446" y="163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2110517" y="818644"/>
              <a:ext cx="1270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1600"/>
                    <a:pt x="15120" y="3200"/>
                    <a:pt x="11700" y="6267"/>
                  </a:cubicBezTo>
                  <a:cubicBezTo>
                    <a:pt x="8280" y="9333"/>
                    <a:pt x="4680" y="13867"/>
                    <a:pt x="2700" y="16667"/>
                  </a:cubicBezTo>
                  <a:cubicBezTo>
                    <a:pt x="720" y="19467"/>
                    <a:pt x="360" y="20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2212117" y="1098044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29"/>
                    <a:pt x="7200" y="9257"/>
                    <a:pt x="3600" y="12857"/>
                  </a:cubicBezTo>
                  <a:cubicBezTo>
                    <a:pt x="0" y="16457"/>
                    <a:pt x="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2224817" y="1015494"/>
              <a:ext cx="3739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0" y="21600"/>
                  </a:moveTo>
                  <a:cubicBezTo>
                    <a:pt x="7958" y="21600"/>
                    <a:pt x="15916" y="21600"/>
                    <a:pt x="18758" y="18000"/>
                  </a:cubicBezTo>
                  <a:cubicBezTo>
                    <a:pt x="21600" y="14400"/>
                    <a:pt x="19326" y="7200"/>
                    <a:pt x="170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2016427" y="554348"/>
              <a:ext cx="170291" cy="14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996" fill="norm" stroke="1" extrusionOk="0">
                  <a:moveTo>
                    <a:pt x="7854" y="5130"/>
                  </a:moveTo>
                  <a:cubicBezTo>
                    <a:pt x="5987" y="9693"/>
                    <a:pt x="4121" y="14257"/>
                    <a:pt x="2787" y="17147"/>
                  </a:cubicBezTo>
                  <a:cubicBezTo>
                    <a:pt x="1454" y="20037"/>
                    <a:pt x="654" y="21254"/>
                    <a:pt x="254" y="20950"/>
                  </a:cubicBezTo>
                  <a:cubicBezTo>
                    <a:pt x="-146" y="20646"/>
                    <a:pt x="-146" y="18820"/>
                    <a:pt x="787" y="15322"/>
                  </a:cubicBezTo>
                  <a:cubicBezTo>
                    <a:pt x="1721" y="11823"/>
                    <a:pt x="3587" y="6651"/>
                    <a:pt x="5321" y="3609"/>
                  </a:cubicBezTo>
                  <a:cubicBezTo>
                    <a:pt x="7054" y="567"/>
                    <a:pt x="8654" y="-346"/>
                    <a:pt x="9987" y="110"/>
                  </a:cubicBezTo>
                  <a:cubicBezTo>
                    <a:pt x="11321" y="567"/>
                    <a:pt x="12387" y="2392"/>
                    <a:pt x="14254" y="6043"/>
                  </a:cubicBezTo>
                  <a:cubicBezTo>
                    <a:pt x="16121" y="9693"/>
                    <a:pt x="18787" y="15169"/>
                    <a:pt x="21454" y="20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2415317" y="926594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2472467" y="1066294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3838246" y="630160"/>
              <a:ext cx="152511" cy="53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341" fill="norm" stroke="1" extrusionOk="0">
                  <a:moveTo>
                    <a:pt x="1678" y="17892"/>
                  </a:moveTo>
                  <a:cubicBezTo>
                    <a:pt x="1095" y="18820"/>
                    <a:pt x="511" y="19748"/>
                    <a:pt x="219" y="20423"/>
                  </a:cubicBezTo>
                  <a:cubicBezTo>
                    <a:pt x="-73" y="21098"/>
                    <a:pt x="-73" y="21520"/>
                    <a:pt x="219" y="21267"/>
                  </a:cubicBezTo>
                  <a:cubicBezTo>
                    <a:pt x="511" y="21014"/>
                    <a:pt x="1095" y="20086"/>
                    <a:pt x="1386" y="17976"/>
                  </a:cubicBezTo>
                  <a:cubicBezTo>
                    <a:pt x="1678" y="15867"/>
                    <a:pt x="1678" y="12576"/>
                    <a:pt x="2262" y="9581"/>
                  </a:cubicBezTo>
                  <a:cubicBezTo>
                    <a:pt x="2846" y="6586"/>
                    <a:pt x="4013" y="3886"/>
                    <a:pt x="5035" y="2325"/>
                  </a:cubicBezTo>
                  <a:cubicBezTo>
                    <a:pt x="6057" y="764"/>
                    <a:pt x="6932" y="342"/>
                    <a:pt x="8100" y="131"/>
                  </a:cubicBezTo>
                  <a:cubicBezTo>
                    <a:pt x="9268" y="-80"/>
                    <a:pt x="10727" y="-80"/>
                    <a:pt x="12332" y="468"/>
                  </a:cubicBezTo>
                  <a:cubicBezTo>
                    <a:pt x="13938" y="1017"/>
                    <a:pt x="15689" y="2114"/>
                    <a:pt x="16419" y="3337"/>
                  </a:cubicBezTo>
                  <a:cubicBezTo>
                    <a:pt x="17149" y="4561"/>
                    <a:pt x="16857" y="5911"/>
                    <a:pt x="16273" y="6797"/>
                  </a:cubicBezTo>
                  <a:cubicBezTo>
                    <a:pt x="15689" y="7682"/>
                    <a:pt x="14813" y="8104"/>
                    <a:pt x="13938" y="8484"/>
                  </a:cubicBezTo>
                  <a:cubicBezTo>
                    <a:pt x="13062" y="8864"/>
                    <a:pt x="12186" y="9201"/>
                    <a:pt x="12041" y="9159"/>
                  </a:cubicBezTo>
                  <a:cubicBezTo>
                    <a:pt x="11895" y="9117"/>
                    <a:pt x="12478" y="8695"/>
                    <a:pt x="13500" y="8484"/>
                  </a:cubicBezTo>
                  <a:cubicBezTo>
                    <a:pt x="14522" y="8273"/>
                    <a:pt x="15981" y="8273"/>
                    <a:pt x="17295" y="8400"/>
                  </a:cubicBezTo>
                  <a:cubicBezTo>
                    <a:pt x="18608" y="8526"/>
                    <a:pt x="19776" y="8779"/>
                    <a:pt x="20505" y="9201"/>
                  </a:cubicBezTo>
                  <a:cubicBezTo>
                    <a:pt x="21235" y="9623"/>
                    <a:pt x="21527" y="10214"/>
                    <a:pt x="19192" y="10973"/>
                  </a:cubicBezTo>
                  <a:cubicBezTo>
                    <a:pt x="16857" y="11732"/>
                    <a:pt x="11895" y="12661"/>
                    <a:pt x="6932" y="13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4072667" y="894844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3870475" y="482094"/>
              <a:ext cx="138693" cy="12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32" fill="norm" stroke="1" extrusionOk="0">
                  <a:moveTo>
                    <a:pt x="8680" y="0"/>
                  </a:moveTo>
                  <a:cubicBezTo>
                    <a:pt x="6717" y="6224"/>
                    <a:pt x="4753" y="12447"/>
                    <a:pt x="3280" y="16292"/>
                  </a:cubicBezTo>
                  <a:cubicBezTo>
                    <a:pt x="1808" y="20136"/>
                    <a:pt x="826" y="21600"/>
                    <a:pt x="335" y="21417"/>
                  </a:cubicBezTo>
                  <a:cubicBezTo>
                    <a:pt x="-156" y="21234"/>
                    <a:pt x="-156" y="19403"/>
                    <a:pt x="662" y="16658"/>
                  </a:cubicBezTo>
                  <a:cubicBezTo>
                    <a:pt x="1480" y="13912"/>
                    <a:pt x="3117" y="10251"/>
                    <a:pt x="4753" y="7322"/>
                  </a:cubicBezTo>
                  <a:cubicBezTo>
                    <a:pt x="6389" y="4393"/>
                    <a:pt x="8026" y="2197"/>
                    <a:pt x="9662" y="2197"/>
                  </a:cubicBezTo>
                  <a:cubicBezTo>
                    <a:pt x="11299" y="2197"/>
                    <a:pt x="12935" y="4393"/>
                    <a:pt x="14899" y="7139"/>
                  </a:cubicBezTo>
                  <a:cubicBezTo>
                    <a:pt x="16862" y="9885"/>
                    <a:pt x="19153" y="13180"/>
                    <a:pt x="21444" y="16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4326667" y="721278"/>
              <a:ext cx="171451" cy="2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62"/>
                  </a:moveTo>
                  <a:cubicBezTo>
                    <a:pt x="0" y="831"/>
                    <a:pt x="0" y="0"/>
                    <a:pt x="133" y="0"/>
                  </a:cubicBezTo>
                  <a:cubicBezTo>
                    <a:pt x="267" y="0"/>
                    <a:pt x="533" y="831"/>
                    <a:pt x="2400" y="3074"/>
                  </a:cubicBezTo>
                  <a:cubicBezTo>
                    <a:pt x="4267" y="5317"/>
                    <a:pt x="7733" y="8972"/>
                    <a:pt x="11200" y="12295"/>
                  </a:cubicBezTo>
                  <a:cubicBezTo>
                    <a:pt x="14667" y="15618"/>
                    <a:pt x="18133" y="186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4352067" y="672594"/>
              <a:ext cx="1651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3164"/>
                    <a:pt x="14954" y="6327"/>
                    <a:pt x="11631" y="9491"/>
                  </a:cubicBezTo>
                  <a:cubicBezTo>
                    <a:pt x="8308" y="12655"/>
                    <a:pt x="4985" y="15818"/>
                    <a:pt x="3046" y="17836"/>
                  </a:cubicBezTo>
                  <a:cubicBezTo>
                    <a:pt x="1108" y="19855"/>
                    <a:pt x="554" y="207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4554704" y="983744"/>
              <a:ext cx="1961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929"/>
                    <a:pt x="-1585" y="11859"/>
                    <a:pt x="575" y="15459"/>
                  </a:cubicBezTo>
                  <a:cubicBezTo>
                    <a:pt x="2735" y="19059"/>
                    <a:pt x="11375" y="2032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4523517" y="875794"/>
              <a:ext cx="130961" cy="65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043" fill="norm" stroke="1" extrusionOk="0">
                  <a:moveTo>
                    <a:pt x="11314" y="0"/>
                  </a:moveTo>
                  <a:cubicBezTo>
                    <a:pt x="10286" y="2700"/>
                    <a:pt x="9257" y="5400"/>
                    <a:pt x="8743" y="8775"/>
                  </a:cubicBezTo>
                  <a:cubicBezTo>
                    <a:pt x="8229" y="12150"/>
                    <a:pt x="8229" y="16200"/>
                    <a:pt x="9600" y="18563"/>
                  </a:cubicBezTo>
                  <a:cubicBezTo>
                    <a:pt x="10971" y="20925"/>
                    <a:pt x="13714" y="21600"/>
                    <a:pt x="15943" y="20588"/>
                  </a:cubicBezTo>
                  <a:cubicBezTo>
                    <a:pt x="18171" y="19575"/>
                    <a:pt x="19886" y="16875"/>
                    <a:pt x="20743" y="13838"/>
                  </a:cubicBezTo>
                  <a:cubicBezTo>
                    <a:pt x="21600" y="10800"/>
                    <a:pt x="21600" y="7425"/>
                    <a:pt x="18000" y="6750"/>
                  </a:cubicBezTo>
                  <a:cubicBezTo>
                    <a:pt x="14400" y="6075"/>
                    <a:pt x="7200" y="8100"/>
                    <a:pt x="0" y="10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669191" y="2042150"/>
              <a:ext cx="169084" cy="342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413" fill="norm" stroke="1" extrusionOk="0">
                  <a:moveTo>
                    <a:pt x="14818" y="3706"/>
                  </a:moveTo>
                  <a:cubicBezTo>
                    <a:pt x="15078" y="3043"/>
                    <a:pt x="15339" y="2381"/>
                    <a:pt x="15209" y="1718"/>
                  </a:cubicBezTo>
                  <a:cubicBezTo>
                    <a:pt x="15078" y="1056"/>
                    <a:pt x="14558" y="393"/>
                    <a:pt x="12866" y="128"/>
                  </a:cubicBezTo>
                  <a:cubicBezTo>
                    <a:pt x="11175" y="-137"/>
                    <a:pt x="8312" y="-4"/>
                    <a:pt x="5970" y="658"/>
                  </a:cubicBezTo>
                  <a:cubicBezTo>
                    <a:pt x="3628" y="1321"/>
                    <a:pt x="1806" y="2513"/>
                    <a:pt x="765" y="3772"/>
                  </a:cubicBezTo>
                  <a:cubicBezTo>
                    <a:pt x="-276" y="5031"/>
                    <a:pt x="-536" y="6356"/>
                    <a:pt x="1806" y="7748"/>
                  </a:cubicBezTo>
                  <a:cubicBezTo>
                    <a:pt x="4148" y="9139"/>
                    <a:pt x="9093" y="10597"/>
                    <a:pt x="12736" y="11922"/>
                  </a:cubicBezTo>
                  <a:cubicBezTo>
                    <a:pt x="16380" y="13247"/>
                    <a:pt x="18722" y="14440"/>
                    <a:pt x="19893" y="15434"/>
                  </a:cubicBezTo>
                  <a:cubicBezTo>
                    <a:pt x="21064" y="16427"/>
                    <a:pt x="21064" y="17223"/>
                    <a:pt x="20023" y="18084"/>
                  </a:cubicBezTo>
                  <a:cubicBezTo>
                    <a:pt x="18982" y="18945"/>
                    <a:pt x="16900" y="19873"/>
                    <a:pt x="14428" y="20469"/>
                  </a:cubicBezTo>
                  <a:cubicBezTo>
                    <a:pt x="11956" y="21065"/>
                    <a:pt x="9093" y="21330"/>
                    <a:pt x="7011" y="21397"/>
                  </a:cubicBezTo>
                  <a:cubicBezTo>
                    <a:pt x="4929" y="21463"/>
                    <a:pt x="3628" y="21330"/>
                    <a:pt x="3368" y="20933"/>
                  </a:cubicBezTo>
                  <a:cubicBezTo>
                    <a:pt x="3107" y="20535"/>
                    <a:pt x="3888" y="19873"/>
                    <a:pt x="5189" y="19343"/>
                  </a:cubicBezTo>
                  <a:cubicBezTo>
                    <a:pt x="6491" y="18813"/>
                    <a:pt x="8312" y="18415"/>
                    <a:pt x="10134" y="18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1005617" y="2215644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1027752" y="2291844"/>
              <a:ext cx="174716" cy="4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000" fill="norm" stroke="1" extrusionOk="0">
                  <a:moveTo>
                    <a:pt x="1963" y="14087"/>
                  </a:moveTo>
                  <a:cubicBezTo>
                    <a:pt x="922" y="16904"/>
                    <a:pt x="-119" y="19722"/>
                    <a:pt x="11" y="20661"/>
                  </a:cubicBezTo>
                  <a:cubicBezTo>
                    <a:pt x="141" y="21600"/>
                    <a:pt x="1442" y="20661"/>
                    <a:pt x="5216" y="16904"/>
                  </a:cubicBezTo>
                  <a:cubicBezTo>
                    <a:pt x="8989" y="13148"/>
                    <a:pt x="15235" y="6574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1547249" y="2038980"/>
              <a:ext cx="172347" cy="320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264" fill="norm" stroke="1" extrusionOk="0">
                  <a:moveTo>
                    <a:pt x="16743" y="2450"/>
                  </a:moveTo>
                  <a:cubicBezTo>
                    <a:pt x="16228" y="1749"/>
                    <a:pt x="15714" y="1047"/>
                    <a:pt x="13914" y="556"/>
                  </a:cubicBezTo>
                  <a:cubicBezTo>
                    <a:pt x="12114" y="66"/>
                    <a:pt x="9028" y="-215"/>
                    <a:pt x="6328" y="206"/>
                  </a:cubicBezTo>
                  <a:cubicBezTo>
                    <a:pt x="3628" y="627"/>
                    <a:pt x="1314" y="1749"/>
                    <a:pt x="414" y="3362"/>
                  </a:cubicBezTo>
                  <a:cubicBezTo>
                    <a:pt x="-486" y="4975"/>
                    <a:pt x="28" y="7079"/>
                    <a:pt x="2471" y="8621"/>
                  </a:cubicBezTo>
                  <a:cubicBezTo>
                    <a:pt x="4914" y="10164"/>
                    <a:pt x="9285" y="11146"/>
                    <a:pt x="12371" y="11847"/>
                  </a:cubicBezTo>
                  <a:cubicBezTo>
                    <a:pt x="15457" y="12549"/>
                    <a:pt x="17257" y="12969"/>
                    <a:pt x="18543" y="13460"/>
                  </a:cubicBezTo>
                  <a:cubicBezTo>
                    <a:pt x="19828" y="13951"/>
                    <a:pt x="20600" y="14512"/>
                    <a:pt x="20857" y="15143"/>
                  </a:cubicBezTo>
                  <a:cubicBezTo>
                    <a:pt x="21114" y="15775"/>
                    <a:pt x="20857" y="16476"/>
                    <a:pt x="18543" y="17528"/>
                  </a:cubicBezTo>
                  <a:cubicBezTo>
                    <a:pt x="16228" y="18580"/>
                    <a:pt x="11857" y="19982"/>
                    <a:pt x="8643" y="20684"/>
                  </a:cubicBezTo>
                  <a:cubicBezTo>
                    <a:pt x="5428" y="21385"/>
                    <a:pt x="3371" y="21385"/>
                    <a:pt x="2343" y="21034"/>
                  </a:cubicBezTo>
                  <a:cubicBezTo>
                    <a:pt x="1314" y="20684"/>
                    <a:pt x="1314" y="19982"/>
                    <a:pt x="2214" y="19421"/>
                  </a:cubicBezTo>
                  <a:cubicBezTo>
                    <a:pt x="3114" y="18860"/>
                    <a:pt x="4914" y="18440"/>
                    <a:pt x="6714" y="18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1781459" y="2071331"/>
              <a:ext cx="154963" cy="29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4" h="21414" fill="norm" stroke="1" extrusionOk="0">
                  <a:moveTo>
                    <a:pt x="16466" y="2187"/>
                  </a:moveTo>
                  <a:cubicBezTo>
                    <a:pt x="13974" y="1416"/>
                    <a:pt x="11482" y="644"/>
                    <a:pt x="9128" y="259"/>
                  </a:cubicBezTo>
                  <a:cubicBezTo>
                    <a:pt x="6774" y="-127"/>
                    <a:pt x="4558" y="-127"/>
                    <a:pt x="2620" y="567"/>
                  </a:cubicBezTo>
                  <a:cubicBezTo>
                    <a:pt x="682" y="1262"/>
                    <a:pt x="-980" y="2650"/>
                    <a:pt x="682" y="4424"/>
                  </a:cubicBezTo>
                  <a:cubicBezTo>
                    <a:pt x="2343" y="6199"/>
                    <a:pt x="7328" y="8359"/>
                    <a:pt x="11205" y="10210"/>
                  </a:cubicBezTo>
                  <a:cubicBezTo>
                    <a:pt x="15082" y="12062"/>
                    <a:pt x="17851" y="13604"/>
                    <a:pt x="19235" y="14762"/>
                  </a:cubicBezTo>
                  <a:cubicBezTo>
                    <a:pt x="20620" y="15919"/>
                    <a:pt x="20620" y="16690"/>
                    <a:pt x="19235" y="17616"/>
                  </a:cubicBezTo>
                  <a:cubicBezTo>
                    <a:pt x="17851" y="18542"/>
                    <a:pt x="15082" y="19622"/>
                    <a:pt x="12589" y="20316"/>
                  </a:cubicBezTo>
                  <a:cubicBezTo>
                    <a:pt x="10097" y="21010"/>
                    <a:pt x="7882" y="21319"/>
                    <a:pt x="6082" y="21396"/>
                  </a:cubicBezTo>
                  <a:cubicBezTo>
                    <a:pt x="4282" y="21473"/>
                    <a:pt x="2897" y="21319"/>
                    <a:pt x="2758" y="20393"/>
                  </a:cubicBezTo>
                  <a:cubicBezTo>
                    <a:pt x="2620" y="19467"/>
                    <a:pt x="3728" y="17770"/>
                    <a:pt x="4835" y="16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1979864" y="2036865"/>
              <a:ext cx="187804" cy="29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238" fill="norm" stroke="1" extrusionOk="0">
                  <a:moveTo>
                    <a:pt x="21294" y="1896"/>
                  </a:moveTo>
                  <a:cubicBezTo>
                    <a:pt x="20574" y="1287"/>
                    <a:pt x="19854" y="679"/>
                    <a:pt x="18174" y="298"/>
                  </a:cubicBezTo>
                  <a:cubicBezTo>
                    <a:pt x="16494" y="-82"/>
                    <a:pt x="13854" y="-234"/>
                    <a:pt x="11334" y="679"/>
                  </a:cubicBezTo>
                  <a:cubicBezTo>
                    <a:pt x="8814" y="1591"/>
                    <a:pt x="6414" y="3569"/>
                    <a:pt x="4494" y="6459"/>
                  </a:cubicBezTo>
                  <a:cubicBezTo>
                    <a:pt x="2574" y="9349"/>
                    <a:pt x="1134" y="13152"/>
                    <a:pt x="414" y="15434"/>
                  </a:cubicBezTo>
                  <a:cubicBezTo>
                    <a:pt x="-306" y="17715"/>
                    <a:pt x="-306" y="18476"/>
                    <a:pt x="2214" y="19236"/>
                  </a:cubicBezTo>
                  <a:cubicBezTo>
                    <a:pt x="4734" y="19997"/>
                    <a:pt x="9774" y="20758"/>
                    <a:pt x="12774" y="21062"/>
                  </a:cubicBezTo>
                  <a:cubicBezTo>
                    <a:pt x="15774" y="21366"/>
                    <a:pt x="16734" y="21214"/>
                    <a:pt x="17694" y="2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2002567" y="2183894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6800"/>
                    <a:pt x="4985" y="12000"/>
                    <a:pt x="8585" y="8400"/>
                  </a:cubicBezTo>
                  <a:cubicBezTo>
                    <a:pt x="12185" y="4800"/>
                    <a:pt x="1689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2396267" y="2158494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6200"/>
                    <a:pt x="5635" y="10800"/>
                    <a:pt x="9235" y="7200"/>
                  </a:cubicBezTo>
                  <a:cubicBezTo>
                    <a:pt x="12835" y="3600"/>
                    <a:pt x="1721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2383567" y="2279144"/>
              <a:ext cx="254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2940251" y="1961644"/>
              <a:ext cx="332317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6" y="1855"/>
                    <a:pt x="16372" y="3709"/>
                    <a:pt x="13345" y="5509"/>
                  </a:cubicBezTo>
                  <a:cubicBezTo>
                    <a:pt x="10318" y="7309"/>
                    <a:pt x="6879" y="9055"/>
                    <a:pt x="4953" y="10145"/>
                  </a:cubicBezTo>
                  <a:cubicBezTo>
                    <a:pt x="3027" y="11236"/>
                    <a:pt x="2614" y="11673"/>
                    <a:pt x="2752" y="11891"/>
                  </a:cubicBezTo>
                  <a:cubicBezTo>
                    <a:pt x="2889" y="12109"/>
                    <a:pt x="3577" y="12109"/>
                    <a:pt x="5090" y="12109"/>
                  </a:cubicBezTo>
                  <a:cubicBezTo>
                    <a:pt x="6604" y="12109"/>
                    <a:pt x="8943" y="12109"/>
                    <a:pt x="10456" y="12164"/>
                  </a:cubicBezTo>
                  <a:cubicBezTo>
                    <a:pt x="11969" y="12218"/>
                    <a:pt x="12657" y="12327"/>
                    <a:pt x="13070" y="12655"/>
                  </a:cubicBezTo>
                  <a:cubicBezTo>
                    <a:pt x="13483" y="12982"/>
                    <a:pt x="13620" y="13527"/>
                    <a:pt x="12932" y="14236"/>
                  </a:cubicBezTo>
                  <a:cubicBezTo>
                    <a:pt x="12245" y="14945"/>
                    <a:pt x="10731" y="15818"/>
                    <a:pt x="8668" y="16745"/>
                  </a:cubicBezTo>
                  <a:cubicBezTo>
                    <a:pt x="6604" y="17673"/>
                    <a:pt x="3990" y="18655"/>
                    <a:pt x="2339" y="19364"/>
                  </a:cubicBezTo>
                  <a:cubicBezTo>
                    <a:pt x="688" y="20073"/>
                    <a:pt x="0" y="20509"/>
                    <a:pt x="0" y="20891"/>
                  </a:cubicBezTo>
                  <a:cubicBezTo>
                    <a:pt x="0" y="21273"/>
                    <a:pt x="688" y="21600"/>
                    <a:pt x="3233" y="21545"/>
                  </a:cubicBezTo>
                  <a:cubicBezTo>
                    <a:pt x="5778" y="21491"/>
                    <a:pt x="10181" y="21055"/>
                    <a:pt x="13139" y="20836"/>
                  </a:cubicBezTo>
                  <a:cubicBezTo>
                    <a:pt x="16097" y="20618"/>
                    <a:pt x="17610" y="20618"/>
                    <a:pt x="18711" y="20618"/>
                  </a:cubicBezTo>
                  <a:cubicBezTo>
                    <a:pt x="19811" y="20618"/>
                    <a:pt x="20499" y="20618"/>
                    <a:pt x="20912" y="20782"/>
                  </a:cubicBezTo>
                  <a:cubicBezTo>
                    <a:pt x="21325" y="20945"/>
                    <a:pt x="21462" y="212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2942367" y="2583944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2961417" y="2507744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3037617" y="2577594"/>
              <a:ext cx="1079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3056667" y="2628394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3275461" y="2520444"/>
              <a:ext cx="980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86"/>
                    <a:pt x="-1585" y="10971"/>
                    <a:pt x="575" y="14571"/>
                  </a:cubicBezTo>
                  <a:cubicBezTo>
                    <a:pt x="2735" y="18171"/>
                    <a:pt x="11375" y="1988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3030040" y="1789716"/>
              <a:ext cx="140928" cy="145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887" fill="norm" stroke="1" extrusionOk="0">
                  <a:moveTo>
                    <a:pt x="1154" y="4633"/>
                  </a:moveTo>
                  <a:cubicBezTo>
                    <a:pt x="831" y="7979"/>
                    <a:pt x="509" y="11326"/>
                    <a:pt x="509" y="14368"/>
                  </a:cubicBezTo>
                  <a:cubicBezTo>
                    <a:pt x="509" y="17410"/>
                    <a:pt x="831" y="20148"/>
                    <a:pt x="670" y="20757"/>
                  </a:cubicBezTo>
                  <a:cubicBezTo>
                    <a:pt x="509" y="21365"/>
                    <a:pt x="-136" y="19844"/>
                    <a:pt x="25" y="16497"/>
                  </a:cubicBezTo>
                  <a:cubicBezTo>
                    <a:pt x="186" y="13151"/>
                    <a:pt x="1154" y="7979"/>
                    <a:pt x="2282" y="4785"/>
                  </a:cubicBezTo>
                  <a:cubicBezTo>
                    <a:pt x="3410" y="1590"/>
                    <a:pt x="4700" y="373"/>
                    <a:pt x="6957" y="69"/>
                  </a:cubicBezTo>
                  <a:cubicBezTo>
                    <a:pt x="9213" y="-235"/>
                    <a:pt x="12437" y="373"/>
                    <a:pt x="15016" y="3872"/>
                  </a:cubicBezTo>
                  <a:cubicBezTo>
                    <a:pt x="17595" y="7371"/>
                    <a:pt x="19530" y="13759"/>
                    <a:pt x="21464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3537895" y="1904494"/>
              <a:ext cx="128373" cy="426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458" fill="norm" stroke="1" extrusionOk="0">
                  <a:moveTo>
                    <a:pt x="16680" y="0"/>
                  </a:moveTo>
                  <a:cubicBezTo>
                    <a:pt x="14965" y="0"/>
                    <a:pt x="13251" y="0"/>
                    <a:pt x="10680" y="1170"/>
                  </a:cubicBezTo>
                  <a:cubicBezTo>
                    <a:pt x="8108" y="2341"/>
                    <a:pt x="4680" y="4682"/>
                    <a:pt x="2451" y="7395"/>
                  </a:cubicBezTo>
                  <a:cubicBezTo>
                    <a:pt x="223" y="10108"/>
                    <a:pt x="-806" y="13194"/>
                    <a:pt x="737" y="15641"/>
                  </a:cubicBezTo>
                  <a:cubicBezTo>
                    <a:pt x="2280" y="18089"/>
                    <a:pt x="6394" y="19898"/>
                    <a:pt x="10165" y="20749"/>
                  </a:cubicBezTo>
                  <a:cubicBezTo>
                    <a:pt x="13937" y="21600"/>
                    <a:pt x="17365" y="21494"/>
                    <a:pt x="20794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3736117" y="1967994"/>
              <a:ext cx="133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267"/>
                    <a:pt x="10286" y="8533"/>
                    <a:pt x="13886" y="12133"/>
                  </a:cubicBezTo>
                  <a:cubicBezTo>
                    <a:pt x="17486" y="15733"/>
                    <a:pt x="19543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3837717" y="1942594"/>
              <a:ext cx="1143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2579"/>
                    <a:pt x="12800" y="5158"/>
                    <a:pt x="9600" y="7791"/>
                  </a:cubicBezTo>
                  <a:cubicBezTo>
                    <a:pt x="6400" y="10424"/>
                    <a:pt x="4400" y="13110"/>
                    <a:pt x="3000" y="15421"/>
                  </a:cubicBezTo>
                  <a:cubicBezTo>
                    <a:pt x="1600" y="17731"/>
                    <a:pt x="800" y="196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3955690" y="2241044"/>
              <a:ext cx="2172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950"/>
                    <a:pt x="4448" y="9900"/>
                    <a:pt x="1502" y="13500"/>
                  </a:cubicBezTo>
                  <a:cubicBezTo>
                    <a:pt x="-1443" y="17100"/>
                    <a:pt x="521" y="1935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3980857" y="2088594"/>
              <a:ext cx="52265" cy="53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0070" fill="norm" stroke="1" extrusionOk="0">
                  <a:moveTo>
                    <a:pt x="13604" y="2419"/>
                  </a:moveTo>
                  <a:cubicBezTo>
                    <a:pt x="9450" y="819"/>
                    <a:pt x="5296" y="-781"/>
                    <a:pt x="2804" y="419"/>
                  </a:cubicBezTo>
                  <a:cubicBezTo>
                    <a:pt x="312" y="1619"/>
                    <a:pt x="-519" y="5619"/>
                    <a:pt x="312" y="9219"/>
                  </a:cubicBezTo>
                  <a:cubicBezTo>
                    <a:pt x="1143" y="12819"/>
                    <a:pt x="3635" y="16019"/>
                    <a:pt x="7373" y="18019"/>
                  </a:cubicBezTo>
                  <a:cubicBezTo>
                    <a:pt x="11112" y="20019"/>
                    <a:pt x="16096" y="20819"/>
                    <a:pt x="18589" y="19219"/>
                  </a:cubicBezTo>
                  <a:cubicBezTo>
                    <a:pt x="21081" y="17619"/>
                    <a:pt x="21081" y="13619"/>
                    <a:pt x="19004" y="10819"/>
                  </a:cubicBezTo>
                  <a:cubicBezTo>
                    <a:pt x="16927" y="8019"/>
                    <a:pt x="12773" y="6419"/>
                    <a:pt x="9866" y="6419"/>
                  </a:cubicBezTo>
                  <a:cubicBezTo>
                    <a:pt x="6958" y="6419"/>
                    <a:pt x="5296" y="8019"/>
                    <a:pt x="3635" y="9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4174267" y="2202944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4415567" y="1967994"/>
              <a:ext cx="139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4485417" y="1987044"/>
              <a:ext cx="1397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45" y="3038"/>
                    <a:pt x="13091" y="6075"/>
                    <a:pt x="9655" y="9394"/>
                  </a:cubicBezTo>
                  <a:cubicBezTo>
                    <a:pt x="6218" y="12713"/>
                    <a:pt x="3600" y="16312"/>
                    <a:pt x="2127" y="18394"/>
                  </a:cubicBezTo>
                  <a:cubicBezTo>
                    <a:pt x="655" y="20475"/>
                    <a:pt x="327" y="210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4628790" y="2304544"/>
              <a:ext cx="21728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629"/>
                    <a:pt x="4448" y="9257"/>
                    <a:pt x="1502" y="12857"/>
                  </a:cubicBezTo>
                  <a:cubicBezTo>
                    <a:pt x="-1443" y="16457"/>
                    <a:pt x="521" y="19029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4653602" y="2164844"/>
              <a:ext cx="46720" cy="2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0897" fill="norm" stroke="1" extrusionOk="0">
                  <a:moveTo>
                    <a:pt x="7083" y="0"/>
                  </a:moveTo>
                  <a:cubicBezTo>
                    <a:pt x="3327" y="4985"/>
                    <a:pt x="-430" y="9969"/>
                    <a:pt x="40" y="14123"/>
                  </a:cubicBezTo>
                  <a:cubicBezTo>
                    <a:pt x="509" y="18277"/>
                    <a:pt x="5205" y="21600"/>
                    <a:pt x="10370" y="20769"/>
                  </a:cubicBezTo>
                  <a:cubicBezTo>
                    <a:pt x="15535" y="19938"/>
                    <a:pt x="21170" y="14954"/>
                    <a:pt x="20700" y="12462"/>
                  </a:cubicBezTo>
                  <a:cubicBezTo>
                    <a:pt x="20231" y="9969"/>
                    <a:pt x="13657" y="9969"/>
                    <a:pt x="7083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4453104" y="1823162"/>
              <a:ext cx="146614" cy="9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19942" fill="norm" stroke="1" extrusionOk="0">
                  <a:moveTo>
                    <a:pt x="5637" y="7681"/>
                  </a:moveTo>
                  <a:cubicBezTo>
                    <a:pt x="5945" y="5477"/>
                    <a:pt x="6254" y="3273"/>
                    <a:pt x="5791" y="3053"/>
                  </a:cubicBezTo>
                  <a:cubicBezTo>
                    <a:pt x="5328" y="2832"/>
                    <a:pt x="4094" y="4596"/>
                    <a:pt x="3168" y="6579"/>
                  </a:cubicBezTo>
                  <a:cubicBezTo>
                    <a:pt x="2243" y="8563"/>
                    <a:pt x="1625" y="10767"/>
                    <a:pt x="1008" y="13412"/>
                  </a:cubicBezTo>
                  <a:cubicBezTo>
                    <a:pt x="391" y="16057"/>
                    <a:pt x="-226" y="19143"/>
                    <a:pt x="83" y="19804"/>
                  </a:cubicBezTo>
                  <a:cubicBezTo>
                    <a:pt x="391" y="20465"/>
                    <a:pt x="1625" y="18702"/>
                    <a:pt x="3168" y="15836"/>
                  </a:cubicBezTo>
                  <a:cubicBezTo>
                    <a:pt x="4711" y="12971"/>
                    <a:pt x="6563" y="9004"/>
                    <a:pt x="8414" y="5477"/>
                  </a:cubicBezTo>
                  <a:cubicBezTo>
                    <a:pt x="10265" y="1951"/>
                    <a:pt x="12117" y="-1135"/>
                    <a:pt x="14277" y="408"/>
                  </a:cubicBezTo>
                  <a:cubicBezTo>
                    <a:pt x="16437" y="1951"/>
                    <a:pt x="18905" y="8122"/>
                    <a:pt x="21374" y="14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4714017" y="1879094"/>
              <a:ext cx="121067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600" fill="norm" stroke="1" extrusionOk="0">
                  <a:moveTo>
                    <a:pt x="5492" y="0"/>
                  </a:moveTo>
                  <a:cubicBezTo>
                    <a:pt x="10617" y="2663"/>
                    <a:pt x="15742" y="5326"/>
                    <a:pt x="18488" y="8137"/>
                  </a:cubicBezTo>
                  <a:cubicBezTo>
                    <a:pt x="21234" y="10948"/>
                    <a:pt x="21600" y="13907"/>
                    <a:pt x="19953" y="16126"/>
                  </a:cubicBezTo>
                  <a:cubicBezTo>
                    <a:pt x="18305" y="18345"/>
                    <a:pt x="14644" y="19825"/>
                    <a:pt x="10983" y="20614"/>
                  </a:cubicBezTo>
                  <a:cubicBezTo>
                    <a:pt x="7322" y="21403"/>
                    <a:pt x="3661" y="2150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4771167" y="1685107"/>
              <a:ext cx="139701" cy="149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1394"/>
                  </a:moveTo>
                  <a:cubicBezTo>
                    <a:pt x="1636" y="494"/>
                    <a:pt x="3273" y="-406"/>
                    <a:pt x="5564" y="194"/>
                  </a:cubicBezTo>
                  <a:cubicBezTo>
                    <a:pt x="7855" y="794"/>
                    <a:pt x="10800" y="2894"/>
                    <a:pt x="11618" y="5594"/>
                  </a:cubicBezTo>
                  <a:cubicBezTo>
                    <a:pt x="12436" y="8294"/>
                    <a:pt x="11127" y="11594"/>
                    <a:pt x="9818" y="13994"/>
                  </a:cubicBezTo>
                  <a:cubicBezTo>
                    <a:pt x="8509" y="16394"/>
                    <a:pt x="7200" y="17894"/>
                    <a:pt x="7364" y="18944"/>
                  </a:cubicBezTo>
                  <a:cubicBezTo>
                    <a:pt x="7527" y="19994"/>
                    <a:pt x="9164" y="20594"/>
                    <a:pt x="11782" y="20894"/>
                  </a:cubicBezTo>
                  <a:cubicBezTo>
                    <a:pt x="14400" y="21194"/>
                    <a:pt x="18000" y="21194"/>
                    <a:pt x="21600" y="21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5476017" y="2107694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5501417" y="2241044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6065438" y="1932981"/>
              <a:ext cx="286880" cy="35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41" fill="norm" stroke="1" extrusionOk="0">
                  <a:moveTo>
                    <a:pt x="16285" y="1364"/>
                  </a:moveTo>
                  <a:cubicBezTo>
                    <a:pt x="17079" y="717"/>
                    <a:pt x="17873" y="70"/>
                    <a:pt x="18032" y="6"/>
                  </a:cubicBezTo>
                  <a:cubicBezTo>
                    <a:pt x="18191" y="-59"/>
                    <a:pt x="17714" y="458"/>
                    <a:pt x="15570" y="1558"/>
                  </a:cubicBezTo>
                  <a:cubicBezTo>
                    <a:pt x="13426" y="2657"/>
                    <a:pt x="9614" y="4339"/>
                    <a:pt x="7152" y="5438"/>
                  </a:cubicBezTo>
                  <a:cubicBezTo>
                    <a:pt x="4691" y="6537"/>
                    <a:pt x="3579" y="7055"/>
                    <a:pt x="2547" y="7572"/>
                  </a:cubicBezTo>
                  <a:cubicBezTo>
                    <a:pt x="1514" y="8090"/>
                    <a:pt x="561" y="8607"/>
                    <a:pt x="482" y="8995"/>
                  </a:cubicBezTo>
                  <a:cubicBezTo>
                    <a:pt x="402" y="9383"/>
                    <a:pt x="1197" y="9642"/>
                    <a:pt x="2944" y="9771"/>
                  </a:cubicBezTo>
                  <a:cubicBezTo>
                    <a:pt x="4691" y="9900"/>
                    <a:pt x="7391" y="9900"/>
                    <a:pt x="9455" y="9965"/>
                  </a:cubicBezTo>
                  <a:cubicBezTo>
                    <a:pt x="11520" y="10030"/>
                    <a:pt x="12950" y="10159"/>
                    <a:pt x="13902" y="10482"/>
                  </a:cubicBezTo>
                  <a:cubicBezTo>
                    <a:pt x="14855" y="10806"/>
                    <a:pt x="15332" y="11323"/>
                    <a:pt x="15332" y="11905"/>
                  </a:cubicBezTo>
                  <a:cubicBezTo>
                    <a:pt x="15332" y="12487"/>
                    <a:pt x="14855" y="13134"/>
                    <a:pt x="12552" y="14298"/>
                  </a:cubicBezTo>
                  <a:cubicBezTo>
                    <a:pt x="10250" y="15462"/>
                    <a:pt x="6120" y="17143"/>
                    <a:pt x="3579" y="18307"/>
                  </a:cubicBezTo>
                  <a:cubicBezTo>
                    <a:pt x="1038" y="19472"/>
                    <a:pt x="85" y="20118"/>
                    <a:pt x="5" y="20506"/>
                  </a:cubicBezTo>
                  <a:cubicBezTo>
                    <a:pt x="-74" y="20894"/>
                    <a:pt x="720" y="21024"/>
                    <a:pt x="3579" y="21024"/>
                  </a:cubicBezTo>
                  <a:cubicBezTo>
                    <a:pt x="6438" y="21024"/>
                    <a:pt x="11361" y="20894"/>
                    <a:pt x="14697" y="20959"/>
                  </a:cubicBezTo>
                  <a:cubicBezTo>
                    <a:pt x="18032" y="21024"/>
                    <a:pt x="19779" y="21282"/>
                    <a:pt x="21526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6585931" y="1913929"/>
              <a:ext cx="141037" cy="409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312" fill="norm" stroke="1" extrusionOk="0">
                  <a:moveTo>
                    <a:pt x="20858" y="832"/>
                  </a:moveTo>
                  <a:cubicBezTo>
                    <a:pt x="19919" y="391"/>
                    <a:pt x="18980" y="-50"/>
                    <a:pt x="17415" y="5"/>
                  </a:cubicBezTo>
                  <a:cubicBezTo>
                    <a:pt x="15849" y="60"/>
                    <a:pt x="13658" y="611"/>
                    <a:pt x="10841" y="2319"/>
                  </a:cubicBezTo>
                  <a:cubicBezTo>
                    <a:pt x="8023" y="4028"/>
                    <a:pt x="4580" y="6893"/>
                    <a:pt x="2388" y="9758"/>
                  </a:cubicBezTo>
                  <a:cubicBezTo>
                    <a:pt x="197" y="12623"/>
                    <a:pt x="-742" y="15489"/>
                    <a:pt x="667" y="17528"/>
                  </a:cubicBezTo>
                  <a:cubicBezTo>
                    <a:pt x="2075" y="19566"/>
                    <a:pt x="5832" y="20779"/>
                    <a:pt x="9432" y="21164"/>
                  </a:cubicBezTo>
                  <a:cubicBezTo>
                    <a:pt x="13032" y="21550"/>
                    <a:pt x="16475" y="21109"/>
                    <a:pt x="19919" y="20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6815867" y="1980694"/>
              <a:ext cx="146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6907630" y="1967994"/>
              <a:ext cx="10508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600" fill="norm" stroke="1" extrusionOk="0">
                  <a:moveTo>
                    <a:pt x="21027" y="0"/>
                  </a:moveTo>
                  <a:cubicBezTo>
                    <a:pt x="16368" y="2492"/>
                    <a:pt x="11709" y="4985"/>
                    <a:pt x="7898" y="7892"/>
                  </a:cubicBezTo>
                  <a:cubicBezTo>
                    <a:pt x="4086" y="10800"/>
                    <a:pt x="1121" y="14123"/>
                    <a:pt x="274" y="16477"/>
                  </a:cubicBezTo>
                  <a:cubicBezTo>
                    <a:pt x="-573" y="18831"/>
                    <a:pt x="698" y="20215"/>
                    <a:pt x="19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7050817" y="2260094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7050817" y="2100781"/>
              <a:ext cx="66766" cy="4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224" fill="norm" stroke="1" extrusionOk="0">
                  <a:moveTo>
                    <a:pt x="14175" y="2939"/>
                  </a:moveTo>
                  <a:cubicBezTo>
                    <a:pt x="10800" y="1139"/>
                    <a:pt x="7425" y="-661"/>
                    <a:pt x="4725" y="239"/>
                  </a:cubicBezTo>
                  <a:cubicBezTo>
                    <a:pt x="2025" y="1139"/>
                    <a:pt x="0" y="4739"/>
                    <a:pt x="0" y="8339"/>
                  </a:cubicBezTo>
                  <a:cubicBezTo>
                    <a:pt x="0" y="11939"/>
                    <a:pt x="2025" y="15539"/>
                    <a:pt x="5062" y="17789"/>
                  </a:cubicBezTo>
                  <a:cubicBezTo>
                    <a:pt x="8100" y="20039"/>
                    <a:pt x="12150" y="20939"/>
                    <a:pt x="15525" y="19589"/>
                  </a:cubicBezTo>
                  <a:cubicBezTo>
                    <a:pt x="18900" y="18239"/>
                    <a:pt x="21600" y="14639"/>
                    <a:pt x="21262" y="12389"/>
                  </a:cubicBezTo>
                  <a:cubicBezTo>
                    <a:pt x="20925" y="10139"/>
                    <a:pt x="17550" y="9239"/>
                    <a:pt x="14512" y="9689"/>
                  </a:cubicBezTo>
                  <a:cubicBezTo>
                    <a:pt x="11475" y="10139"/>
                    <a:pt x="8775" y="11939"/>
                    <a:pt x="6075" y="13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7349267" y="2177544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7711580" y="1887953"/>
              <a:ext cx="200861" cy="52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389" fill="norm" stroke="1" extrusionOk="0">
                  <a:moveTo>
                    <a:pt x="1986" y="8452"/>
                  </a:moveTo>
                  <a:cubicBezTo>
                    <a:pt x="2211" y="10871"/>
                    <a:pt x="2436" y="13290"/>
                    <a:pt x="2324" y="15191"/>
                  </a:cubicBezTo>
                  <a:cubicBezTo>
                    <a:pt x="2211" y="17092"/>
                    <a:pt x="1761" y="18474"/>
                    <a:pt x="1311" y="19511"/>
                  </a:cubicBezTo>
                  <a:cubicBezTo>
                    <a:pt x="861" y="20548"/>
                    <a:pt x="411" y="21239"/>
                    <a:pt x="186" y="21368"/>
                  </a:cubicBezTo>
                  <a:cubicBezTo>
                    <a:pt x="-39" y="21498"/>
                    <a:pt x="-39" y="21066"/>
                    <a:pt x="74" y="19079"/>
                  </a:cubicBezTo>
                  <a:cubicBezTo>
                    <a:pt x="186" y="17092"/>
                    <a:pt x="411" y="13549"/>
                    <a:pt x="1086" y="10482"/>
                  </a:cubicBezTo>
                  <a:cubicBezTo>
                    <a:pt x="1761" y="7415"/>
                    <a:pt x="2886" y="4823"/>
                    <a:pt x="4349" y="3138"/>
                  </a:cubicBezTo>
                  <a:cubicBezTo>
                    <a:pt x="5811" y="1453"/>
                    <a:pt x="7611" y="676"/>
                    <a:pt x="9299" y="287"/>
                  </a:cubicBezTo>
                  <a:cubicBezTo>
                    <a:pt x="10986" y="-102"/>
                    <a:pt x="12561" y="-102"/>
                    <a:pt x="14024" y="330"/>
                  </a:cubicBezTo>
                  <a:cubicBezTo>
                    <a:pt x="15486" y="762"/>
                    <a:pt x="16836" y="1626"/>
                    <a:pt x="17173" y="2490"/>
                  </a:cubicBezTo>
                  <a:cubicBezTo>
                    <a:pt x="17511" y="3354"/>
                    <a:pt x="16836" y="4218"/>
                    <a:pt x="16049" y="4780"/>
                  </a:cubicBezTo>
                  <a:cubicBezTo>
                    <a:pt x="15261" y="5341"/>
                    <a:pt x="14361" y="5600"/>
                    <a:pt x="14361" y="5903"/>
                  </a:cubicBezTo>
                  <a:cubicBezTo>
                    <a:pt x="14361" y="6205"/>
                    <a:pt x="15261" y="6551"/>
                    <a:pt x="16611" y="7069"/>
                  </a:cubicBezTo>
                  <a:cubicBezTo>
                    <a:pt x="17961" y="7588"/>
                    <a:pt x="19761" y="8279"/>
                    <a:pt x="20661" y="8970"/>
                  </a:cubicBezTo>
                  <a:cubicBezTo>
                    <a:pt x="21561" y="9661"/>
                    <a:pt x="21561" y="10352"/>
                    <a:pt x="20774" y="10871"/>
                  </a:cubicBezTo>
                  <a:cubicBezTo>
                    <a:pt x="19986" y="11389"/>
                    <a:pt x="18411" y="11735"/>
                    <a:pt x="17061" y="11908"/>
                  </a:cubicBezTo>
                  <a:cubicBezTo>
                    <a:pt x="15711" y="12080"/>
                    <a:pt x="14586" y="12080"/>
                    <a:pt x="13911" y="11908"/>
                  </a:cubicBezTo>
                  <a:cubicBezTo>
                    <a:pt x="13236" y="11735"/>
                    <a:pt x="13011" y="11389"/>
                    <a:pt x="12786" y="11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7734501" y="1654728"/>
              <a:ext cx="135467" cy="150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28" fill="norm" stroke="1" extrusionOk="0">
                  <a:moveTo>
                    <a:pt x="6314" y="4800"/>
                  </a:moveTo>
                  <a:cubicBezTo>
                    <a:pt x="5650" y="8400"/>
                    <a:pt x="4985" y="12000"/>
                    <a:pt x="3822" y="15150"/>
                  </a:cubicBezTo>
                  <a:cubicBezTo>
                    <a:pt x="2659" y="18300"/>
                    <a:pt x="997" y="21000"/>
                    <a:pt x="333" y="21300"/>
                  </a:cubicBezTo>
                  <a:cubicBezTo>
                    <a:pt x="-332" y="21600"/>
                    <a:pt x="0" y="19500"/>
                    <a:pt x="1330" y="16050"/>
                  </a:cubicBezTo>
                  <a:cubicBezTo>
                    <a:pt x="2659" y="12600"/>
                    <a:pt x="4985" y="7800"/>
                    <a:pt x="7311" y="4650"/>
                  </a:cubicBezTo>
                  <a:cubicBezTo>
                    <a:pt x="9637" y="1500"/>
                    <a:pt x="11963" y="0"/>
                    <a:pt x="13293" y="0"/>
                  </a:cubicBezTo>
                  <a:cubicBezTo>
                    <a:pt x="14622" y="0"/>
                    <a:pt x="14954" y="1500"/>
                    <a:pt x="15453" y="4350"/>
                  </a:cubicBezTo>
                  <a:cubicBezTo>
                    <a:pt x="15951" y="7200"/>
                    <a:pt x="16616" y="11400"/>
                    <a:pt x="17613" y="14100"/>
                  </a:cubicBezTo>
                  <a:cubicBezTo>
                    <a:pt x="18610" y="16800"/>
                    <a:pt x="19939" y="18000"/>
                    <a:pt x="21268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8092217" y="1904494"/>
              <a:ext cx="1524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2792"/>
                    <a:pt x="8400" y="5584"/>
                    <a:pt x="11550" y="8743"/>
                  </a:cubicBezTo>
                  <a:cubicBezTo>
                    <a:pt x="14700" y="11902"/>
                    <a:pt x="16800" y="15429"/>
                    <a:pt x="18300" y="17633"/>
                  </a:cubicBezTo>
                  <a:cubicBezTo>
                    <a:pt x="19800" y="19837"/>
                    <a:pt x="20700" y="207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8117617" y="1948944"/>
              <a:ext cx="1778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1358"/>
                    <a:pt x="17486" y="2717"/>
                    <a:pt x="14529" y="5094"/>
                  </a:cubicBezTo>
                  <a:cubicBezTo>
                    <a:pt x="11571" y="7472"/>
                    <a:pt x="7714" y="10868"/>
                    <a:pt x="5143" y="13789"/>
                  </a:cubicBezTo>
                  <a:cubicBezTo>
                    <a:pt x="2571" y="16709"/>
                    <a:pt x="1286" y="191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8308117" y="2221994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8339867" y="2094994"/>
              <a:ext cx="46192" cy="4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1600" fill="norm" stroke="1" extrusionOk="0">
                  <a:moveTo>
                    <a:pt x="5635" y="0"/>
                  </a:moveTo>
                  <a:cubicBezTo>
                    <a:pt x="2817" y="4320"/>
                    <a:pt x="0" y="8640"/>
                    <a:pt x="0" y="12960"/>
                  </a:cubicBezTo>
                  <a:cubicBezTo>
                    <a:pt x="0" y="17280"/>
                    <a:pt x="2817" y="21600"/>
                    <a:pt x="7513" y="21600"/>
                  </a:cubicBezTo>
                  <a:cubicBezTo>
                    <a:pt x="12209" y="21600"/>
                    <a:pt x="18783" y="17280"/>
                    <a:pt x="20191" y="13500"/>
                  </a:cubicBezTo>
                  <a:cubicBezTo>
                    <a:pt x="21600" y="9720"/>
                    <a:pt x="17843" y="6480"/>
                    <a:pt x="14087" y="3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8460517" y="1894125"/>
              <a:ext cx="118679" cy="43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374" fill="norm" stroke="1" extrusionOk="0">
                  <a:moveTo>
                    <a:pt x="0" y="514"/>
                  </a:moveTo>
                  <a:cubicBezTo>
                    <a:pt x="1490" y="200"/>
                    <a:pt x="2979" y="-115"/>
                    <a:pt x="4655" y="42"/>
                  </a:cubicBezTo>
                  <a:cubicBezTo>
                    <a:pt x="6331" y="200"/>
                    <a:pt x="8193" y="829"/>
                    <a:pt x="11172" y="2559"/>
                  </a:cubicBezTo>
                  <a:cubicBezTo>
                    <a:pt x="14152" y="4289"/>
                    <a:pt x="18248" y="7120"/>
                    <a:pt x="19924" y="10056"/>
                  </a:cubicBezTo>
                  <a:cubicBezTo>
                    <a:pt x="21600" y="12992"/>
                    <a:pt x="20855" y="16033"/>
                    <a:pt x="19366" y="17972"/>
                  </a:cubicBezTo>
                  <a:cubicBezTo>
                    <a:pt x="17876" y="19912"/>
                    <a:pt x="15641" y="20751"/>
                    <a:pt x="13407" y="21118"/>
                  </a:cubicBezTo>
                  <a:cubicBezTo>
                    <a:pt x="11172" y="21485"/>
                    <a:pt x="8938" y="21380"/>
                    <a:pt x="6703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8581167" y="1731847"/>
              <a:ext cx="158751" cy="166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3393"/>
                  </a:moveTo>
                  <a:cubicBezTo>
                    <a:pt x="864" y="2313"/>
                    <a:pt x="1728" y="1233"/>
                    <a:pt x="3312" y="558"/>
                  </a:cubicBezTo>
                  <a:cubicBezTo>
                    <a:pt x="4896" y="-117"/>
                    <a:pt x="7200" y="-387"/>
                    <a:pt x="8928" y="963"/>
                  </a:cubicBezTo>
                  <a:cubicBezTo>
                    <a:pt x="10656" y="2313"/>
                    <a:pt x="11808" y="5283"/>
                    <a:pt x="10800" y="8388"/>
                  </a:cubicBezTo>
                  <a:cubicBezTo>
                    <a:pt x="9792" y="11493"/>
                    <a:pt x="6624" y="14733"/>
                    <a:pt x="4464" y="16893"/>
                  </a:cubicBezTo>
                  <a:cubicBezTo>
                    <a:pt x="2304" y="19053"/>
                    <a:pt x="1152" y="20133"/>
                    <a:pt x="1584" y="20673"/>
                  </a:cubicBezTo>
                  <a:cubicBezTo>
                    <a:pt x="2016" y="21213"/>
                    <a:pt x="4032" y="21213"/>
                    <a:pt x="7632" y="21213"/>
                  </a:cubicBezTo>
                  <a:cubicBezTo>
                    <a:pt x="11232" y="21213"/>
                    <a:pt x="16416" y="21213"/>
                    <a:pt x="21600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614384" y="3190204"/>
              <a:ext cx="194384" cy="407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42" fill="norm" stroke="1" extrusionOk="0">
                  <a:moveTo>
                    <a:pt x="13664" y="14873"/>
                  </a:moveTo>
                  <a:cubicBezTo>
                    <a:pt x="13432" y="14316"/>
                    <a:pt x="13200" y="13760"/>
                    <a:pt x="12155" y="13426"/>
                  </a:cubicBezTo>
                  <a:cubicBezTo>
                    <a:pt x="11110" y="13091"/>
                    <a:pt x="9252" y="12980"/>
                    <a:pt x="7045" y="13760"/>
                  </a:cubicBezTo>
                  <a:cubicBezTo>
                    <a:pt x="4839" y="14539"/>
                    <a:pt x="2284" y="16209"/>
                    <a:pt x="1006" y="17322"/>
                  </a:cubicBezTo>
                  <a:cubicBezTo>
                    <a:pt x="-271" y="18436"/>
                    <a:pt x="-271" y="18993"/>
                    <a:pt x="658" y="19605"/>
                  </a:cubicBezTo>
                  <a:cubicBezTo>
                    <a:pt x="1587" y="20217"/>
                    <a:pt x="3445" y="20885"/>
                    <a:pt x="5768" y="20440"/>
                  </a:cubicBezTo>
                  <a:cubicBezTo>
                    <a:pt x="8090" y="19995"/>
                    <a:pt x="10877" y="18436"/>
                    <a:pt x="12735" y="15986"/>
                  </a:cubicBezTo>
                  <a:cubicBezTo>
                    <a:pt x="14594" y="13537"/>
                    <a:pt x="15523" y="10197"/>
                    <a:pt x="15871" y="7469"/>
                  </a:cubicBezTo>
                  <a:cubicBezTo>
                    <a:pt x="16219" y="4741"/>
                    <a:pt x="15987" y="2626"/>
                    <a:pt x="15406" y="1401"/>
                  </a:cubicBezTo>
                  <a:cubicBezTo>
                    <a:pt x="14826" y="176"/>
                    <a:pt x="13897" y="-158"/>
                    <a:pt x="13200" y="65"/>
                  </a:cubicBezTo>
                  <a:cubicBezTo>
                    <a:pt x="12503" y="287"/>
                    <a:pt x="12039" y="1067"/>
                    <a:pt x="11806" y="3182"/>
                  </a:cubicBezTo>
                  <a:cubicBezTo>
                    <a:pt x="11574" y="5298"/>
                    <a:pt x="11574" y="8749"/>
                    <a:pt x="12387" y="11867"/>
                  </a:cubicBezTo>
                  <a:cubicBezTo>
                    <a:pt x="13200" y="14984"/>
                    <a:pt x="14826" y="17768"/>
                    <a:pt x="16103" y="19382"/>
                  </a:cubicBezTo>
                  <a:cubicBezTo>
                    <a:pt x="17381" y="20997"/>
                    <a:pt x="18310" y="21442"/>
                    <a:pt x="19123" y="21442"/>
                  </a:cubicBezTo>
                  <a:cubicBezTo>
                    <a:pt x="19935" y="21442"/>
                    <a:pt x="20632" y="20997"/>
                    <a:pt x="21329" y="20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891317" y="3223178"/>
              <a:ext cx="158751" cy="366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21600" y="1241"/>
                  </a:moveTo>
                  <a:cubicBezTo>
                    <a:pt x="21024" y="621"/>
                    <a:pt x="20448" y="0"/>
                    <a:pt x="18000" y="0"/>
                  </a:cubicBezTo>
                  <a:cubicBezTo>
                    <a:pt x="15552" y="0"/>
                    <a:pt x="11232" y="621"/>
                    <a:pt x="8496" y="1800"/>
                  </a:cubicBezTo>
                  <a:cubicBezTo>
                    <a:pt x="5760" y="2979"/>
                    <a:pt x="4608" y="4717"/>
                    <a:pt x="4032" y="5959"/>
                  </a:cubicBezTo>
                  <a:cubicBezTo>
                    <a:pt x="3456" y="7200"/>
                    <a:pt x="3456" y="7945"/>
                    <a:pt x="5040" y="9000"/>
                  </a:cubicBezTo>
                  <a:cubicBezTo>
                    <a:pt x="6624" y="10055"/>
                    <a:pt x="9792" y="11421"/>
                    <a:pt x="12240" y="12600"/>
                  </a:cubicBezTo>
                  <a:cubicBezTo>
                    <a:pt x="14688" y="13779"/>
                    <a:pt x="16416" y="14772"/>
                    <a:pt x="17424" y="15703"/>
                  </a:cubicBezTo>
                  <a:cubicBezTo>
                    <a:pt x="18432" y="16634"/>
                    <a:pt x="18720" y="17503"/>
                    <a:pt x="17280" y="18434"/>
                  </a:cubicBezTo>
                  <a:cubicBezTo>
                    <a:pt x="15840" y="19366"/>
                    <a:pt x="12672" y="20359"/>
                    <a:pt x="9936" y="20917"/>
                  </a:cubicBezTo>
                  <a:cubicBezTo>
                    <a:pt x="7200" y="21476"/>
                    <a:pt x="4896" y="21600"/>
                    <a:pt x="3312" y="21414"/>
                  </a:cubicBezTo>
                  <a:cubicBezTo>
                    <a:pt x="1728" y="21228"/>
                    <a:pt x="864" y="20731"/>
                    <a:pt x="0" y="20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624617" y="3726944"/>
              <a:ext cx="431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59" y="3600"/>
                    <a:pt x="5718" y="7200"/>
                    <a:pt x="9053" y="9000"/>
                  </a:cubicBezTo>
                  <a:cubicBezTo>
                    <a:pt x="12388" y="10800"/>
                    <a:pt x="16200" y="10800"/>
                    <a:pt x="18371" y="12600"/>
                  </a:cubicBezTo>
                  <a:cubicBezTo>
                    <a:pt x="20541" y="14400"/>
                    <a:pt x="21071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613114" y="3978828"/>
              <a:ext cx="189304" cy="3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600" fill="norm" stroke="1" extrusionOk="0">
                  <a:moveTo>
                    <a:pt x="12683" y="16130"/>
                  </a:moveTo>
                  <a:cubicBezTo>
                    <a:pt x="12683" y="15429"/>
                    <a:pt x="12683" y="14727"/>
                    <a:pt x="11971" y="13886"/>
                  </a:cubicBezTo>
                  <a:cubicBezTo>
                    <a:pt x="11259" y="13044"/>
                    <a:pt x="9835" y="12062"/>
                    <a:pt x="8529" y="11571"/>
                  </a:cubicBezTo>
                  <a:cubicBezTo>
                    <a:pt x="7224" y="11081"/>
                    <a:pt x="6037" y="11081"/>
                    <a:pt x="4375" y="12273"/>
                  </a:cubicBezTo>
                  <a:cubicBezTo>
                    <a:pt x="2714" y="13465"/>
                    <a:pt x="577" y="15849"/>
                    <a:pt x="103" y="17673"/>
                  </a:cubicBezTo>
                  <a:cubicBezTo>
                    <a:pt x="-372" y="19496"/>
                    <a:pt x="815" y="20758"/>
                    <a:pt x="3188" y="21109"/>
                  </a:cubicBezTo>
                  <a:cubicBezTo>
                    <a:pt x="5562" y="21460"/>
                    <a:pt x="9123" y="20899"/>
                    <a:pt x="12208" y="18795"/>
                  </a:cubicBezTo>
                  <a:cubicBezTo>
                    <a:pt x="15294" y="16691"/>
                    <a:pt x="17905" y="13044"/>
                    <a:pt x="19092" y="9888"/>
                  </a:cubicBezTo>
                  <a:cubicBezTo>
                    <a:pt x="20279" y="6732"/>
                    <a:pt x="20041" y="4068"/>
                    <a:pt x="19329" y="2384"/>
                  </a:cubicBezTo>
                  <a:cubicBezTo>
                    <a:pt x="18617" y="701"/>
                    <a:pt x="17430" y="0"/>
                    <a:pt x="16718" y="0"/>
                  </a:cubicBezTo>
                  <a:cubicBezTo>
                    <a:pt x="16006" y="0"/>
                    <a:pt x="15769" y="701"/>
                    <a:pt x="15650" y="3436"/>
                  </a:cubicBezTo>
                  <a:cubicBezTo>
                    <a:pt x="15531" y="6171"/>
                    <a:pt x="15531" y="10940"/>
                    <a:pt x="16481" y="14306"/>
                  </a:cubicBezTo>
                  <a:cubicBezTo>
                    <a:pt x="17430" y="17673"/>
                    <a:pt x="19329" y="19636"/>
                    <a:pt x="212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922504" y="4028950"/>
              <a:ext cx="123331" cy="302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84" fill="norm" stroke="1" extrusionOk="0">
                  <a:moveTo>
                    <a:pt x="3392" y="13157"/>
                  </a:moveTo>
                  <a:cubicBezTo>
                    <a:pt x="2660" y="17328"/>
                    <a:pt x="1928" y="21499"/>
                    <a:pt x="1195" y="21276"/>
                  </a:cubicBezTo>
                  <a:cubicBezTo>
                    <a:pt x="463" y="21052"/>
                    <a:pt x="-269" y="16434"/>
                    <a:pt x="97" y="12338"/>
                  </a:cubicBezTo>
                  <a:cubicBezTo>
                    <a:pt x="463" y="8241"/>
                    <a:pt x="1928" y="4666"/>
                    <a:pt x="3392" y="2655"/>
                  </a:cubicBezTo>
                  <a:cubicBezTo>
                    <a:pt x="4856" y="644"/>
                    <a:pt x="6321" y="197"/>
                    <a:pt x="7968" y="48"/>
                  </a:cubicBezTo>
                  <a:cubicBezTo>
                    <a:pt x="9616" y="-101"/>
                    <a:pt x="11446" y="48"/>
                    <a:pt x="12911" y="1240"/>
                  </a:cubicBezTo>
                  <a:cubicBezTo>
                    <a:pt x="14375" y="2431"/>
                    <a:pt x="15473" y="4666"/>
                    <a:pt x="15656" y="6156"/>
                  </a:cubicBezTo>
                  <a:cubicBezTo>
                    <a:pt x="15839" y="7645"/>
                    <a:pt x="15107" y="8390"/>
                    <a:pt x="15656" y="8613"/>
                  </a:cubicBezTo>
                  <a:cubicBezTo>
                    <a:pt x="16206" y="8837"/>
                    <a:pt x="18036" y="8539"/>
                    <a:pt x="19317" y="8762"/>
                  </a:cubicBezTo>
                  <a:cubicBezTo>
                    <a:pt x="20599" y="8986"/>
                    <a:pt x="21331" y="9731"/>
                    <a:pt x="21331" y="10625"/>
                  </a:cubicBezTo>
                  <a:cubicBezTo>
                    <a:pt x="21331" y="11518"/>
                    <a:pt x="20599" y="12561"/>
                    <a:pt x="18219" y="13306"/>
                  </a:cubicBezTo>
                  <a:cubicBezTo>
                    <a:pt x="15839" y="14051"/>
                    <a:pt x="11812" y="14498"/>
                    <a:pt x="9067" y="14274"/>
                  </a:cubicBezTo>
                  <a:cubicBezTo>
                    <a:pt x="6321" y="14051"/>
                    <a:pt x="4856" y="13157"/>
                    <a:pt x="3392" y="12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955459" y="3872994"/>
              <a:ext cx="13270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982" y="0"/>
                  </a:moveTo>
                  <a:cubicBezTo>
                    <a:pt x="1953" y="3960"/>
                    <a:pt x="925" y="7920"/>
                    <a:pt x="410" y="11700"/>
                  </a:cubicBezTo>
                  <a:cubicBezTo>
                    <a:pt x="-104" y="15480"/>
                    <a:pt x="-104" y="19080"/>
                    <a:pt x="239" y="19800"/>
                  </a:cubicBezTo>
                  <a:cubicBezTo>
                    <a:pt x="582" y="20520"/>
                    <a:pt x="1267" y="18360"/>
                    <a:pt x="1953" y="16020"/>
                  </a:cubicBezTo>
                  <a:cubicBezTo>
                    <a:pt x="2639" y="13680"/>
                    <a:pt x="3325" y="11160"/>
                    <a:pt x="4182" y="9000"/>
                  </a:cubicBezTo>
                  <a:cubicBezTo>
                    <a:pt x="5039" y="6840"/>
                    <a:pt x="6067" y="5040"/>
                    <a:pt x="7439" y="3960"/>
                  </a:cubicBezTo>
                  <a:cubicBezTo>
                    <a:pt x="8810" y="2880"/>
                    <a:pt x="10525" y="2520"/>
                    <a:pt x="12925" y="5580"/>
                  </a:cubicBezTo>
                  <a:cubicBezTo>
                    <a:pt x="15325" y="8640"/>
                    <a:pt x="18410" y="15120"/>
                    <a:pt x="214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1412017" y="3676144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1418367" y="3771394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1678435" y="3586262"/>
              <a:ext cx="146205" cy="209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8" h="20739" fill="norm" stroke="1" extrusionOk="0">
                  <a:moveTo>
                    <a:pt x="16906" y="726"/>
                  </a:moveTo>
                  <a:cubicBezTo>
                    <a:pt x="14834" y="97"/>
                    <a:pt x="12763" y="-532"/>
                    <a:pt x="9804" y="726"/>
                  </a:cubicBezTo>
                  <a:cubicBezTo>
                    <a:pt x="6845" y="1985"/>
                    <a:pt x="2999" y="5130"/>
                    <a:pt x="1223" y="8485"/>
                  </a:cubicBezTo>
                  <a:cubicBezTo>
                    <a:pt x="-552" y="11841"/>
                    <a:pt x="-256" y="15406"/>
                    <a:pt x="1223" y="17713"/>
                  </a:cubicBezTo>
                  <a:cubicBezTo>
                    <a:pt x="2703" y="20019"/>
                    <a:pt x="5366" y="21068"/>
                    <a:pt x="8916" y="20649"/>
                  </a:cubicBezTo>
                  <a:cubicBezTo>
                    <a:pt x="12467" y="20229"/>
                    <a:pt x="16906" y="18342"/>
                    <a:pt x="18977" y="15616"/>
                  </a:cubicBezTo>
                  <a:cubicBezTo>
                    <a:pt x="21048" y="12889"/>
                    <a:pt x="20752" y="9324"/>
                    <a:pt x="19125" y="6808"/>
                  </a:cubicBezTo>
                  <a:cubicBezTo>
                    <a:pt x="17497" y="4291"/>
                    <a:pt x="14538" y="2823"/>
                    <a:pt x="11580" y="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2402617" y="3669794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2402617" y="3803144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21600"/>
                    <a:pt x="9874" y="21600"/>
                    <a:pt x="13474" y="18000"/>
                  </a:cubicBezTo>
                  <a:cubicBezTo>
                    <a:pt x="17074" y="14400"/>
                    <a:pt x="1933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3091507" y="3472944"/>
              <a:ext cx="35886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fill="norm" stroke="1" extrusionOk="0">
                  <a:moveTo>
                    <a:pt x="16968" y="0"/>
                  </a:moveTo>
                  <a:cubicBezTo>
                    <a:pt x="15824" y="764"/>
                    <a:pt x="14681" y="1527"/>
                    <a:pt x="12457" y="2782"/>
                  </a:cubicBezTo>
                  <a:cubicBezTo>
                    <a:pt x="10234" y="4036"/>
                    <a:pt x="6930" y="5782"/>
                    <a:pt x="5024" y="6818"/>
                  </a:cubicBezTo>
                  <a:cubicBezTo>
                    <a:pt x="3118" y="7855"/>
                    <a:pt x="2610" y="8182"/>
                    <a:pt x="2102" y="8509"/>
                  </a:cubicBezTo>
                  <a:cubicBezTo>
                    <a:pt x="1594" y="8836"/>
                    <a:pt x="1086" y="9164"/>
                    <a:pt x="1022" y="9545"/>
                  </a:cubicBezTo>
                  <a:cubicBezTo>
                    <a:pt x="958" y="9927"/>
                    <a:pt x="1340" y="10364"/>
                    <a:pt x="2483" y="10636"/>
                  </a:cubicBezTo>
                  <a:cubicBezTo>
                    <a:pt x="3627" y="10909"/>
                    <a:pt x="5533" y="11018"/>
                    <a:pt x="7184" y="11127"/>
                  </a:cubicBezTo>
                  <a:cubicBezTo>
                    <a:pt x="8836" y="11236"/>
                    <a:pt x="10234" y="11345"/>
                    <a:pt x="11250" y="11509"/>
                  </a:cubicBezTo>
                  <a:cubicBezTo>
                    <a:pt x="12267" y="11673"/>
                    <a:pt x="12902" y="11891"/>
                    <a:pt x="13093" y="12273"/>
                  </a:cubicBezTo>
                  <a:cubicBezTo>
                    <a:pt x="13283" y="12655"/>
                    <a:pt x="13029" y="13200"/>
                    <a:pt x="11695" y="14073"/>
                  </a:cubicBezTo>
                  <a:cubicBezTo>
                    <a:pt x="10361" y="14945"/>
                    <a:pt x="7947" y="16145"/>
                    <a:pt x="6041" y="17073"/>
                  </a:cubicBezTo>
                  <a:cubicBezTo>
                    <a:pt x="4135" y="18000"/>
                    <a:pt x="2737" y="18655"/>
                    <a:pt x="1721" y="19091"/>
                  </a:cubicBezTo>
                  <a:cubicBezTo>
                    <a:pt x="704" y="19527"/>
                    <a:pt x="69" y="19745"/>
                    <a:pt x="6" y="20073"/>
                  </a:cubicBezTo>
                  <a:cubicBezTo>
                    <a:pt x="-58" y="20400"/>
                    <a:pt x="450" y="20836"/>
                    <a:pt x="2547" y="21109"/>
                  </a:cubicBezTo>
                  <a:cubicBezTo>
                    <a:pt x="4643" y="21382"/>
                    <a:pt x="8328" y="21491"/>
                    <a:pt x="11758" y="21545"/>
                  </a:cubicBezTo>
                  <a:cubicBezTo>
                    <a:pt x="15189" y="21600"/>
                    <a:pt x="18366" y="21600"/>
                    <a:pt x="215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3725342" y="3408093"/>
              <a:ext cx="309226" cy="39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03" fill="norm" stroke="1" extrusionOk="0">
                  <a:moveTo>
                    <a:pt x="748" y="3483"/>
                  </a:moveTo>
                  <a:cubicBezTo>
                    <a:pt x="748" y="2914"/>
                    <a:pt x="748" y="2346"/>
                    <a:pt x="1482" y="1778"/>
                  </a:cubicBezTo>
                  <a:cubicBezTo>
                    <a:pt x="2217" y="1209"/>
                    <a:pt x="3686" y="641"/>
                    <a:pt x="5229" y="300"/>
                  </a:cubicBezTo>
                  <a:cubicBezTo>
                    <a:pt x="6772" y="-41"/>
                    <a:pt x="8388" y="-155"/>
                    <a:pt x="9564" y="300"/>
                  </a:cubicBezTo>
                  <a:cubicBezTo>
                    <a:pt x="10739" y="754"/>
                    <a:pt x="11474" y="1778"/>
                    <a:pt x="11254" y="3597"/>
                  </a:cubicBezTo>
                  <a:cubicBezTo>
                    <a:pt x="11033" y="5416"/>
                    <a:pt x="9858" y="8030"/>
                    <a:pt x="8462" y="10133"/>
                  </a:cubicBezTo>
                  <a:cubicBezTo>
                    <a:pt x="7066" y="12237"/>
                    <a:pt x="5450" y="13828"/>
                    <a:pt x="3980" y="15249"/>
                  </a:cubicBezTo>
                  <a:cubicBezTo>
                    <a:pt x="2511" y="16670"/>
                    <a:pt x="1188" y="17921"/>
                    <a:pt x="527" y="18830"/>
                  </a:cubicBezTo>
                  <a:cubicBezTo>
                    <a:pt x="-134" y="19740"/>
                    <a:pt x="-134" y="20308"/>
                    <a:pt x="307" y="20706"/>
                  </a:cubicBezTo>
                  <a:cubicBezTo>
                    <a:pt x="748" y="21104"/>
                    <a:pt x="1629" y="21331"/>
                    <a:pt x="3833" y="21388"/>
                  </a:cubicBezTo>
                  <a:cubicBezTo>
                    <a:pt x="6037" y="21445"/>
                    <a:pt x="9564" y="21331"/>
                    <a:pt x="12723" y="21047"/>
                  </a:cubicBezTo>
                  <a:cubicBezTo>
                    <a:pt x="15882" y="20763"/>
                    <a:pt x="18674" y="20308"/>
                    <a:pt x="21466" y="19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4275748" y="3360485"/>
              <a:ext cx="209670" cy="450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65" fill="norm" stroke="1" extrusionOk="0">
                  <a:moveTo>
                    <a:pt x="21184" y="1119"/>
                  </a:moveTo>
                  <a:cubicBezTo>
                    <a:pt x="20542" y="717"/>
                    <a:pt x="19901" y="315"/>
                    <a:pt x="19045" y="114"/>
                  </a:cubicBezTo>
                  <a:cubicBezTo>
                    <a:pt x="18190" y="-87"/>
                    <a:pt x="17121" y="-87"/>
                    <a:pt x="14982" y="666"/>
                  </a:cubicBezTo>
                  <a:cubicBezTo>
                    <a:pt x="12843" y="1420"/>
                    <a:pt x="9635" y="2927"/>
                    <a:pt x="6855" y="5087"/>
                  </a:cubicBezTo>
                  <a:cubicBezTo>
                    <a:pt x="4075" y="7247"/>
                    <a:pt x="1723" y="10060"/>
                    <a:pt x="653" y="12572"/>
                  </a:cubicBezTo>
                  <a:cubicBezTo>
                    <a:pt x="-416" y="15083"/>
                    <a:pt x="-202" y="17293"/>
                    <a:pt x="1509" y="18800"/>
                  </a:cubicBezTo>
                  <a:cubicBezTo>
                    <a:pt x="3220" y="20307"/>
                    <a:pt x="6428" y="21111"/>
                    <a:pt x="9529" y="21312"/>
                  </a:cubicBezTo>
                  <a:cubicBezTo>
                    <a:pt x="12630" y="21513"/>
                    <a:pt x="15624" y="21111"/>
                    <a:pt x="18618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4650517" y="3403094"/>
              <a:ext cx="1714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67" y="3825"/>
                    <a:pt x="6933" y="7650"/>
                    <a:pt x="10533" y="11250"/>
                  </a:cubicBezTo>
                  <a:cubicBezTo>
                    <a:pt x="14133" y="14850"/>
                    <a:pt x="17867" y="182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4777517" y="3390394"/>
              <a:ext cx="1270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5840" y="1271"/>
                  </a:cubicBezTo>
                  <a:cubicBezTo>
                    <a:pt x="13680" y="2541"/>
                    <a:pt x="11160" y="5082"/>
                    <a:pt x="9000" y="7941"/>
                  </a:cubicBezTo>
                  <a:cubicBezTo>
                    <a:pt x="6840" y="10800"/>
                    <a:pt x="5040" y="13976"/>
                    <a:pt x="3600" y="16306"/>
                  </a:cubicBezTo>
                  <a:cubicBezTo>
                    <a:pt x="2160" y="18635"/>
                    <a:pt x="1080" y="201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4898167" y="3733294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4885467" y="3574544"/>
              <a:ext cx="91388" cy="81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0845" fill="norm" stroke="1" extrusionOk="0">
                  <a:moveTo>
                    <a:pt x="11782" y="0"/>
                  </a:moveTo>
                  <a:cubicBezTo>
                    <a:pt x="9327" y="1080"/>
                    <a:pt x="6873" y="2160"/>
                    <a:pt x="4909" y="4050"/>
                  </a:cubicBezTo>
                  <a:cubicBezTo>
                    <a:pt x="2945" y="5940"/>
                    <a:pt x="1473" y="8640"/>
                    <a:pt x="2700" y="11880"/>
                  </a:cubicBezTo>
                  <a:cubicBezTo>
                    <a:pt x="3927" y="15120"/>
                    <a:pt x="7855" y="18900"/>
                    <a:pt x="11291" y="20250"/>
                  </a:cubicBezTo>
                  <a:cubicBezTo>
                    <a:pt x="14727" y="21600"/>
                    <a:pt x="17673" y="20520"/>
                    <a:pt x="19391" y="18360"/>
                  </a:cubicBezTo>
                  <a:cubicBezTo>
                    <a:pt x="21109" y="16200"/>
                    <a:pt x="21600" y="12960"/>
                    <a:pt x="20864" y="10530"/>
                  </a:cubicBezTo>
                  <a:cubicBezTo>
                    <a:pt x="20127" y="8100"/>
                    <a:pt x="18164" y="6480"/>
                    <a:pt x="14482" y="6210"/>
                  </a:cubicBezTo>
                  <a:cubicBezTo>
                    <a:pt x="10800" y="5940"/>
                    <a:pt x="5400" y="7020"/>
                    <a:pt x="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5209317" y="3625344"/>
              <a:ext cx="260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6" y="19200"/>
                    <a:pt x="12293" y="16800"/>
                    <a:pt x="15893" y="13200"/>
                  </a:cubicBezTo>
                  <a:cubicBezTo>
                    <a:pt x="19493" y="9600"/>
                    <a:pt x="2054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5603380" y="3370799"/>
              <a:ext cx="156572" cy="507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91" fill="norm" stroke="1" extrusionOk="0">
                  <a:moveTo>
                    <a:pt x="1679" y="6745"/>
                  </a:moveTo>
                  <a:cubicBezTo>
                    <a:pt x="1679" y="10330"/>
                    <a:pt x="1679" y="13915"/>
                    <a:pt x="1535" y="16200"/>
                  </a:cubicBezTo>
                  <a:cubicBezTo>
                    <a:pt x="1391" y="18486"/>
                    <a:pt x="1103" y="19472"/>
                    <a:pt x="815" y="20233"/>
                  </a:cubicBezTo>
                  <a:cubicBezTo>
                    <a:pt x="527" y="20995"/>
                    <a:pt x="239" y="21533"/>
                    <a:pt x="95" y="21488"/>
                  </a:cubicBezTo>
                  <a:cubicBezTo>
                    <a:pt x="-49" y="21443"/>
                    <a:pt x="-49" y="20816"/>
                    <a:pt x="239" y="18889"/>
                  </a:cubicBezTo>
                  <a:cubicBezTo>
                    <a:pt x="527" y="16962"/>
                    <a:pt x="1103" y="13735"/>
                    <a:pt x="1967" y="10643"/>
                  </a:cubicBezTo>
                  <a:cubicBezTo>
                    <a:pt x="2831" y="7551"/>
                    <a:pt x="3983" y="4594"/>
                    <a:pt x="4703" y="2891"/>
                  </a:cubicBezTo>
                  <a:cubicBezTo>
                    <a:pt x="5423" y="1188"/>
                    <a:pt x="5711" y="740"/>
                    <a:pt x="6575" y="426"/>
                  </a:cubicBezTo>
                  <a:cubicBezTo>
                    <a:pt x="7439" y="112"/>
                    <a:pt x="8879" y="-67"/>
                    <a:pt x="10175" y="23"/>
                  </a:cubicBezTo>
                  <a:cubicBezTo>
                    <a:pt x="11471" y="112"/>
                    <a:pt x="12623" y="471"/>
                    <a:pt x="14063" y="1053"/>
                  </a:cubicBezTo>
                  <a:cubicBezTo>
                    <a:pt x="15503" y="1636"/>
                    <a:pt x="17231" y="2443"/>
                    <a:pt x="18095" y="3070"/>
                  </a:cubicBezTo>
                  <a:cubicBezTo>
                    <a:pt x="18959" y="3697"/>
                    <a:pt x="18959" y="4145"/>
                    <a:pt x="18239" y="4459"/>
                  </a:cubicBezTo>
                  <a:cubicBezTo>
                    <a:pt x="17519" y="4773"/>
                    <a:pt x="16079" y="4952"/>
                    <a:pt x="15791" y="5221"/>
                  </a:cubicBezTo>
                  <a:cubicBezTo>
                    <a:pt x="15503" y="5490"/>
                    <a:pt x="16367" y="5848"/>
                    <a:pt x="17519" y="6476"/>
                  </a:cubicBezTo>
                  <a:cubicBezTo>
                    <a:pt x="18671" y="7103"/>
                    <a:pt x="20111" y="7999"/>
                    <a:pt x="20831" y="8672"/>
                  </a:cubicBezTo>
                  <a:cubicBezTo>
                    <a:pt x="21551" y="9344"/>
                    <a:pt x="21551" y="9792"/>
                    <a:pt x="20111" y="10285"/>
                  </a:cubicBezTo>
                  <a:cubicBezTo>
                    <a:pt x="18671" y="10778"/>
                    <a:pt x="15791" y="11316"/>
                    <a:pt x="12911" y="11316"/>
                  </a:cubicBezTo>
                  <a:cubicBezTo>
                    <a:pt x="10031" y="11316"/>
                    <a:pt x="7151" y="10778"/>
                    <a:pt x="4271" y="10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5604025" y="3180844"/>
              <a:ext cx="106943" cy="98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030" fill="norm" stroke="1" extrusionOk="0">
                  <a:moveTo>
                    <a:pt x="6151" y="0"/>
                  </a:moveTo>
                  <a:cubicBezTo>
                    <a:pt x="4033" y="4050"/>
                    <a:pt x="1916" y="8100"/>
                    <a:pt x="857" y="12150"/>
                  </a:cubicBezTo>
                  <a:cubicBezTo>
                    <a:pt x="-202" y="16200"/>
                    <a:pt x="-202" y="20250"/>
                    <a:pt x="433" y="20925"/>
                  </a:cubicBezTo>
                  <a:cubicBezTo>
                    <a:pt x="1069" y="21600"/>
                    <a:pt x="2339" y="18900"/>
                    <a:pt x="3610" y="15975"/>
                  </a:cubicBezTo>
                  <a:cubicBezTo>
                    <a:pt x="4880" y="13050"/>
                    <a:pt x="6151" y="9900"/>
                    <a:pt x="6998" y="6975"/>
                  </a:cubicBezTo>
                  <a:cubicBezTo>
                    <a:pt x="7845" y="4050"/>
                    <a:pt x="8269" y="1350"/>
                    <a:pt x="9539" y="675"/>
                  </a:cubicBezTo>
                  <a:cubicBezTo>
                    <a:pt x="10810" y="0"/>
                    <a:pt x="12927" y="1350"/>
                    <a:pt x="15045" y="4950"/>
                  </a:cubicBezTo>
                  <a:cubicBezTo>
                    <a:pt x="17163" y="8550"/>
                    <a:pt x="19280" y="14400"/>
                    <a:pt x="21398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6003067" y="3415794"/>
              <a:ext cx="1651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2340"/>
                    <a:pt x="6092" y="4680"/>
                    <a:pt x="9692" y="8280"/>
                  </a:cubicBezTo>
                  <a:cubicBezTo>
                    <a:pt x="13292" y="11880"/>
                    <a:pt x="17446" y="167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6041167" y="3409444"/>
              <a:ext cx="1968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9" y="0"/>
                    <a:pt x="19277" y="0"/>
                    <a:pt x="17303" y="1108"/>
                  </a:cubicBezTo>
                  <a:cubicBezTo>
                    <a:pt x="15329" y="2215"/>
                    <a:pt x="12542" y="4431"/>
                    <a:pt x="9523" y="8031"/>
                  </a:cubicBezTo>
                  <a:cubicBezTo>
                    <a:pt x="6503" y="11631"/>
                    <a:pt x="3252" y="16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6238017" y="3625344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6269767" y="3491994"/>
              <a:ext cx="42747" cy="4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142" fill="norm" stroke="1" extrusionOk="0">
                  <a:moveTo>
                    <a:pt x="0" y="0"/>
                  </a:moveTo>
                  <a:cubicBezTo>
                    <a:pt x="1029" y="5143"/>
                    <a:pt x="2057" y="10286"/>
                    <a:pt x="4629" y="14400"/>
                  </a:cubicBezTo>
                  <a:cubicBezTo>
                    <a:pt x="7200" y="18514"/>
                    <a:pt x="11314" y="21600"/>
                    <a:pt x="14914" y="21086"/>
                  </a:cubicBezTo>
                  <a:cubicBezTo>
                    <a:pt x="18514" y="20571"/>
                    <a:pt x="21600" y="16457"/>
                    <a:pt x="20571" y="12343"/>
                  </a:cubicBezTo>
                  <a:cubicBezTo>
                    <a:pt x="19543" y="8229"/>
                    <a:pt x="14400" y="4114"/>
                    <a:pt x="92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6377717" y="3301494"/>
              <a:ext cx="140148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600" fill="norm" stroke="1" extrusionOk="0">
                  <a:moveTo>
                    <a:pt x="3812" y="0"/>
                  </a:moveTo>
                  <a:cubicBezTo>
                    <a:pt x="7306" y="748"/>
                    <a:pt x="10800" y="1496"/>
                    <a:pt x="13976" y="3132"/>
                  </a:cubicBezTo>
                  <a:cubicBezTo>
                    <a:pt x="17153" y="4769"/>
                    <a:pt x="20012" y="7294"/>
                    <a:pt x="20806" y="9725"/>
                  </a:cubicBezTo>
                  <a:cubicBezTo>
                    <a:pt x="21600" y="12156"/>
                    <a:pt x="20329" y="14494"/>
                    <a:pt x="16518" y="16457"/>
                  </a:cubicBezTo>
                  <a:cubicBezTo>
                    <a:pt x="12706" y="18421"/>
                    <a:pt x="6353" y="200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6775337" y="3277324"/>
              <a:ext cx="161181" cy="392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17" fill="norm" stroke="1" extrusionOk="0">
                  <a:moveTo>
                    <a:pt x="19678" y="2358"/>
                  </a:moveTo>
                  <a:cubicBezTo>
                    <a:pt x="20519" y="1319"/>
                    <a:pt x="21361" y="279"/>
                    <a:pt x="21361" y="48"/>
                  </a:cubicBezTo>
                  <a:cubicBezTo>
                    <a:pt x="21361" y="-183"/>
                    <a:pt x="20519" y="395"/>
                    <a:pt x="17434" y="2185"/>
                  </a:cubicBezTo>
                  <a:cubicBezTo>
                    <a:pt x="14348" y="3975"/>
                    <a:pt x="9018" y="6978"/>
                    <a:pt x="5512" y="9693"/>
                  </a:cubicBezTo>
                  <a:cubicBezTo>
                    <a:pt x="2005" y="12407"/>
                    <a:pt x="322" y="14833"/>
                    <a:pt x="42" y="16681"/>
                  </a:cubicBezTo>
                  <a:cubicBezTo>
                    <a:pt x="-239" y="18529"/>
                    <a:pt x="883" y="19800"/>
                    <a:pt x="3969" y="20493"/>
                  </a:cubicBezTo>
                  <a:cubicBezTo>
                    <a:pt x="7055" y="21186"/>
                    <a:pt x="12104" y="21301"/>
                    <a:pt x="17153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7000017" y="3491994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6" y="16800"/>
                    <a:pt x="6353" y="12000"/>
                    <a:pt x="9953" y="8400"/>
                  </a:cubicBezTo>
                  <a:cubicBezTo>
                    <a:pt x="13553" y="4800"/>
                    <a:pt x="1757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7298467" y="3301494"/>
              <a:ext cx="2159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3312"/>
                    <a:pt x="8471" y="6624"/>
                    <a:pt x="11859" y="9504"/>
                  </a:cubicBezTo>
                  <a:cubicBezTo>
                    <a:pt x="15247" y="12384"/>
                    <a:pt x="17788" y="14832"/>
                    <a:pt x="19271" y="16776"/>
                  </a:cubicBezTo>
                  <a:cubicBezTo>
                    <a:pt x="20753" y="18720"/>
                    <a:pt x="21176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7342917" y="3295144"/>
              <a:ext cx="20320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75" y="600"/>
                    <a:pt x="17550" y="1200"/>
                    <a:pt x="15075" y="3050"/>
                  </a:cubicBezTo>
                  <a:cubicBezTo>
                    <a:pt x="12600" y="4900"/>
                    <a:pt x="9675" y="8000"/>
                    <a:pt x="7088" y="10900"/>
                  </a:cubicBezTo>
                  <a:cubicBezTo>
                    <a:pt x="4500" y="13800"/>
                    <a:pt x="2250" y="16500"/>
                    <a:pt x="1125" y="18250"/>
                  </a:cubicBezTo>
                  <a:cubicBezTo>
                    <a:pt x="0" y="20000"/>
                    <a:pt x="0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7565167" y="3587244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7580953" y="3472944"/>
              <a:ext cx="78019" cy="43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214" fill="norm" stroke="1" extrusionOk="0">
                  <a:moveTo>
                    <a:pt x="5993" y="0"/>
                  </a:moveTo>
                  <a:cubicBezTo>
                    <a:pt x="3151" y="0"/>
                    <a:pt x="308" y="0"/>
                    <a:pt x="24" y="2571"/>
                  </a:cubicBezTo>
                  <a:cubicBezTo>
                    <a:pt x="-260" y="5143"/>
                    <a:pt x="2014" y="10286"/>
                    <a:pt x="4572" y="13886"/>
                  </a:cubicBezTo>
                  <a:cubicBezTo>
                    <a:pt x="7129" y="17486"/>
                    <a:pt x="9972" y="19543"/>
                    <a:pt x="12814" y="20571"/>
                  </a:cubicBezTo>
                  <a:cubicBezTo>
                    <a:pt x="15656" y="21600"/>
                    <a:pt x="18498" y="21600"/>
                    <a:pt x="19919" y="19029"/>
                  </a:cubicBezTo>
                  <a:cubicBezTo>
                    <a:pt x="21340" y="16457"/>
                    <a:pt x="21340" y="11314"/>
                    <a:pt x="19635" y="8743"/>
                  </a:cubicBezTo>
                  <a:cubicBezTo>
                    <a:pt x="17929" y="6171"/>
                    <a:pt x="14519" y="6171"/>
                    <a:pt x="12529" y="7200"/>
                  </a:cubicBezTo>
                  <a:cubicBezTo>
                    <a:pt x="10540" y="8229"/>
                    <a:pt x="9972" y="10286"/>
                    <a:pt x="9403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7692167" y="3263394"/>
              <a:ext cx="128610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1600" fill="norm" stroke="1" extrusionOk="0">
                  <a:moveTo>
                    <a:pt x="2025" y="0"/>
                  </a:moveTo>
                  <a:cubicBezTo>
                    <a:pt x="7425" y="3150"/>
                    <a:pt x="12825" y="6300"/>
                    <a:pt x="16369" y="8910"/>
                  </a:cubicBezTo>
                  <a:cubicBezTo>
                    <a:pt x="19912" y="11520"/>
                    <a:pt x="21600" y="13590"/>
                    <a:pt x="19744" y="15525"/>
                  </a:cubicBezTo>
                  <a:cubicBezTo>
                    <a:pt x="17887" y="17460"/>
                    <a:pt x="12487" y="19260"/>
                    <a:pt x="8775" y="20250"/>
                  </a:cubicBezTo>
                  <a:cubicBezTo>
                    <a:pt x="5062" y="21240"/>
                    <a:pt x="3037" y="21420"/>
                    <a:pt x="1856" y="21510"/>
                  </a:cubicBezTo>
                  <a:cubicBezTo>
                    <a:pt x="675" y="21600"/>
                    <a:pt x="337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8200167" y="3473650"/>
              <a:ext cx="29210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3031"/>
                  </a:moveTo>
                  <a:cubicBezTo>
                    <a:pt x="4383" y="758"/>
                    <a:pt x="8765" y="-1516"/>
                    <a:pt x="12365" y="1326"/>
                  </a:cubicBezTo>
                  <a:cubicBezTo>
                    <a:pt x="15965" y="4168"/>
                    <a:pt x="18783" y="12126"/>
                    <a:pt x="21600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8193817" y="3631694"/>
              <a:ext cx="381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0" y="21600"/>
                    <a:pt x="7440" y="21600"/>
                    <a:pt x="11040" y="18000"/>
                  </a:cubicBezTo>
                  <a:cubicBezTo>
                    <a:pt x="14640" y="14400"/>
                    <a:pt x="1812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8613038" y="3472944"/>
              <a:ext cx="213703" cy="219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501" fill="norm" stroke="1" extrusionOk="0">
                  <a:moveTo>
                    <a:pt x="10890" y="3115"/>
                  </a:moveTo>
                  <a:cubicBezTo>
                    <a:pt x="7458" y="4569"/>
                    <a:pt x="4026" y="6023"/>
                    <a:pt x="2007" y="8515"/>
                  </a:cubicBezTo>
                  <a:cubicBezTo>
                    <a:pt x="-11" y="11008"/>
                    <a:pt x="-617" y="14538"/>
                    <a:pt x="695" y="17135"/>
                  </a:cubicBezTo>
                  <a:cubicBezTo>
                    <a:pt x="2007" y="19731"/>
                    <a:pt x="5237" y="21392"/>
                    <a:pt x="8972" y="21496"/>
                  </a:cubicBezTo>
                  <a:cubicBezTo>
                    <a:pt x="12706" y="21600"/>
                    <a:pt x="16946" y="20146"/>
                    <a:pt x="18964" y="16823"/>
                  </a:cubicBezTo>
                  <a:cubicBezTo>
                    <a:pt x="20983" y="13500"/>
                    <a:pt x="20781" y="8308"/>
                    <a:pt x="18762" y="5192"/>
                  </a:cubicBezTo>
                  <a:cubicBezTo>
                    <a:pt x="16744" y="2077"/>
                    <a:pt x="12908" y="1038"/>
                    <a:pt x="90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2301017" y="4685231"/>
              <a:ext cx="3048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00" y="11375"/>
                    <a:pt x="9600" y="2735"/>
                    <a:pt x="13200" y="575"/>
                  </a:cubicBezTo>
                  <a:cubicBezTo>
                    <a:pt x="16800" y="-1585"/>
                    <a:pt x="192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2301017" y="4755644"/>
              <a:ext cx="393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7" y="21600"/>
                    <a:pt x="2555" y="21600"/>
                    <a:pt x="5574" y="19350"/>
                  </a:cubicBezTo>
                  <a:cubicBezTo>
                    <a:pt x="8594" y="17100"/>
                    <a:pt x="13355" y="12600"/>
                    <a:pt x="16316" y="9000"/>
                  </a:cubicBezTo>
                  <a:cubicBezTo>
                    <a:pt x="19277" y="5400"/>
                    <a:pt x="2043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2555017" y="4615944"/>
              <a:ext cx="239382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0" y="0"/>
                  </a:moveTo>
                  <a:cubicBezTo>
                    <a:pt x="6442" y="1200"/>
                    <a:pt x="12884" y="2400"/>
                    <a:pt x="16484" y="3257"/>
                  </a:cubicBezTo>
                  <a:cubicBezTo>
                    <a:pt x="20084" y="4114"/>
                    <a:pt x="20842" y="4629"/>
                    <a:pt x="21221" y="5314"/>
                  </a:cubicBezTo>
                  <a:cubicBezTo>
                    <a:pt x="21600" y="6000"/>
                    <a:pt x="21600" y="6857"/>
                    <a:pt x="19989" y="8743"/>
                  </a:cubicBezTo>
                  <a:cubicBezTo>
                    <a:pt x="18379" y="10629"/>
                    <a:pt x="15158" y="13543"/>
                    <a:pt x="13263" y="15857"/>
                  </a:cubicBezTo>
                  <a:cubicBezTo>
                    <a:pt x="11368" y="18171"/>
                    <a:pt x="10800" y="19886"/>
                    <a:pt x="102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3400221" y="4590544"/>
              <a:ext cx="253347" cy="333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48" fill="norm" stroke="1" extrusionOk="0">
                  <a:moveTo>
                    <a:pt x="15475" y="0"/>
                  </a:moveTo>
                  <a:cubicBezTo>
                    <a:pt x="14226" y="1094"/>
                    <a:pt x="12976" y="2187"/>
                    <a:pt x="11369" y="3076"/>
                  </a:cubicBezTo>
                  <a:cubicBezTo>
                    <a:pt x="9763" y="3965"/>
                    <a:pt x="7799" y="4648"/>
                    <a:pt x="6282" y="5127"/>
                  </a:cubicBezTo>
                  <a:cubicBezTo>
                    <a:pt x="4764" y="5605"/>
                    <a:pt x="3693" y="5878"/>
                    <a:pt x="3158" y="6357"/>
                  </a:cubicBezTo>
                  <a:cubicBezTo>
                    <a:pt x="2622" y="6835"/>
                    <a:pt x="2622" y="7519"/>
                    <a:pt x="3068" y="7929"/>
                  </a:cubicBezTo>
                  <a:cubicBezTo>
                    <a:pt x="3515" y="8339"/>
                    <a:pt x="4407" y="8476"/>
                    <a:pt x="5746" y="8613"/>
                  </a:cubicBezTo>
                  <a:cubicBezTo>
                    <a:pt x="7085" y="8749"/>
                    <a:pt x="8870" y="8886"/>
                    <a:pt x="10387" y="9159"/>
                  </a:cubicBezTo>
                  <a:cubicBezTo>
                    <a:pt x="11905" y="9433"/>
                    <a:pt x="13154" y="9843"/>
                    <a:pt x="13868" y="10390"/>
                  </a:cubicBezTo>
                  <a:cubicBezTo>
                    <a:pt x="14583" y="10937"/>
                    <a:pt x="14761" y="11620"/>
                    <a:pt x="14136" y="12372"/>
                  </a:cubicBezTo>
                  <a:cubicBezTo>
                    <a:pt x="13511" y="13124"/>
                    <a:pt x="12083" y="13944"/>
                    <a:pt x="9673" y="15106"/>
                  </a:cubicBezTo>
                  <a:cubicBezTo>
                    <a:pt x="7264" y="16268"/>
                    <a:pt x="3872" y="17772"/>
                    <a:pt x="1997" y="18866"/>
                  </a:cubicBezTo>
                  <a:cubicBezTo>
                    <a:pt x="123" y="19959"/>
                    <a:pt x="-234" y="20643"/>
                    <a:pt x="123" y="21053"/>
                  </a:cubicBezTo>
                  <a:cubicBezTo>
                    <a:pt x="480" y="21463"/>
                    <a:pt x="1551" y="21600"/>
                    <a:pt x="4764" y="21532"/>
                  </a:cubicBezTo>
                  <a:cubicBezTo>
                    <a:pt x="7978" y="21463"/>
                    <a:pt x="13333" y="21190"/>
                    <a:pt x="16457" y="21053"/>
                  </a:cubicBezTo>
                  <a:cubicBezTo>
                    <a:pt x="19581" y="20916"/>
                    <a:pt x="20473" y="20916"/>
                    <a:pt x="21366" y="20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3834381" y="4568864"/>
              <a:ext cx="206537" cy="369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208" fill="norm" stroke="1" extrusionOk="0">
                  <a:moveTo>
                    <a:pt x="21076" y="515"/>
                  </a:moveTo>
                  <a:cubicBezTo>
                    <a:pt x="20212" y="151"/>
                    <a:pt x="19348" y="-213"/>
                    <a:pt x="17512" y="151"/>
                  </a:cubicBezTo>
                  <a:cubicBezTo>
                    <a:pt x="15676" y="515"/>
                    <a:pt x="12868" y="1607"/>
                    <a:pt x="9844" y="3670"/>
                  </a:cubicBezTo>
                  <a:cubicBezTo>
                    <a:pt x="6820" y="5733"/>
                    <a:pt x="3580" y="8767"/>
                    <a:pt x="1744" y="11436"/>
                  </a:cubicBezTo>
                  <a:cubicBezTo>
                    <a:pt x="-92" y="14106"/>
                    <a:pt x="-524" y="16412"/>
                    <a:pt x="664" y="18050"/>
                  </a:cubicBezTo>
                  <a:cubicBezTo>
                    <a:pt x="1852" y="19688"/>
                    <a:pt x="4660" y="20659"/>
                    <a:pt x="7252" y="21023"/>
                  </a:cubicBezTo>
                  <a:cubicBezTo>
                    <a:pt x="9844" y="21387"/>
                    <a:pt x="12220" y="21144"/>
                    <a:pt x="14596" y="20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4123467" y="4590544"/>
              <a:ext cx="2032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75" y="4289"/>
                    <a:pt x="8550" y="8579"/>
                    <a:pt x="12150" y="12179"/>
                  </a:cubicBezTo>
                  <a:cubicBezTo>
                    <a:pt x="15750" y="15779"/>
                    <a:pt x="18675" y="186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4180617" y="4571494"/>
              <a:ext cx="1778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43" y="2685"/>
                    <a:pt x="13886" y="5369"/>
                    <a:pt x="10414" y="8542"/>
                  </a:cubicBezTo>
                  <a:cubicBezTo>
                    <a:pt x="6943" y="11715"/>
                    <a:pt x="3857" y="15376"/>
                    <a:pt x="2186" y="17634"/>
                  </a:cubicBezTo>
                  <a:cubicBezTo>
                    <a:pt x="514" y="19892"/>
                    <a:pt x="257" y="207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4428267" y="4838194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4438523" y="4692144"/>
              <a:ext cx="61329" cy="4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8" h="21184" fill="norm" stroke="1" extrusionOk="0">
                  <a:moveTo>
                    <a:pt x="805" y="0"/>
                  </a:moveTo>
                  <a:cubicBezTo>
                    <a:pt x="108" y="4909"/>
                    <a:pt x="-589" y="9818"/>
                    <a:pt x="805" y="13745"/>
                  </a:cubicBezTo>
                  <a:cubicBezTo>
                    <a:pt x="2198" y="17673"/>
                    <a:pt x="5682" y="20618"/>
                    <a:pt x="9863" y="21109"/>
                  </a:cubicBezTo>
                  <a:cubicBezTo>
                    <a:pt x="14043" y="21600"/>
                    <a:pt x="18921" y="19636"/>
                    <a:pt x="19966" y="16691"/>
                  </a:cubicBezTo>
                  <a:cubicBezTo>
                    <a:pt x="21011" y="13745"/>
                    <a:pt x="18224" y="9818"/>
                    <a:pt x="14740" y="8836"/>
                  </a:cubicBezTo>
                  <a:cubicBezTo>
                    <a:pt x="11256" y="7855"/>
                    <a:pt x="7076" y="9818"/>
                    <a:pt x="2895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4675917" y="4552444"/>
              <a:ext cx="152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191"/>
                    <a:pt x="10800" y="10381"/>
                    <a:pt x="14400" y="13981"/>
                  </a:cubicBezTo>
                  <a:cubicBezTo>
                    <a:pt x="18000" y="17581"/>
                    <a:pt x="19800" y="195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4764817" y="4590544"/>
              <a:ext cx="1397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2400"/>
                    <a:pt x="16364" y="4800"/>
                    <a:pt x="13255" y="7636"/>
                  </a:cubicBezTo>
                  <a:cubicBezTo>
                    <a:pt x="10145" y="10473"/>
                    <a:pt x="6545" y="13745"/>
                    <a:pt x="4255" y="16145"/>
                  </a:cubicBezTo>
                  <a:cubicBezTo>
                    <a:pt x="1964" y="18545"/>
                    <a:pt x="982" y="20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4942617" y="4920744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4948967" y="4736594"/>
              <a:ext cx="74980" cy="87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30" fill="norm" stroke="1" extrusionOk="0">
                  <a:moveTo>
                    <a:pt x="5400" y="0"/>
                  </a:moveTo>
                  <a:cubicBezTo>
                    <a:pt x="3600" y="2571"/>
                    <a:pt x="1800" y="5143"/>
                    <a:pt x="2100" y="8743"/>
                  </a:cubicBezTo>
                  <a:cubicBezTo>
                    <a:pt x="2400" y="12343"/>
                    <a:pt x="4800" y="16971"/>
                    <a:pt x="7500" y="19286"/>
                  </a:cubicBezTo>
                  <a:cubicBezTo>
                    <a:pt x="10200" y="21600"/>
                    <a:pt x="13200" y="21600"/>
                    <a:pt x="15600" y="20571"/>
                  </a:cubicBezTo>
                  <a:cubicBezTo>
                    <a:pt x="18000" y="19543"/>
                    <a:pt x="19800" y="17486"/>
                    <a:pt x="20700" y="15171"/>
                  </a:cubicBezTo>
                  <a:cubicBezTo>
                    <a:pt x="21600" y="12857"/>
                    <a:pt x="21600" y="10286"/>
                    <a:pt x="19200" y="8229"/>
                  </a:cubicBezTo>
                  <a:cubicBezTo>
                    <a:pt x="16800" y="6171"/>
                    <a:pt x="12000" y="4629"/>
                    <a:pt x="8400" y="4629"/>
                  </a:cubicBezTo>
                  <a:cubicBezTo>
                    <a:pt x="4800" y="4629"/>
                    <a:pt x="2400" y="6171"/>
                    <a:pt x="0" y="7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5260117" y="4844544"/>
              <a:ext cx="285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20" y="14400"/>
                    <a:pt x="10240" y="7200"/>
                    <a:pt x="13840" y="3600"/>
                  </a:cubicBezTo>
                  <a:cubicBezTo>
                    <a:pt x="17440" y="0"/>
                    <a:pt x="195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5876067" y="4553022"/>
              <a:ext cx="225691" cy="54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37" fill="norm" stroke="1" extrusionOk="0">
                  <a:moveTo>
                    <a:pt x="4200" y="9090"/>
                  </a:moveTo>
                  <a:cubicBezTo>
                    <a:pt x="3800" y="11789"/>
                    <a:pt x="3400" y="14489"/>
                    <a:pt x="3000" y="16304"/>
                  </a:cubicBezTo>
                  <a:cubicBezTo>
                    <a:pt x="2600" y="18118"/>
                    <a:pt x="2200" y="19046"/>
                    <a:pt x="1700" y="19890"/>
                  </a:cubicBezTo>
                  <a:cubicBezTo>
                    <a:pt x="1200" y="20733"/>
                    <a:pt x="600" y="21493"/>
                    <a:pt x="300" y="21535"/>
                  </a:cubicBezTo>
                  <a:cubicBezTo>
                    <a:pt x="0" y="21577"/>
                    <a:pt x="0" y="20902"/>
                    <a:pt x="0" y="18877"/>
                  </a:cubicBezTo>
                  <a:cubicBezTo>
                    <a:pt x="0" y="16852"/>
                    <a:pt x="0" y="13477"/>
                    <a:pt x="800" y="10482"/>
                  </a:cubicBezTo>
                  <a:cubicBezTo>
                    <a:pt x="1600" y="7486"/>
                    <a:pt x="3200" y="4871"/>
                    <a:pt x="4700" y="3225"/>
                  </a:cubicBezTo>
                  <a:cubicBezTo>
                    <a:pt x="6200" y="1580"/>
                    <a:pt x="7600" y="905"/>
                    <a:pt x="8800" y="525"/>
                  </a:cubicBezTo>
                  <a:cubicBezTo>
                    <a:pt x="10000" y="146"/>
                    <a:pt x="11000" y="61"/>
                    <a:pt x="12000" y="19"/>
                  </a:cubicBezTo>
                  <a:cubicBezTo>
                    <a:pt x="13000" y="-23"/>
                    <a:pt x="14000" y="-23"/>
                    <a:pt x="15000" y="315"/>
                  </a:cubicBezTo>
                  <a:cubicBezTo>
                    <a:pt x="16000" y="652"/>
                    <a:pt x="17000" y="1327"/>
                    <a:pt x="16900" y="2466"/>
                  </a:cubicBezTo>
                  <a:cubicBezTo>
                    <a:pt x="16800" y="3605"/>
                    <a:pt x="15600" y="5208"/>
                    <a:pt x="14600" y="6136"/>
                  </a:cubicBezTo>
                  <a:cubicBezTo>
                    <a:pt x="13600" y="7065"/>
                    <a:pt x="12800" y="7318"/>
                    <a:pt x="12900" y="7486"/>
                  </a:cubicBezTo>
                  <a:cubicBezTo>
                    <a:pt x="13000" y="7655"/>
                    <a:pt x="14000" y="7740"/>
                    <a:pt x="15600" y="8204"/>
                  </a:cubicBezTo>
                  <a:cubicBezTo>
                    <a:pt x="17200" y="8668"/>
                    <a:pt x="19400" y="9511"/>
                    <a:pt x="20500" y="10186"/>
                  </a:cubicBezTo>
                  <a:cubicBezTo>
                    <a:pt x="21600" y="10861"/>
                    <a:pt x="21600" y="11368"/>
                    <a:pt x="20500" y="11874"/>
                  </a:cubicBezTo>
                  <a:cubicBezTo>
                    <a:pt x="19400" y="12380"/>
                    <a:pt x="17200" y="12886"/>
                    <a:pt x="14800" y="12971"/>
                  </a:cubicBezTo>
                  <a:cubicBezTo>
                    <a:pt x="12400" y="13055"/>
                    <a:pt x="9800" y="12718"/>
                    <a:pt x="7200" y="12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5940038" y="4266742"/>
              <a:ext cx="151930" cy="22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299" fill="norm" stroke="1" extrusionOk="0">
                  <a:moveTo>
                    <a:pt x="4433" y="6658"/>
                  </a:moveTo>
                  <a:cubicBezTo>
                    <a:pt x="3233" y="10695"/>
                    <a:pt x="2033" y="14732"/>
                    <a:pt x="1283" y="17357"/>
                  </a:cubicBezTo>
                  <a:cubicBezTo>
                    <a:pt x="533" y="19981"/>
                    <a:pt x="233" y="21192"/>
                    <a:pt x="83" y="21293"/>
                  </a:cubicBezTo>
                  <a:cubicBezTo>
                    <a:pt x="-67" y="21394"/>
                    <a:pt x="-67" y="20385"/>
                    <a:pt x="533" y="17760"/>
                  </a:cubicBezTo>
                  <a:cubicBezTo>
                    <a:pt x="1133" y="15136"/>
                    <a:pt x="2333" y="10897"/>
                    <a:pt x="3983" y="7768"/>
                  </a:cubicBezTo>
                  <a:cubicBezTo>
                    <a:pt x="5633" y="4639"/>
                    <a:pt x="7733" y="2620"/>
                    <a:pt x="9683" y="1409"/>
                  </a:cubicBezTo>
                  <a:cubicBezTo>
                    <a:pt x="11633" y="198"/>
                    <a:pt x="13433" y="-206"/>
                    <a:pt x="14633" y="97"/>
                  </a:cubicBezTo>
                  <a:cubicBezTo>
                    <a:pt x="15833" y="400"/>
                    <a:pt x="16433" y="1409"/>
                    <a:pt x="17483" y="4336"/>
                  </a:cubicBezTo>
                  <a:cubicBezTo>
                    <a:pt x="18533" y="7263"/>
                    <a:pt x="20033" y="12108"/>
                    <a:pt x="21533" y="16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6396767" y="4533394"/>
              <a:ext cx="2032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4013"/>
                    <a:pt x="9900" y="8026"/>
                    <a:pt x="13500" y="11626"/>
                  </a:cubicBezTo>
                  <a:cubicBezTo>
                    <a:pt x="17100" y="15226"/>
                    <a:pt x="19350" y="184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6453917" y="4527044"/>
              <a:ext cx="1905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60" y="1527"/>
                    <a:pt x="16320" y="3055"/>
                    <a:pt x="13680" y="5291"/>
                  </a:cubicBezTo>
                  <a:cubicBezTo>
                    <a:pt x="11040" y="7527"/>
                    <a:pt x="8400" y="10473"/>
                    <a:pt x="6120" y="13309"/>
                  </a:cubicBezTo>
                  <a:cubicBezTo>
                    <a:pt x="3840" y="16145"/>
                    <a:pt x="1920" y="188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6726967" y="4869944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6701567" y="4711194"/>
              <a:ext cx="93805" cy="9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068" fill="norm" stroke="1" extrusionOk="0">
                  <a:moveTo>
                    <a:pt x="10080" y="0"/>
                  </a:moveTo>
                  <a:cubicBezTo>
                    <a:pt x="8160" y="1964"/>
                    <a:pt x="6240" y="3927"/>
                    <a:pt x="5280" y="6136"/>
                  </a:cubicBezTo>
                  <a:cubicBezTo>
                    <a:pt x="4320" y="8345"/>
                    <a:pt x="4320" y="10800"/>
                    <a:pt x="6000" y="13500"/>
                  </a:cubicBezTo>
                  <a:cubicBezTo>
                    <a:pt x="7680" y="16200"/>
                    <a:pt x="11040" y="19145"/>
                    <a:pt x="13920" y="20373"/>
                  </a:cubicBezTo>
                  <a:cubicBezTo>
                    <a:pt x="16800" y="21600"/>
                    <a:pt x="19200" y="21109"/>
                    <a:pt x="20400" y="19636"/>
                  </a:cubicBezTo>
                  <a:cubicBezTo>
                    <a:pt x="21600" y="18164"/>
                    <a:pt x="21600" y="15709"/>
                    <a:pt x="20160" y="12518"/>
                  </a:cubicBezTo>
                  <a:cubicBezTo>
                    <a:pt x="18720" y="9327"/>
                    <a:pt x="15840" y="5400"/>
                    <a:pt x="12240" y="3191"/>
                  </a:cubicBezTo>
                  <a:cubicBezTo>
                    <a:pt x="8640" y="982"/>
                    <a:pt x="4320" y="49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6669817" y="4311507"/>
              <a:ext cx="190501" cy="158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804"/>
                  </a:moveTo>
                  <a:cubicBezTo>
                    <a:pt x="2640" y="235"/>
                    <a:pt x="5280" y="-333"/>
                    <a:pt x="7560" y="235"/>
                  </a:cubicBezTo>
                  <a:cubicBezTo>
                    <a:pt x="9840" y="804"/>
                    <a:pt x="11760" y="2509"/>
                    <a:pt x="12720" y="4072"/>
                  </a:cubicBezTo>
                  <a:cubicBezTo>
                    <a:pt x="13680" y="5635"/>
                    <a:pt x="13680" y="7056"/>
                    <a:pt x="13200" y="8193"/>
                  </a:cubicBezTo>
                  <a:cubicBezTo>
                    <a:pt x="12720" y="9330"/>
                    <a:pt x="11760" y="10183"/>
                    <a:pt x="10680" y="11035"/>
                  </a:cubicBezTo>
                  <a:cubicBezTo>
                    <a:pt x="9600" y="11888"/>
                    <a:pt x="8400" y="12741"/>
                    <a:pt x="7320" y="13735"/>
                  </a:cubicBezTo>
                  <a:cubicBezTo>
                    <a:pt x="6240" y="14730"/>
                    <a:pt x="5280" y="15867"/>
                    <a:pt x="5760" y="16720"/>
                  </a:cubicBezTo>
                  <a:cubicBezTo>
                    <a:pt x="6240" y="17572"/>
                    <a:pt x="8160" y="18141"/>
                    <a:pt x="11040" y="18851"/>
                  </a:cubicBezTo>
                  <a:cubicBezTo>
                    <a:pt x="13920" y="19562"/>
                    <a:pt x="17760" y="20414"/>
                    <a:pt x="21600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6968267" y="4406394"/>
              <a:ext cx="214144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600" fill="norm" stroke="1" extrusionOk="0">
                  <a:moveTo>
                    <a:pt x="0" y="0"/>
                  </a:moveTo>
                  <a:cubicBezTo>
                    <a:pt x="4362" y="2400"/>
                    <a:pt x="8723" y="4800"/>
                    <a:pt x="12254" y="7050"/>
                  </a:cubicBezTo>
                  <a:cubicBezTo>
                    <a:pt x="15785" y="9300"/>
                    <a:pt x="18485" y="11400"/>
                    <a:pt x="19938" y="13200"/>
                  </a:cubicBezTo>
                  <a:cubicBezTo>
                    <a:pt x="21392" y="15000"/>
                    <a:pt x="21600" y="16500"/>
                    <a:pt x="19108" y="17850"/>
                  </a:cubicBezTo>
                  <a:cubicBezTo>
                    <a:pt x="16615" y="19200"/>
                    <a:pt x="11423" y="20400"/>
                    <a:pt x="62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7469917" y="4654044"/>
              <a:ext cx="254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0"/>
                    <a:pt x="10080" y="0"/>
                    <a:pt x="13680" y="3600"/>
                  </a:cubicBezTo>
                  <a:cubicBezTo>
                    <a:pt x="17280" y="7200"/>
                    <a:pt x="1944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7520717" y="4781044"/>
              <a:ext cx="241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7965726" y="4628644"/>
              <a:ext cx="221622" cy="242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192" fill="norm" stroke="1" extrusionOk="0">
                  <a:moveTo>
                    <a:pt x="13031" y="554"/>
                  </a:moveTo>
                  <a:cubicBezTo>
                    <a:pt x="9860" y="1477"/>
                    <a:pt x="6690" y="2400"/>
                    <a:pt x="4312" y="4708"/>
                  </a:cubicBezTo>
                  <a:cubicBezTo>
                    <a:pt x="1934" y="7015"/>
                    <a:pt x="348" y="10708"/>
                    <a:pt x="51" y="13569"/>
                  </a:cubicBezTo>
                  <a:cubicBezTo>
                    <a:pt x="-246" y="16431"/>
                    <a:pt x="745" y="18462"/>
                    <a:pt x="3024" y="19754"/>
                  </a:cubicBezTo>
                  <a:cubicBezTo>
                    <a:pt x="5303" y="21046"/>
                    <a:pt x="8870" y="21600"/>
                    <a:pt x="12238" y="20862"/>
                  </a:cubicBezTo>
                  <a:cubicBezTo>
                    <a:pt x="15607" y="20123"/>
                    <a:pt x="18778" y="18092"/>
                    <a:pt x="20066" y="15508"/>
                  </a:cubicBezTo>
                  <a:cubicBezTo>
                    <a:pt x="21354" y="12923"/>
                    <a:pt x="20760" y="9785"/>
                    <a:pt x="18778" y="7108"/>
                  </a:cubicBezTo>
                  <a:cubicBezTo>
                    <a:pt x="16796" y="4431"/>
                    <a:pt x="13427" y="2215"/>
                    <a:pt x="100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1850167" y="5619244"/>
              <a:ext cx="215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1778201" y="5701794"/>
              <a:ext cx="345017" cy="43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1325" y="12343"/>
                  </a:moveTo>
                  <a:cubicBezTo>
                    <a:pt x="663" y="15429"/>
                    <a:pt x="0" y="18514"/>
                    <a:pt x="0" y="20057"/>
                  </a:cubicBezTo>
                  <a:cubicBezTo>
                    <a:pt x="0" y="21600"/>
                    <a:pt x="663" y="21600"/>
                    <a:pt x="3445" y="19543"/>
                  </a:cubicBezTo>
                  <a:cubicBezTo>
                    <a:pt x="6228" y="17486"/>
                    <a:pt x="11131" y="13371"/>
                    <a:pt x="14510" y="9771"/>
                  </a:cubicBezTo>
                  <a:cubicBezTo>
                    <a:pt x="17890" y="6171"/>
                    <a:pt x="19745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2040667" y="5556107"/>
              <a:ext cx="237738" cy="190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322" fill="norm" stroke="1" extrusionOk="0">
                  <a:moveTo>
                    <a:pt x="0" y="671"/>
                  </a:moveTo>
                  <a:cubicBezTo>
                    <a:pt x="3944" y="197"/>
                    <a:pt x="7889" y="-278"/>
                    <a:pt x="11363" y="197"/>
                  </a:cubicBezTo>
                  <a:cubicBezTo>
                    <a:pt x="14838" y="671"/>
                    <a:pt x="17843" y="2096"/>
                    <a:pt x="19534" y="3995"/>
                  </a:cubicBezTo>
                  <a:cubicBezTo>
                    <a:pt x="21224" y="5893"/>
                    <a:pt x="21600" y="8267"/>
                    <a:pt x="20379" y="11234"/>
                  </a:cubicBezTo>
                  <a:cubicBezTo>
                    <a:pt x="19158" y="14201"/>
                    <a:pt x="16341" y="17762"/>
                    <a:pt x="13523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2726467" y="5508030"/>
              <a:ext cx="228601" cy="246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18000" y="1930"/>
                  </a:moveTo>
                  <a:cubicBezTo>
                    <a:pt x="18600" y="1014"/>
                    <a:pt x="19200" y="99"/>
                    <a:pt x="19000" y="8"/>
                  </a:cubicBezTo>
                  <a:cubicBezTo>
                    <a:pt x="18800" y="-84"/>
                    <a:pt x="17800" y="648"/>
                    <a:pt x="15500" y="1838"/>
                  </a:cubicBezTo>
                  <a:cubicBezTo>
                    <a:pt x="13200" y="3028"/>
                    <a:pt x="9600" y="4675"/>
                    <a:pt x="7400" y="5774"/>
                  </a:cubicBezTo>
                  <a:cubicBezTo>
                    <a:pt x="5200" y="6872"/>
                    <a:pt x="4400" y="7421"/>
                    <a:pt x="4300" y="8062"/>
                  </a:cubicBezTo>
                  <a:cubicBezTo>
                    <a:pt x="4200" y="8702"/>
                    <a:pt x="4800" y="9435"/>
                    <a:pt x="6500" y="9801"/>
                  </a:cubicBezTo>
                  <a:cubicBezTo>
                    <a:pt x="8200" y="10167"/>
                    <a:pt x="11000" y="10167"/>
                    <a:pt x="12900" y="10350"/>
                  </a:cubicBezTo>
                  <a:cubicBezTo>
                    <a:pt x="14800" y="10533"/>
                    <a:pt x="15800" y="10899"/>
                    <a:pt x="15900" y="11448"/>
                  </a:cubicBezTo>
                  <a:cubicBezTo>
                    <a:pt x="16000" y="11997"/>
                    <a:pt x="15200" y="12730"/>
                    <a:pt x="12800" y="13919"/>
                  </a:cubicBezTo>
                  <a:cubicBezTo>
                    <a:pt x="10400" y="15109"/>
                    <a:pt x="6400" y="16757"/>
                    <a:pt x="3800" y="18038"/>
                  </a:cubicBezTo>
                  <a:cubicBezTo>
                    <a:pt x="1200" y="19319"/>
                    <a:pt x="0" y="20235"/>
                    <a:pt x="0" y="20784"/>
                  </a:cubicBezTo>
                  <a:cubicBezTo>
                    <a:pt x="0" y="21333"/>
                    <a:pt x="1200" y="21516"/>
                    <a:pt x="5000" y="21058"/>
                  </a:cubicBezTo>
                  <a:cubicBezTo>
                    <a:pt x="8800" y="20601"/>
                    <a:pt x="15200" y="19502"/>
                    <a:pt x="21600" y="18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3060685" y="5485894"/>
              <a:ext cx="135683" cy="263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99" fill="norm" stroke="1" extrusionOk="0">
                  <a:moveTo>
                    <a:pt x="21302" y="1037"/>
                  </a:moveTo>
                  <a:cubicBezTo>
                    <a:pt x="19973" y="518"/>
                    <a:pt x="18644" y="0"/>
                    <a:pt x="17314" y="0"/>
                  </a:cubicBezTo>
                  <a:cubicBezTo>
                    <a:pt x="15985" y="0"/>
                    <a:pt x="14656" y="518"/>
                    <a:pt x="11831" y="2765"/>
                  </a:cubicBezTo>
                  <a:cubicBezTo>
                    <a:pt x="9007" y="5011"/>
                    <a:pt x="4687" y="8986"/>
                    <a:pt x="2360" y="12182"/>
                  </a:cubicBezTo>
                  <a:cubicBezTo>
                    <a:pt x="34" y="15379"/>
                    <a:pt x="-298" y="17798"/>
                    <a:pt x="200" y="19267"/>
                  </a:cubicBezTo>
                  <a:cubicBezTo>
                    <a:pt x="699" y="20736"/>
                    <a:pt x="2028" y="21254"/>
                    <a:pt x="4188" y="21427"/>
                  </a:cubicBezTo>
                  <a:cubicBezTo>
                    <a:pt x="6348" y="21600"/>
                    <a:pt x="9339" y="21427"/>
                    <a:pt x="12330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3272567" y="5504944"/>
              <a:ext cx="2095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3960"/>
                    <a:pt x="7855" y="7920"/>
                    <a:pt x="11455" y="11520"/>
                  </a:cubicBezTo>
                  <a:cubicBezTo>
                    <a:pt x="15055" y="15120"/>
                    <a:pt x="18327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3348767" y="5492244"/>
              <a:ext cx="1270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3757"/>
                    <a:pt x="12240" y="7513"/>
                    <a:pt x="8640" y="11113"/>
                  </a:cubicBezTo>
                  <a:cubicBezTo>
                    <a:pt x="5040" y="14713"/>
                    <a:pt x="2520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3526567" y="5701794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3577367" y="5568444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3653567" y="5466844"/>
              <a:ext cx="1587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369"/>
                    <a:pt x="11520" y="12738"/>
                    <a:pt x="15120" y="16338"/>
                  </a:cubicBezTo>
                  <a:cubicBezTo>
                    <a:pt x="18720" y="19938"/>
                    <a:pt x="20160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3767867" y="5498594"/>
              <a:ext cx="889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671"/>
                    <a:pt x="13371" y="7341"/>
                    <a:pt x="9771" y="10941"/>
                  </a:cubicBezTo>
                  <a:cubicBezTo>
                    <a:pt x="6171" y="14541"/>
                    <a:pt x="3086" y="180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3882167" y="5746244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3939317" y="5631944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3977417" y="5479544"/>
              <a:ext cx="145076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600" fill="norm" stroke="1" extrusionOk="0">
                  <a:moveTo>
                    <a:pt x="0" y="0"/>
                  </a:moveTo>
                  <a:cubicBezTo>
                    <a:pt x="6000" y="2769"/>
                    <a:pt x="12000" y="5538"/>
                    <a:pt x="15900" y="8142"/>
                  </a:cubicBezTo>
                  <a:cubicBezTo>
                    <a:pt x="19800" y="10745"/>
                    <a:pt x="21600" y="13182"/>
                    <a:pt x="19950" y="15397"/>
                  </a:cubicBezTo>
                  <a:cubicBezTo>
                    <a:pt x="18300" y="17612"/>
                    <a:pt x="13200" y="19606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4371117" y="5675831"/>
              <a:ext cx="1778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371" y="11375"/>
                    <a:pt x="8743" y="2735"/>
                    <a:pt x="12343" y="575"/>
                  </a:cubicBezTo>
                  <a:cubicBezTo>
                    <a:pt x="15943" y="-1585"/>
                    <a:pt x="1877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4390167" y="5765294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4936267" y="5513018"/>
              <a:ext cx="174001" cy="401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0922" fill="norm" stroke="1" extrusionOk="0">
                  <a:moveTo>
                    <a:pt x="781" y="8506"/>
                  </a:moveTo>
                  <a:cubicBezTo>
                    <a:pt x="520" y="11922"/>
                    <a:pt x="260" y="15339"/>
                    <a:pt x="130" y="17322"/>
                  </a:cubicBezTo>
                  <a:cubicBezTo>
                    <a:pt x="0" y="19306"/>
                    <a:pt x="0" y="19857"/>
                    <a:pt x="0" y="20408"/>
                  </a:cubicBezTo>
                  <a:cubicBezTo>
                    <a:pt x="0" y="20959"/>
                    <a:pt x="0" y="21510"/>
                    <a:pt x="390" y="19526"/>
                  </a:cubicBezTo>
                  <a:cubicBezTo>
                    <a:pt x="781" y="17543"/>
                    <a:pt x="1561" y="13024"/>
                    <a:pt x="2602" y="9553"/>
                  </a:cubicBezTo>
                  <a:cubicBezTo>
                    <a:pt x="3643" y="6081"/>
                    <a:pt x="4945" y="3657"/>
                    <a:pt x="5855" y="2169"/>
                  </a:cubicBezTo>
                  <a:cubicBezTo>
                    <a:pt x="6766" y="681"/>
                    <a:pt x="7287" y="130"/>
                    <a:pt x="8067" y="20"/>
                  </a:cubicBezTo>
                  <a:cubicBezTo>
                    <a:pt x="8848" y="-90"/>
                    <a:pt x="9889" y="241"/>
                    <a:pt x="10540" y="1122"/>
                  </a:cubicBezTo>
                  <a:cubicBezTo>
                    <a:pt x="11190" y="2004"/>
                    <a:pt x="11451" y="3437"/>
                    <a:pt x="11320" y="4428"/>
                  </a:cubicBezTo>
                  <a:cubicBezTo>
                    <a:pt x="11190" y="5420"/>
                    <a:pt x="10670" y="5971"/>
                    <a:pt x="11060" y="6192"/>
                  </a:cubicBezTo>
                  <a:cubicBezTo>
                    <a:pt x="11451" y="6412"/>
                    <a:pt x="12752" y="6302"/>
                    <a:pt x="14053" y="6247"/>
                  </a:cubicBezTo>
                  <a:cubicBezTo>
                    <a:pt x="15354" y="6192"/>
                    <a:pt x="16655" y="6192"/>
                    <a:pt x="17827" y="6357"/>
                  </a:cubicBezTo>
                  <a:cubicBezTo>
                    <a:pt x="18998" y="6522"/>
                    <a:pt x="20039" y="6853"/>
                    <a:pt x="20689" y="7294"/>
                  </a:cubicBezTo>
                  <a:cubicBezTo>
                    <a:pt x="21340" y="7734"/>
                    <a:pt x="21600" y="8286"/>
                    <a:pt x="21210" y="9057"/>
                  </a:cubicBezTo>
                  <a:cubicBezTo>
                    <a:pt x="20819" y="9828"/>
                    <a:pt x="19778" y="10820"/>
                    <a:pt x="18087" y="11537"/>
                  </a:cubicBezTo>
                  <a:cubicBezTo>
                    <a:pt x="16395" y="12253"/>
                    <a:pt x="14053" y="12694"/>
                    <a:pt x="12492" y="12859"/>
                  </a:cubicBezTo>
                  <a:cubicBezTo>
                    <a:pt x="10930" y="13024"/>
                    <a:pt x="10149" y="12914"/>
                    <a:pt x="9369" y="12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4962138" y="5293562"/>
              <a:ext cx="126530" cy="130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11" fill="norm" stroke="1" extrusionOk="0">
                  <a:moveTo>
                    <a:pt x="1000" y="10582"/>
                  </a:moveTo>
                  <a:cubicBezTo>
                    <a:pt x="640" y="12297"/>
                    <a:pt x="280" y="14011"/>
                    <a:pt x="100" y="16240"/>
                  </a:cubicBezTo>
                  <a:cubicBezTo>
                    <a:pt x="-80" y="18468"/>
                    <a:pt x="-80" y="21211"/>
                    <a:pt x="640" y="21211"/>
                  </a:cubicBezTo>
                  <a:cubicBezTo>
                    <a:pt x="1360" y="21211"/>
                    <a:pt x="2800" y="18468"/>
                    <a:pt x="4240" y="15211"/>
                  </a:cubicBezTo>
                  <a:cubicBezTo>
                    <a:pt x="5680" y="11954"/>
                    <a:pt x="7120" y="8182"/>
                    <a:pt x="8380" y="5440"/>
                  </a:cubicBezTo>
                  <a:cubicBezTo>
                    <a:pt x="9640" y="2697"/>
                    <a:pt x="10720" y="982"/>
                    <a:pt x="12160" y="297"/>
                  </a:cubicBezTo>
                  <a:cubicBezTo>
                    <a:pt x="13600" y="-389"/>
                    <a:pt x="15400" y="-46"/>
                    <a:pt x="17020" y="3040"/>
                  </a:cubicBezTo>
                  <a:cubicBezTo>
                    <a:pt x="18640" y="6125"/>
                    <a:pt x="20080" y="11954"/>
                    <a:pt x="21520" y="17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5330060" y="5485894"/>
              <a:ext cx="222158" cy="255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24" fill="norm" stroke="1" extrusionOk="0">
                  <a:moveTo>
                    <a:pt x="21387" y="0"/>
                  </a:moveTo>
                  <a:cubicBezTo>
                    <a:pt x="16496" y="2321"/>
                    <a:pt x="11606" y="4641"/>
                    <a:pt x="8651" y="6248"/>
                  </a:cubicBezTo>
                  <a:cubicBezTo>
                    <a:pt x="5696" y="7855"/>
                    <a:pt x="4678" y="8747"/>
                    <a:pt x="4678" y="9193"/>
                  </a:cubicBezTo>
                  <a:cubicBezTo>
                    <a:pt x="4678" y="9640"/>
                    <a:pt x="5696" y="9640"/>
                    <a:pt x="6817" y="9729"/>
                  </a:cubicBezTo>
                  <a:cubicBezTo>
                    <a:pt x="7938" y="9818"/>
                    <a:pt x="9161" y="9997"/>
                    <a:pt x="10383" y="10086"/>
                  </a:cubicBezTo>
                  <a:cubicBezTo>
                    <a:pt x="11606" y="10175"/>
                    <a:pt x="12829" y="10175"/>
                    <a:pt x="13745" y="10532"/>
                  </a:cubicBezTo>
                  <a:cubicBezTo>
                    <a:pt x="14662" y="10889"/>
                    <a:pt x="15274" y="11603"/>
                    <a:pt x="14561" y="12317"/>
                  </a:cubicBezTo>
                  <a:cubicBezTo>
                    <a:pt x="13847" y="13031"/>
                    <a:pt x="11810" y="13745"/>
                    <a:pt x="9262" y="14727"/>
                  </a:cubicBezTo>
                  <a:cubicBezTo>
                    <a:pt x="6715" y="15709"/>
                    <a:pt x="3659" y="16959"/>
                    <a:pt x="1927" y="18030"/>
                  </a:cubicBezTo>
                  <a:cubicBezTo>
                    <a:pt x="195" y="19101"/>
                    <a:pt x="-213" y="19993"/>
                    <a:pt x="93" y="20618"/>
                  </a:cubicBezTo>
                  <a:cubicBezTo>
                    <a:pt x="398" y="21243"/>
                    <a:pt x="1417" y="21600"/>
                    <a:pt x="5085" y="21511"/>
                  </a:cubicBezTo>
                  <a:cubicBezTo>
                    <a:pt x="8753" y="21421"/>
                    <a:pt x="15070" y="20886"/>
                    <a:pt x="21387" y="20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5704617" y="5504944"/>
              <a:ext cx="1841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62" y="5643"/>
                    <a:pt x="10924" y="11286"/>
                    <a:pt x="14524" y="14886"/>
                  </a:cubicBezTo>
                  <a:cubicBezTo>
                    <a:pt x="18124" y="18486"/>
                    <a:pt x="19862" y="200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5749067" y="5492244"/>
              <a:ext cx="1968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19" y="3600"/>
                    <a:pt x="13239" y="7200"/>
                    <a:pt x="9639" y="10800"/>
                  </a:cubicBezTo>
                  <a:cubicBezTo>
                    <a:pt x="6039" y="14400"/>
                    <a:pt x="3019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5977667" y="5689094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6022117" y="5574794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6003067" y="5385577"/>
              <a:ext cx="146051" cy="13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3906"/>
                  </a:moveTo>
                  <a:cubicBezTo>
                    <a:pt x="1252" y="2535"/>
                    <a:pt x="2504" y="1163"/>
                    <a:pt x="3913" y="478"/>
                  </a:cubicBezTo>
                  <a:cubicBezTo>
                    <a:pt x="5322" y="-208"/>
                    <a:pt x="6887" y="-208"/>
                    <a:pt x="8765" y="821"/>
                  </a:cubicBezTo>
                  <a:cubicBezTo>
                    <a:pt x="10643" y="1849"/>
                    <a:pt x="12835" y="3906"/>
                    <a:pt x="13930" y="5792"/>
                  </a:cubicBezTo>
                  <a:cubicBezTo>
                    <a:pt x="15026" y="7678"/>
                    <a:pt x="15026" y="9392"/>
                    <a:pt x="14400" y="10763"/>
                  </a:cubicBezTo>
                  <a:cubicBezTo>
                    <a:pt x="13774" y="12135"/>
                    <a:pt x="12522" y="13163"/>
                    <a:pt x="10957" y="14535"/>
                  </a:cubicBezTo>
                  <a:cubicBezTo>
                    <a:pt x="9391" y="15906"/>
                    <a:pt x="7513" y="17621"/>
                    <a:pt x="7357" y="18649"/>
                  </a:cubicBezTo>
                  <a:cubicBezTo>
                    <a:pt x="7200" y="19678"/>
                    <a:pt x="8765" y="20021"/>
                    <a:pt x="11426" y="20363"/>
                  </a:cubicBezTo>
                  <a:cubicBezTo>
                    <a:pt x="14087" y="20706"/>
                    <a:pt x="17843" y="21049"/>
                    <a:pt x="2160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6206267" y="5409694"/>
              <a:ext cx="123163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600" fill="norm" stroke="1" extrusionOk="0">
                  <a:moveTo>
                    <a:pt x="9720" y="0"/>
                  </a:moveTo>
                  <a:cubicBezTo>
                    <a:pt x="13680" y="3541"/>
                    <a:pt x="17640" y="7082"/>
                    <a:pt x="19620" y="9915"/>
                  </a:cubicBezTo>
                  <a:cubicBezTo>
                    <a:pt x="21600" y="12748"/>
                    <a:pt x="21600" y="14872"/>
                    <a:pt x="18000" y="16702"/>
                  </a:cubicBezTo>
                  <a:cubicBezTo>
                    <a:pt x="14400" y="18531"/>
                    <a:pt x="7200" y="200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5631587" y="5409694"/>
              <a:ext cx="9843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1600" fill="norm" stroke="1" extrusionOk="0">
                  <a:moveTo>
                    <a:pt x="20499" y="0"/>
                  </a:moveTo>
                  <a:cubicBezTo>
                    <a:pt x="16532" y="610"/>
                    <a:pt x="12564" y="1220"/>
                    <a:pt x="8156" y="3234"/>
                  </a:cubicBezTo>
                  <a:cubicBezTo>
                    <a:pt x="3748" y="5247"/>
                    <a:pt x="-1101" y="8664"/>
                    <a:pt x="221" y="11959"/>
                  </a:cubicBezTo>
                  <a:cubicBezTo>
                    <a:pt x="1544" y="15254"/>
                    <a:pt x="9038" y="18427"/>
                    <a:pt x="16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6765067" y="5609438"/>
              <a:ext cx="2349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6227" y="2735"/>
                    <a:pt x="12454" y="-1585"/>
                    <a:pt x="16054" y="575"/>
                  </a:cubicBezTo>
                  <a:cubicBezTo>
                    <a:pt x="19654" y="2735"/>
                    <a:pt x="20627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6720617" y="5670044"/>
              <a:ext cx="323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7600"/>
                    <a:pt x="9318" y="13600"/>
                    <a:pt x="12918" y="10000"/>
                  </a:cubicBezTo>
                  <a:cubicBezTo>
                    <a:pt x="16518" y="6400"/>
                    <a:pt x="19059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6942867" y="5536694"/>
              <a:ext cx="1397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2160"/>
                    <a:pt x="11782" y="4320"/>
                    <a:pt x="15709" y="6300"/>
                  </a:cubicBezTo>
                  <a:cubicBezTo>
                    <a:pt x="19636" y="8280"/>
                    <a:pt x="21600" y="10080"/>
                    <a:pt x="21600" y="11790"/>
                  </a:cubicBezTo>
                  <a:cubicBezTo>
                    <a:pt x="21600" y="13500"/>
                    <a:pt x="19636" y="15120"/>
                    <a:pt x="16527" y="16740"/>
                  </a:cubicBezTo>
                  <a:cubicBezTo>
                    <a:pt x="13418" y="18360"/>
                    <a:pt x="9164" y="19980"/>
                    <a:pt x="49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7521512" y="5484543"/>
              <a:ext cx="171727" cy="482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388" fill="norm" stroke="1" extrusionOk="0">
                  <a:moveTo>
                    <a:pt x="5367" y="10484"/>
                  </a:moveTo>
                  <a:cubicBezTo>
                    <a:pt x="4326" y="11329"/>
                    <a:pt x="3285" y="12175"/>
                    <a:pt x="3025" y="13489"/>
                  </a:cubicBezTo>
                  <a:cubicBezTo>
                    <a:pt x="2765" y="14804"/>
                    <a:pt x="3285" y="16589"/>
                    <a:pt x="3545" y="17715"/>
                  </a:cubicBezTo>
                  <a:cubicBezTo>
                    <a:pt x="3806" y="18842"/>
                    <a:pt x="3806" y="19312"/>
                    <a:pt x="3415" y="19922"/>
                  </a:cubicBezTo>
                  <a:cubicBezTo>
                    <a:pt x="3025" y="20533"/>
                    <a:pt x="2244" y="21284"/>
                    <a:pt x="1594" y="21378"/>
                  </a:cubicBezTo>
                  <a:cubicBezTo>
                    <a:pt x="943" y="21472"/>
                    <a:pt x="422" y="20909"/>
                    <a:pt x="162" y="18983"/>
                  </a:cubicBezTo>
                  <a:cubicBezTo>
                    <a:pt x="-98" y="17058"/>
                    <a:pt x="-98" y="13771"/>
                    <a:pt x="553" y="10625"/>
                  </a:cubicBezTo>
                  <a:cubicBezTo>
                    <a:pt x="1203" y="7479"/>
                    <a:pt x="2504" y="4474"/>
                    <a:pt x="3675" y="2736"/>
                  </a:cubicBezTo>
                  <a:cubicBezTo>
                    <a:pt x="4847" y="999"/>
                    <a:pt x="5888" y="529"/>
                    <a:pt x="7059" y="248"/>
                  </a:cubicBezTo>
                  <a:cubicBezTo>
                    <a:pt x="8230" y="-34"/>
                    <a:pt x="9531" y="-128"/>
                    <a:pt x="11092" y="248"/>
                  </a:cubicBezTo>
                  <a:cubicBezTo>
                    <a:pt x="12654" y="623"/>
                    <a:pt x="14475" y="1469"/>
                    <a:pt x="15647" y="2361"/>
                  </a:cubicBezTo>
                  <a:cubicBezTo>
                    <a:pt x="16818" y="3253"/>
                    <a:pt x="17338" y="4192"/>
                    <a:pt x="17468" y="4896"/>
                  </a:cubicBezTo>
                  <a:cubicBezTo>
                    <a:pt x="17598" y="5601"/>
                    <a:pt x="17338" y="6070"/>
                    <a:pt x="16167" y="6446"/>
                  </a:cubicBezTo>
                  <a:cubicBezTo>
                    <a:pt x="14996" y="6822"/>
                    <a:pt x="12914" y="7103"/>
                    <a:pt x="12524" y="7197"/>
                  </a:cubicBezTo>
                  <a:cubicBezTo>
                    <a:pt x="12133" y="7291"/>
                    <a:pt x="13435" y="7197"/>
                    <a:pt x="15126" y="7432"/>
                  </a:cubicBezTo>
                  <a:cubicBezTo>
                    <a:pt x="16818" y="7667"/>
                    <a:pt x="18900" y="8230"/>
                    <a:pt x="20071" y="8794"/>
                  </a:cubicBezTo>
                  <a:cubicBezTo>
                    <a:pt x="21242" y="9357"/>
                    <a:pt x="21502" y="9921"/>
                    <a:pt x="20461" y="10625"/>
                  </a:cubicBezTo>
                  <a:cubicBezTo>
                    <a:pt x="19420" y="11329"/>
                    <a:pt x="17078" y="12175"/>
                    <a:pt x="15386" y="12456"/>
                  </a:cubicBezTo>
                  <a:cubicBezTo>
                    <a:pt x="13695" y="12738"/>
                    <a:pt x="12654" y="12456"/>
                    <a:pt x="11613" y="12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7540562" y="5272403"/>
              <a:ext cx="119856" cy="152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004" fill="norm" stroke="1" extrusionOk="0">
                  <a:moveTo>
                    <a:pt x="3269" y="10176"/>
                  </a:moveTo>
                  <a:cubicBezTo>
                    <a:pt x="2890" y="11927"/>
                    <a:pt x="2511" y="13679"/>
                    <a:pt x="1942" y="15868"/>
                  </a:cubicBezTo>
                  <a:cubicBezTo>
                    <a:pt x="1374" y="18057"/>
                    <a:pt x="616" y="20684"/>
                    <a:pt x="237" y="20976"/>
                  </a:cubicBezTo>
                  <a:cubicBezTo>
                    <a:pt x="-142" y="21268"/>
                    <a:pt x="-142" y="19225"/>
                    <a:pt x="805" y="15576"/>
                  </a:cubicBezTo>
                  <a:cubicBezTo>
                    <a:pt x="1753" y="11927"/>
                    <a:pt x="3647" y="6673"/>
                    <a:pt x="5542" y="3609"/>
                  </a:cubicBezTo>
                  <a:cubicBezTo>
                    <a:pt x="7437" y="544"/>
                    <a:pt x="9332" y="-332"/>
                    <a:pt x="10847" y="106"/>
                  </a:cubicBezTo>
                  <a:cubicBezTo>
                    <a:pt x="12363" y="544"/>
                    <a:pt x="13500" y="2295"/>
                    <a:pt x="15205" y="5944"/>
                  </a:cubicBezTo>
                  <a:cubicBezTo>
                    <a:pt x="16911" y="9592"/>
                    <a:pt x="19184" y="15138"/>
                    <a:pt x="21458" y="20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7908067" y="5597201"/>
              <a:ext cx="1016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950" y="1118"/>
                    <a:pt x="9900" y="-1582"/>
                    <a:pt x="13500" y="1118"/>
                  </a:cubicBezTo>
                  <a:cubicBezTo>
                    <a:pt x="17100" y="3818"/>
                    <a:pt x="1935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7882667" y="5676394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8439024" y="5364972"/>
              <a:ext cx="262794" cy="2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45" fill="norm" stroke="1" extrusionOk="0">
                  <a:moveTo>
                    <a:pt x="17307" y="1565"/>
                  </a:moveTo>
                  <a:cubicBezTo>
                    <a:pt x="17652" y="708"/>
                    <a:pt x="17998" y="-149"/>
                    <a:pt x="17480" y="22"/>
                  </a:cubicBezTo>
                  <a:cubicBezTo>
                    <a:pt x="16961" y="194"/>
                    <a:pt x="15579" y="1394"/>
                    <a:pt x="13332" y="2937"/>
                  </a:cubicBezTo>
                  <a:cubicBezTo>
                    <a:pt x="11086" y="4480"/>
                    <a:pt x="7976" y="6365"/>
                    <a:pt x="5988" y="7565"/>
                  </a:cubicBezTo>
                  <a:cubicBezTo>
                    <a:pt x="4001" y="8765"/>
                    <a:pt x="3137" y="9280"/>
                    <a:pt x="3224" y="9708"/>
                  </a:cubicBezTo>
                  <a:cubicBezTo>
                    <a:pt x="3310" y="10137"/>
                    <a:pt x="4347" y="10480"/>
                    <a:pt x="5902" y="10737"/>
                  </a:cubicBezTo>
                  <a:cubicBezTo>
                    <a:pt x="7457" y="10994"/>
                    <a:pt x="9531" y="11165"/>
                    <a:pt x="10913" y="11508"/>
                  </a:cubicBezTo>
                  <a:cubicBezTo>
                    <a:pt x="12296" y="11851"/>
                    <a:pt x="12987" y="12365"/>
                    <a:pt x="12987" y="12965"/>
                  </a:cubicBezTo>
                  <a:cubicBezTo>
                    <a:pt x="12987" y="13565"/>
                    <a:pt x="12296" y="14251"/>
                    <a:pt x="10740" y="15022"/>
                  </a:cubicBezTo>
                  <a:cubicBezTo>
                    <a:pt x="9185" y="15794"/>
                    <a:pt x="6766" y="16651"/>
                    <a:pt x="5038" y="17337"/>
                  </a:cubicBezTo>
                  <a:cubicBezTo>
                    <a:pt x="3310" y="18022"/>
                    <a:pt x="2273" y="18537"/>
                    <a:pt x="1409" y="19137"/>
                  </a:cubicBezTo>
                  <a:cubicBezTo>
                    <a:pt x="545" y="19737"/>
                    <a:pt x="-146" y="20422"/>
                    <a:pt x="27" y="20851"/>
                  </a:cubicBezTo>
                  <a:cubicBezTo>
                    <a:pt x="200" y="21280"/>
                    <a:pt x="1236" y="21451"/>
                    <a:pt x="4174" y="21280"/>
                  </a:cubicBezTo>
                  <a:cubicBezTo>
                    <a:pt x="7112" y="21108"/>
                    <a:pt x="11950" y="20594"/>
                    <a:pt x="15147" y="20080"/>
                  </a:cubicBezTo>
                  <a:cubicBezTo>
                    <a:pt x="18344" y="19565"/>
                    <a:pt x="19899" y="19051"/>
                    <a:pt x="21454" y="18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8731173" y="5331378"/>
              <a:ext cx="161145" cy="24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282" fill="norm" stroke="1" extrusionOk="0">
                  <a:moveTo>
                    <a:pt x="21083" y="183"/>
                  </a:moveTo>
                  <a:cubicBezTo>
                    <a:pt x="19698" y="0"/>
                    <a:pt x="18314" y="-183"/>
                    <a:pt x="16652" y="366"/>
                  </a:cubicBezTo>
                  <a:cubicBezTo>
                    <a:pt x="14991" y="915"/>
                    <a:pt x="13052" y="2197"/>
                    <a:pt x="10145" y="4576"/>
                  </a:cubicBezTo>
                  <a:cubicBezTo>
                    <a:pt x="7237" y="6956"/>
                    <a:pt x="3360" y="10434"/>
                    <a:pt x="1421" y="13088"/>
                  </a:cubicBezTo>
                  <a:cubicBezTo>
                    <a:pt x="-517" y="15742"/>
                    <a:pt x="-517" y="17573"/>
                    <a:pt x="1698" y="18854"/>
                  </a:cubicBezTo>
                  <a:cubicBezTo>
                    <a:pt x="3914" y="20136"/>
                    <a:pt x="8345" y="20868"/>
                    <a:pt x="11391" y="21142"/>
                  </a:cubicBezTo>
                  <a:cubicBezTo>
                    <a:pt x="14437" y="21417"/>
                    <a:pt x="16098" y="21234"/>
                    <a:pt x="17760" y="2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8936767" y="5358894"/>
              <a:ext cx="158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4937"/>
                    <a:pt x="9792" y="9874"/>
                    <a:pt x="13392" y="13474"/>
                  </a:cubicBezTo>
                  <a:cubicBezTo>
                    <a:pt x="16992" y="17074"/>
                    <a:pt x="19296" y="19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8974867" y="5350816"/>
              <a:ext cx="152401" cy="293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1600" y="126"/>
                  </a:moveTo>
                  <a:cubicBezTo>
                    <a:pt x="20100" y="-29"/>
                    <a:pt x="18600" y="-183"/>
                    <a:pt x="16650" y="588"/>
                  </a:cubicBezTo>
                  <a:cubicBezTo>
                    <a:pt x="14700" y="1360"/>
                    <a:pt x="12300" y="3057"/>
                    <a:pt x="9450" y="6297"/>
                  </a:cubicBezTo>
                  <a:cubicBezTo>
                    <a:pt x="6600" y="9537"/>
                    <a:pt x="3300" y="14320"/>
                    <a:pt x="1650" y="17097"/>
                  </a:cubicBezTo>
                  <a:cubicBezTo>
                    <a:pt x="0" y="19874"/>
                    <a:pt x="0" y="20646"/>
                    <a:pt x="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9139967" y="5549394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9184417" y="5441444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9292367" y="5301744"/>
              <a:ext cx="1079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2057"/>
                    <a:pt x="6776" y="4114"/>
                    <a:pt x="10376" y="7714"/>
                  </a:cubicBezTo>
                  <a:cubicBezTo>
                    <a:pt x="13976" y="11314"/>
                    <a:pt x="17788" y="16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9387617" y="5333494"/>
              <a:ext cx="762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040"/>
                    <a:pt x="9600" y="10080"/>
                    <a:pt x="6000" y="13680"/>
                  </a:cubicBezTo>
                  <a:cubicBezTo>
                    <a:pt x="2400" y="17280"/>
                    <a:pt x="120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9540017" y="5530344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9571767" y="5422394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9597167" y="5244594"/>
              <a:ext cx="14386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600" fill="norm" stroke="1" extrusionOk="0">
                  <a:moveTo>
                    <a:pt x="3651" y="0"/>
                  </a:moveTo>
                  <a:cubicBezTo>
                    <a:pt x="8823" y="2855"/>
                    <a:pt x="13994" y="5710"/>
                    <a:pt x="17189" y="8317"/>
                  </a:cubicBezTo>
                  <a:cubicBezTo>
                    <a:pt x="20383" y="10924"/>
                    <a:pt x="21600" y="13283"/>
                    <a:pt x="19927" y="15331"/>
                  </a:cubicBezTo>
                  <a:cubicBezTo>
                    <a:pt x="18254" y="17379"/>
                    <a:pt x="13690" y="19117"/>
                    <a:pt x="9887" y="20110"/>
                  </a:cubicBezTo>
                  <a:cubicBezTo>
                    <a:pt x="6085" y="21103"/>
                    <a:pt x="3042" y="213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8460517" y="5797470"/>
              <a:ext cx="1079501" cy="37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21359"/>
                  </a:moveTo>
                  <a:cubicBezTo>
                    <a:pt x="1271" y="17759"/>
                    <a:pt x="2541" y="14159"/>
                    <a:pt x="3918" y="10559"/>
                  </a:cubicBezTo>
                  <a:cubicBezTo>
                    <a:pt x="5294" y="6959"/>
                    <a:pt x="6776" y="3359"/>
                    <a:pt x="8259" y="1559"/>
                  </a:cubicBezTo>
                  <a:cubicBezTo>
                    <a:pt x="9741" y="-241"/>
                    <a:pt x="11224" y="-241"/>
                    <a:pt x="12791" y="359"/>
                  </a:cubicBezTo>
                  <a:cubicBezTo>
                    <a:pt x="14358" y="959"/>
                    <a:pt x="16009" y="2159"/>
                    <a:pt x="17428" y="3959"/>
                  </a:cubicBezTo>
                  <a:cubicBezTo>
                    <a:pt x="18847" y="5759"/>
                    <a:pt x="20033" y="8159"/>
                    <a:pt x="20689" y="11159"/>
                  </a:cubicBezTo>
                  <a:cubicBezTo>
                    <a:pt x="21346" y="14159"/>
                    <a:pt x="21473" y="17759"/>
                    <a:pt x="2160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8628358" y="6006544"/>
              <a:ext cx="257610" cy="28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20" fill="norm" stroke="1" extrusionOk="0">
                  <a:moveTo>
                    <a:pt x="17685" y="473"/>
                  </a:moveTo>
                  <a:cubicBezTo>
                    <a:pt x="19090" y="160"/>
                    <a:pt x="20495" y="-153"/>
                    <a:pt x="20934" y="82"/>
                  </a:cubicBezTo>
                  <a:cubicBezTo>
                    <a:pt x="21373" y="317"/>
                    <a:pt x="20846" y="1099"/>
                    <a:pt x="17861" y="2586"/>
                  </a:cubicBezTo>
                  <a:cubicBezTo>
                    <a:pt x="14875" y="4073"/>
                    <a:pt x="9432" y="6264"/>
                    <a:pt x="6183" y="7595"/>
                  </a:cubicBezTo>
                  <a:cubicBezTo>
                    <a:pt x="2934" y="8925"/>
                    <a:pt x="1880" y="9395"/>
                    <a:pt x="2056" y="9786"/>
                  </a:cubicBezTo>
                  <a:cubicBezTo>
                    <a:pt x="2232" y="10177"/>
                    <a:pt x="3636" y="10490"/>
                    <a:pt x="5393" y="10725"/>
                  </a:cubicBezTo>
                  <a:cubicBezTo>
                    <a:pt x="7149" y="10960"/>
                    <a:pt x="9256" y="11117"/>
                    <a:pt x="10661" y="11430"/>
                  </a:cubicBezTo>
                  <a:cubicBezTo>
                    <a:pt x="12066" y="11743"/>
                    <a:pt x="12768" y="12212"/>
                    <a:pt x="12768" y="12682"/>
                  </a:cubicBezTo>
                  <a:cubicBezTo>
                    <a:pt x="12768" y="13151"/>
                    <a:pt x="12066" y="13621"/>
                    <a:pt x="9783" y="14638"/>
                  </a:cubicBezTo>
                  <a:cubicBezTo>
                    <a:pt x="7500" y="15656"/>
                    <a:pt x="3636" y="17221"/>
                    <a:pt x="1705" y="18395"/>
                  </a:cubicBezTo>
                  <a:cubicBezTo>
                    <a:pt x="-227" y="19569"/>
                    <a:pt x="-227" y="20351"/>
                    <a:pt x="300" y="20821"/>
                  </a:cubicBezTo>
                  <a:cubicBezTo>
                    <a:pt x="827" y="21290"/>
                    <a:pt x="1880" y="21447"/>
                    <a:pt x="5480" y="21212"/>
                  </a:cubicBezTo>
                  <a:cubicBezTo>
                    <a:pt x="9080" y="20977"/>
                    <a:pt x="15227" y="20351"/>
                    <a:pt x="21373" y="19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8991492" y="5995719"/>
              <a:ext cx="186576" cy="264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83" fill="norm" stroke="1" extrusionOk="0">
                  <a:moveTo>
                    <a:pt x="21393" y="363"/>
                  </a:moveTo>
                  <a:cubicBezTo>
                    <a:pt x="18966" y="23"/>
                    <a:pt x="16539" y="-317"/>
                    <a:pt x="13505" y="533"/>
                  </a:cubicBezTo>
                  <a:cubicBezTo>
                    <a:pt x="10472" y="1384"/>
                    <a:pt x="6831" y="3425"/>
                    <a:pt x="4283" y="5891"/>
                  </a:cubicBezTo>
                  <a:cubicBezTo>
                    <a:pt x="1735" y="8357"/>
                    <a:pt x="278" y="11248"/>
                    <a:pt x="36" y="13714"/>
                  </a:cubicBezTo>
                  <a:cubicBezTo>
                    <a:pt x="-207" y="16181"/>
                    <a:pt x="764" y="18222"/>
                    <a:pt x="4040" y="19412"/>
                  </a:cubicBezTo>
                  <a:cubicBezTo>
                    <a:pt x="7317" y="20603"/>
                    <a:pt x="12899" y="20943"/>
                    <a:pt x="18481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9273317" y="6000244"/>
              <a:ext cx="1841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34" y="2679"/>
                    <a:pt x="4469" y="5358"/>
                    <a:pt x="8069" y="8958"/>
                  </a:cubicBezTo>
                  <a:cubicBezTo>
                    <a:pt x="11669" y="12558"/>
                    <a:pt x="16634" y="170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9292367" y="6006594"/>
              <a:ext cx="2222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03" y="2400"/>
                    <a:pt x="14606" y="4800"/>
                    <a:pt x="11211" y="7976"/>
                  </a:cubicBezTo>
                  <a:cubicBezTo>
                    <a:pt x="7817" y="11153"/>
                    <a:pt x="4526" y="15106"/>
                    <a:pt x="2674" y="17506"/>
                  </a:cubicBezTo>
                  <a:cubicBezTo>
                    <a:pt x="823" y="19906"/>
                    <a:pt x="411" y="20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9495567" y="6241544"/>
              <a:ext cx="38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9533667" y="610184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9571767" y="5993894"/>
              <a:ext cx="101072" cy="300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421" fill="norm" stroke="1" extrusionOk="0">
                  <a:moveTo>
                    <a:pt x="7935" y="0"/>
                  </a:moveTo>
                  <a:cubicBezTo>
                    <a:pt x="10139" y="151"/>
                    <a:pt x="12343" y="302"/>
                    <a:pt x="14767" y="1359"/>
                  </a:cubicBezTo>
                  <a:cubicBezTo>
                    <a:pt x="17192" y="2417"/>
                    <a:pt x="19837" y="4380"/>
                    <a:pt x="20718" y="7099"/>
                  </a:cubicBezTo>
                  <a:cubicBezTo>
                    <a:pt x="21600" y="9818"/>
                    <a:pt x="20718" y="13292"/>
                    <a:pt x="18073" y="15860"/>
                  </a:cubicBezTo>
                  <a:cubicBezTo>
                    <a:pt x="15429" y="18428"/>
                    <a:pt x="11020" y="20090"/>
                    <a:pt x="7714" y="20845"/>
                  </a:cubicBezTo>
                  <a:cubicBezTo>
                    <a:pt x="4408" y="21600"/>
                    <a:pt x="2204" y="21449"/>
                    <a:pt x="0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9654317" y="5874697"/>
              <a:ext cx="171451" cy="119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4287"/>
                  </a:moveTo>
                  <a:cubicBezTo>
                    <a:pt x="1067" y="2772"/>
                    <a:pt x="2133" y="1256"/>
                    <a:pt x="3333" y="498"/>
                  </a:cubicBezTo>
                  <a:cubicBezTo>
                    <a:pt x="4533" y="-260"/>
                    <a:pt x="5867" y="-260"/>
                    <a:pt x="7067" y="1256"/>
                  </a:cubicBezTo>
                  <a:cubicBezTo>
                    <a:pt x="8267" y="2772"/>
                    <a:pt x="9333" y="5803"/>
                    <a:pt x="9333" y="7887"/>
                  </a:cubicBezTo>
                  <a:cubicBezTo>
                    <a:pt x="9333" y="9972"/>
                    <a:pt x="8267" y="11108"/>
                    <a:pt x="7067" y="12245"/>
                  </a:cubicBezTo>
                  <a:cubicBezTo>
                    <a:pt x="5867" y="13382"/>
                    <a:pt x="4533" y="14519"/>
                    <a:pt x="4800" y="15656"/>
                  </a:cubicBezTo>
                  <a:cubicBezTo>
                    <a:pt x="5067" y="16793"/>
                    <a:pt x="6933" y="17929"/>
                    <a:pt x="10000" y="18877"/>
                  </a:cubicBezTo>
                  <a:cubicBezTo>
                    <a:pt x="13067" y="19824"/>
                    <a:pt x="17333" y="20582"/>
                    <a:pt x="21600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357917" y="-1"/>
              <a:ext cx="5855831" cy="361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70" fill="norm" stroke="1" extrusionOk="0">
                  <a:moveTo>
                    <a:pt x="0" y="21570"/>
                  </a:moveTo>
                  <a:cubicBezTo>
                    <a:pt x="211" y="20812"/>
                    <a:pt x="422" y="20054"/>
                    <a:pt x="660" y="19359"/>
                  </a:cubicBezTo>
                  <a:cubicBezTo>
                    <a:pt x="898" y="18665"/>
                    <a:pt x="1163" y="18033"/>
                    <a:pt x="1436" y="17465"/>
                  </a:cubicBezTo>
                  <a:cubicBezTo>
                    <a:pt x="1710" y="16896"/>
                    <a:pt x="1991" y="16391"/>
                    <a:pt x="2272" y="15949"/>
                  </a:cubicBezTo>
                  <a:cubicBezTo>
                    <a:pt x="2553" y="15507"/>
                    <a:pt x="2834" y="15128"/>
                    <a:pt x="3103" y="14812"/>
                  </a:cubicBezTo>
                  <a:cubicBezTo>
                    <a:pt x="3372" y="14496"/>
                    <a:pt x="3630" y="14244"/>
                    <a:pt x="3907" y="14054"/>
                  </a:cubicBezTo>
                  <a:cubicBezTo>
                    <a:pt x="4184" y="13865"/>
                    <a:pt x="4481" y="13738"/>
                    <a:pt x="4785" y="13549"/>
                  </a:cubicBezTo>
                  <a:cubicBezTo>
                    <a:pt x="5090" y="13359"/>
                    <a:pt x="5402" y="13107"/>
                    <a:pt x="5687" y="12854"/>
                  </a:cubicBezTo>
                  <a:cubicBezTo>
                    <a:pt x="5972" y="12602"/>
                    <a:pt x="6229" y="12349"/>
                    <a:pt x="6487" y="12096"/>
                  </a:cubicBezTo>
                  <a:cubicBezTo>
                    <a:pt x="6745" y="11844"/>
                    <a:pt x="7002" y="11591"/>
                    <a:pt x="7275" y="11338"/>
                  </a:cubicBezTo>
                  <a:cubicBezTo>
                    <a:pt x="7549" y="11086"/>
                    <a:pt x="7838" y="10833"/>
                    <a:pt x="8130" y="10581"/>
                  </a:cubicBezTo>
                  <a:cubicBezTo>
                    <a:pt x="8423" y="10328"/>
                    <a:pt x="8720" y="10075"/>
                    <a:pt x="9012" y="9886"/>
                  </a:cubicBezTo>
                  <a:cubicBezTo>
                    <a:pt x="9305" y="9696"/>
                    <a:pt x="9594" y="9570"/>
                    <a:pt x="9887" y="9381"/>
                  </a:cubicBezTo>
                  <a:cubicBezTo>
                    <a:pt x="10179" y="9191"/>
                    <a:pt x="10476" y="8938"/>
                    <a:pt x="10780" y="8686"/>
                  </a:cubicBezTo>
                  <a:cubicBezTo>
                    <a:pt x="11085" y="8433"/>
                    <a:pt x="11397" y="8181"/>
                    <a:pt x="11717" y="7928"/>
                  </a:cubicBezTo>
                  <a:cubicBezTo>
                    <a:pt x="12037" y="7675"/>
                    <a:pt x="12365" y="7423"/>
                    <a:pt x="12689" y="7107"/>
                  </a:cubicBezTo>
                  <a:cubicBezTo>
                    <a:pt x="13013" y="6791"/>
                    <a:pt x="13333" y="6412"/>
                    <a:pt x="13653" y="6033"/>
                  </a:cubicBezTo>
                  <a:cubicBezTo>
                    <a:pt x="13973" y="5654"/>
                    <a:pt x="14293" y="5275"/>
                    <a:pt x="14606" y="4896"/>
                  </a:cubicBezTo>
                  <a:cubicBezTo>
                    <a:pt x="14918" y="4517"/>
                    <a:pt x="15222" y="4138"/>
                    <a:pt x="15531" y="3886"/>
                  </a:cubicBezTo>
                  <a:cubicBezTo>
                    <a:pt x="15839" y="3633"/>
                    <a:pt x="16151" y="3507"/>
                    <a:pt x="16448" y="3381"/>
                  </a:cubicBezTo>
                  <a:cubicBezTo>
                    <a:pt x="16744" y="3254"/>
                    <a:pt x="17026" y="3128"/>
                    <a:pt x="17299" y="3002"/>
                  </a:cubicBezTo>
                  <a:cubicBezTo>
                    <a:pt x="17572" y="2875"/>
                    <a:pt x="17837" y="2749"/>
                    <a:pt x="18130" y="2623"/>
                  </a:cubicBezTo>
                  <a:cubicBezTo>
                    <a:pt x="18423" y="2496"/>
                    <a:pt x="18743" y="2370"/>
                    <a:pt x="19047" y="2117"/>
                  </a:cubicBezTo>
                  <a:cubicBezTo>
                    <a:pt x="19352" y="1865"/>
                    <a:pt x="19641" y="1486"/>
                    <a:pt x="19933" y="1170"/>
                  </a:cubicBezTo>
                  <a:cubicBezTo>
                    <a:pt x="20226" y="854"/>
                    <a:pt x="20523" y="602"/>
                    <a:pt x="20788" y="412"/>
                  </a:cubicBezTo>
                  <a:cubicBezTo>
                    <a:pt x="21054" y="223"/>
                    <a:pt x="21288" y="96"/>
                    <a:pt x="21424" y="33"/>
                  </a:cubicBezTo>
                  <a:cubicBezTo>
                    <a:pt x="21561" y="-30"/>
                    <a:pt x="21600" y="-30"/>
                    <a:pt x="21596" y="286"/>
                  </a:cubicBezTo>
                  <a:cubicBezTo>
                    <a:pt x="21592" y="602"/>
                    <a:pt x="21545" y="1233"/>
                    <a:pt x="21499" y="1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6066567" y="24894"/>
              <a:ext cx="685801" cy="90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71" fill="norm" stroke="1" extrusionOk="0">
                  <a:moveTo>
                    <a:pt x="0" y="0"/>
                  </a:moveTo>
                  <a:cubicBezTo>
                    <a:pt x="399" y="908"/>
                    <a:pt x="798" y="1817"/>
                    <a:pt x="1130" y="3205"/>
                  </a:cubicBezTo>
                  <a:cubicBezTo>
                    <a:pt x="1463" y="4593"/>
                    <a:pt x="1728" y="6460"/>
                    <a:pt x="1795" y="8277"/>
                  </a:cubicBezTo>
                  <a:cubicBezTo>
                    <a:pt x="1861" y="10093"/>
                    <a:pt x="1728" y="11860"/>
                    <a:pt x="1429" y="13500"/>
                  </a:cubicBezTo>
                  <a:cubicBezTo>
                    <a:pt x="1130" y="15140"/>
                    <a:pt x="665" y="16654"/>
                    <a:pt x="366" y="17739"/>
                  </a:cubicBezTo>
                  <a:cubicBezTo>
                    <a:pt x="67" y="18824"/>
                    <a:pt x="-66" y="19480"/>
                    <a:pt x="200" y="19985"/>
                  </a:cubicBezTo>
                  <a:cubicBezTo>
                    <a:pt x="466" y="20490"/>
                    <a:pt x="1130" y="20843"/>
                    <a:pt x="2460" y="21095"/>
                  </a:cubicBezTo>
                  <a:cubicBezTo>
                    <a:pt x="3789" y="21348"/>
                    <a:pt x="5783" y="21499"/>
                    <a:pt x="7909" y="21550"/>
                  </a:cubicBezTo>
                  <a:cubicBezTo>
                    <a:pt x="10036" y="21600"/>
                    <a:pt x="12296" y="21550"/>
                    <a:pt x="14323" y="21524"/>
                  </a:cubicBezTo>
                  <a:cubicBezTo>
                    <a:pt x="16350" y="21499"/>
                    <a:pt x="18144" y="21499"/>
                    <a:pt x="19208" y="21499"/>
                  </a:cubicBezTo>
                  <a:cubicBezTo>
                    <a:pt x="20271" y="21499"/>
                    <a:pt x="20604" y="21499"/>
                    <a:pt x="20869" y="21398"/>
                  </a:cubicBezTo>
                  <a:cubicBezTo>
                    <a:pt x="21135" y="21297"/>
                    <a:pt x="21335" y="21095"/>
                    <a:pt x="21534" y="20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6657117" y="810921"/>
              <a:ext cx="128565" cy="25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1361" fill="norm" stroke="1" extrusionOk="0">
                  <a:moveTo>
                    <a:pt x="2025" y="115"/>
                  </a:moveTo>
                  <a:cubicBezTo>
                    <a:pt x="3712" y="-62"/>
                    <a:pt x="5400" y="-239"/>
                    <a:pt x="8944" y="1266"/>
                  </a:cubicBezTo>
                  <a:cubicBezTo>
                    <a:pt x="12487" y="2771"/>
                    <a:pt x="17887" y="5958"/>
                    <a:pt x="19744" y="8613"/>
                  </a:cubicBezTo>
                  <a:cubicBezTo>
                    <a:pt x="21600" y="11269"/>
                    <a:pt x="19912" y="13394"/>
                    <a:pt x="16031" y="15430"/>
                  </a:cubicBezTo>
                  <a:cubicBezTo>
                    <a:pt x="12150" y="17466"/>
                    <a:pt x="6075" y="19413"/>
                    <a:pt x="0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7067751" y="747077"/>
              <a:ext cx="191197" cy="51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367" fill="norm" stroke="1" extrusionOk="0">
                  <a:moveTo>
                    <a:pt x="3052" y="11614"/>
                  </a:moveTo>
                  <a:cubicBezTo>
                    <a:pt x="3287" y="14150"/>
                    <a:pt x="3522" y="16686"/>
                    <a:pt x="3639" y="18217"/>
                  </a:cubicBezTo>
                  <a:cubicBezTo>
                    <a:pt x="3757" y="19747"/>
                    <a:pt x="3757" y="20272"/>
                    <a:pt x="3404" y="20709"/>
                  </a:cubicBezTo>
                  <a:cubicBezTo>
                    <a:pt x="3052" y="21146"/>
                    <a:pt x="2348" y="21496"/>
                    <a:pt x="1878" y="21321"/>
                  </a:cubicBezTo>
                  <a:cubicBezTo>
                    <a:pt x="1409" y="21146"/>
                    <a:pt x="1174" y="20447"/>
                    <a:pt x="822" y="18392"/>
                  </a:cubicBezTo>
                  <a:cubicBezTo>
                    <a:pt x="470" y="16336"/>
                    <a:pt x="0" y="12926"/>
                    <a:pt x="0" y="9865"/>
                  </a:cubicBezTo>
                  <a:cubicBezTo>
                    <a:pt x="0" y="6805"/>
                    <a:pt x="470" y="4094"/>
                    <a:pt x="1057" y="2519"/>
                  </a:cubicBezTo>
                  <a:cubicBezTo>
                    <a:pt x="1643" y="945"/>
                    <a:pt x="2348" y="508"/>
                    <a:pt x="3287" y="246"/>
                  </a:cubicBezTo>
                  <a:cubicBezTo>
                    <a:pt x="4226" y="-17"/>
                    <a:pt x="5400" y="-104"/>
                    <a:pt x="6926" y="158"/>
                  </a:cubicBezTo>
                  <a:cubicBezTo>
                    <a:pt x="8452" y="421"/>
                    <a:pt x="10330" y="1033"/>
                    <a:pt x="11270" y="2213"/>
                  </a:cubicBezTo>
                  <a:cubicBezTo>
                    <a:pt x="12209" y="3394"/>
                    <a:pt x="12209" y="5143"/>
                    <a:pt x="11739" y="6192"/>
                  </a:cubicBezTo>
                  <a:cubicBezTo>
                    <a:pt x="11270" y="7242"/>
                    <a:pt x="10330" y="7592"/>
                    <a:pt x="10330" y="7635"/>
                  </a:cubicBezTo>
                  <a:cubicBezTo>
                    <a:pt x="10330" y="7679"/>
                    <a:pt x="11270" y="7417"/>
                    <a:pt x="12561" y="7242"/>
                  </a:cubicBezTo>
                  <a:cubicBezTo>
                    <a:pt x="13852" y="7067"/>
                    <a:pt x="15496" y="6979"/>
                    <a:pt x="16904" y="7111"/>
                  </a:cubicBezTo>
                  <a:cubicBezTo>
                    <a:pt x="18313" y="7242"/>
                    <a:pt x="19487" y="7592"/>
                    <a:pt x="20309" y="7985"/>
                  </a:cubicBezTo>
                  <a:cubicBezTo>
                    <a:pt x="21130" y="8379"/>
                    <a:pt x="21600" y="8816"/>
                    <a:pt x="20778" y="9559"/>
                  </a:cubicBezTo>
                  <a:cubicBezTo>
                    <a:pt x="19957" y="10302"/>
                    <a:pt x="17843" y="11352"/>
                    <a:pt x="15143" y="11789"/>
                  </a:cubicBezTo>
                  <a:cubicBezTo>
                    <a:pt x="12443" y="12226"/>
                    <a:pt x="9157" y="12051"/>
                    <a:pt x="5870" y="11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7070662" y="495848"/>
              <a:ext cx="138906" cy="185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023" fill="norm" stroke="1" extrusionOk="0">
                  <a:moveTo>
                    <a:pt x="1841" y="9241"/>
                  </a:moveTo>
                  <a:cubicBezTo>
                    <a:pt x="1841" y="11641"/>
                    <a:pt x="1841" y="14041"/>
                    <a:pt x="1513" y="16321"/>
                  </a:cubicBezTo>
                  <a:cubicBezTo>
                    <a:pt x="1186" y="18601"/>
                    <a:pt x="532" y="20761"/>
                    <a:pt x="204" y="21001"/>
                  </a:cubicBezTo>
                  <a:cubicBezTo>
                    <a:pt x="-123" y="21241"/>
                    <a:pt x="-123" y="19561"/>
                    <a:pt x="695" y="16441"/>
                  </a:cubicBezTo>
                  <a:cubicBezTo>
                    <a:pt x="1513" y="13321"/>
                    <a:pt x="3150" y="8761"/>
                    <a:pt x="4459" y="5641"/>
                  </a:cubicBezTo>
                  <a:cubicBezTo>
                    <a:pt x="5768" y="2521"/>
                    <a:pt x="6750" y="841"/>
                    <a:pt x="8059" y="241"/>
                  </a:cubicBezTo>
                  <a:cubicBezTo>
                    <a:pt x="9368" y="-359"/>
                    <a:pt x="11004" y="121"/>
                    <a:pt x="12804" y="2161"/>
                  </a:cubicBezTo>
                  <a:cubicBezTo>
                    <a:pt x="14604" y="4201"/>
                    <a:pt x="16568" y="7801"/>
                    <a:pt x="18041" y="11161"/>
                  </a:cubicBezTo>
                  <a:cubicBezTo>
                    <a:pt x="19513" y="14521"/>
                    <a:pt x="20495" y="17641"/>
                    <a:pt x="21477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7355617" y="805944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7381017" y="926594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7928819" y="605678"/>
              <a:ext cx="129461" cy="262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437" fill="norm" stroke="1" extrusionOk="0">
                  <a:moveTo>
                    <a:pt x="1754" y="4426"/>
                  </a:moveTo>
                  <a:cubicBezTo>
                    <a:pt x="742" y="3735"/>
                    <a:pt x="-271" y="3043"/>
                    <a:pt x="67" y="2439"/>
                  </a:cubicBezTo>
                  <a:cubicBezTo>
                    <a:pt x="404" y="1834"/>
                    <a:pt x="2092" y="1315"/>
                    <a:pt x="4116" y="883"/>
                  </a:cubicBezTo>
                  <a:cubicBezTo>
                    <a:pt x="6141" y="451"/>
                    <a:pt x="8504" y="106"/>
                    <a:pt x="10529" y="19"/>
                  </a:cubicBezTo>
                  <a:cubicBezTo>
                    <a:pt x="12554" y="-67"/>
                    <a:pt x="14241" y="106"/>
                    <a:pt x="15085" y="1056"/>
                  </a:cubicBezTo>
                  <a:cubicBezTo>
                    <a:pt x="15929" y="2007"/>
                    <a:pt x="15929" y="3735"/>
                    <a:pt x="15254" y="5031"/>
                  </a:cubicBezTo>
                  <a:cubicBezTo>
                    <a:pt x="14579" y="6327"/>
                    <a:pt x="13229" y="7191"/>
                    <a:pt x="11879" y="7968"/>
                  </a:cubicBezTo>
                  <a:cubicBezTo>
                    <a:pt x="10529" y="8746"/>
                    <a:pt x="9179" y="9437"/>
                    <a:pt x="9517" y="10128"/>
                  </a:cubicBezTo>
                  <a:cubicBezTo>
                    <a:pt x="9854" y="10819"/>
                    <a:pt x="11879" y="11511"/>
                    <a:pt x="13904" y="12115"/>
                  </a:cubicBezTo>
                  <a:cubicBezTo>
                    <a:pt x="15929" y="12720"/>
                    <a:pt x="17954" y="13239"/>
                    <a:pt x="19304" y="14362"/>
                  </a:cubicBezTo>
                  <a:cubicBezTo>
                    <a:pt x="20654" y="15485"/>
                    <a:pt x="21329" y="17213"/>
                    <a:pt x="19642" y="18509"/>
                  </a:cubicBezTo>
                  <a:cubicBezTo>
                    <a:pt x="17954" y="19805"/>
                    <a:pt x="13904" y="20669"/>
                    <a:pt x="10360" y="21101"/>
                  </a:cubicBezTo>
                  <a:cubicBezTo>
                    <a:pt x="6817" y="21533"/>
                    <a:pt x="3779" y="21533"/>
                    <a:pt x="2935" y="21187"/>
                  </a:cubicBezTo>
                  <a:cubicBezTo>
                    <a:pt x="2092" y="20842"/>
                    <a:pt x="3442" y="20151"/>
                    <a:pt x="4792" y="19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8149367" y="723394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8244617" y="666244"/>
              <a:ext cx="317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449"/>
                    <a:pt x="5760" y="10897"/>
                    <a:pt x="9360" y="14497"/>
                  </a:cubicBezTo>
                  <a:cubicBezTo>
                    <a:pt x="12960" y="18097"/>
                    <a:pt x="17280" y="198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8543067" y="590044"/>
              <a:ext cx="6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200"/>
                    <a:pt x="7200" y="12400"/>
                    <a:pt x="3600" y="16000"/>
                  </a:cubicBezTo>
                  <a:cubicBezTo>
                    <a:pt x="0" y="19600"/>
                    <a:pt x="0" y="20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8660264" y="564644"/>
              <a:ext cx="117754" cy="166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213" fill="norm" stroke="1" extrusionOk="0">
                  <a:moveTo>
                    <a:pt x="8576" y="0"/>
                  </a:moveTo>
                  <a:cubicBezTo>
                    <a:pt x="6302" y="4320"/>
                    <a:pt x="4028" y="8640"/>
                    <a:pt x="2323" y="12285"/>
                  </a:cubicBezTo>
                  <a:cubicBezTo>
                    <a:pt x="618" y="15930"/>
                    <a:pt x="-519" y="18900"/>
                    <a:pt x="239" y="20250"/>
                  </a:cubicBezTo>
                  <a:cubicBezTo>
                    <a:pt x="997" y="21600"/>
                    <a:pt x="3649" y="21330"/>
                    <a:pt x="7439" y="20655"/>
                  </a:cubicBezTo>
                  <a:cubicBezTo>
                    <a:pt x="11228" y="19980"/>
                    <a:pt x="16155" y="18900"/>
                    <a:pt x="21081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8771667" y="672594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8936767" y="678944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9025667" y="615444"/>
              <a:ext cx="12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75"/>
                    <a:pt x="0" y="12150"/>
                    <a:pt x="3600" y="15750"/>
                  </a:cubicBezTo>
                  <a:cubicBezTo>
                    <a:pt x="7200" y="19350"/>
                    <a:pt x="1440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9162479" y="515035"/>
              <a:ext cx="167989" cy="248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13" fill="norm" stroke="1" extrusionOk="0">
                  <a:moveTo>
                    <a:pt x="1164" y="3710"/>
                  </a:moveTo>
                  <a:cubicBezTo>
                    <a:pt x="1431" y="2802"/>
                    <a:pt x="1697" y="1895"/>
                    <a:pt x="2497" y="1259"/>
                  </a:cubicBezTo>
                  <a:cubicBezTo>
                    <a:pt x="3297" y="624"/>
                    <a:pt x="4631" y="261"/>
                    <a:pt x="6231" y="80"/>
                  </a:cubicBezTo>
                  <a:cubicBezTo>
                    <a:pt x="7831" y="-102"/>
                    <a:pt x="9697" y="-102"/>
                    <a:pt x="10497" y="1532"/>
                  </a:cubicBezTo>
                  <a:cubicBezTo>
                    <a:pt x="11297" y="3165"/>
                    <a:pt x="11031" y="6432"/>
                    <a:pt x="9297" y="9609"/>
                  </a:cubicBezTo>
                  <a:cubicBezTo>
                    <a:pt x="7564" y="12785"/>
                    <a:pt x="4364" y="15871"/>
                    <a:pt x="2364" y="17868"/>
                  </a:cubicBezTo>
                  <a:cubicBezTo>
                    <a:pt x="364" y="19864"/>
                    <a:pt x="-436" y="20772"/>
                    <a:pt x="231" y="21135"/>
                  </a:cubicBezTo>
                  <a:cubicBezTo>
                    <a:pt x="897" y="21498"/>
                    <a:pt x="3031" y="21316"/>
                    <a:pt x="6764" y="20500"/>
                  </a:cubicBezTo>
                  <a:cubicBezTo>
                    <a:pt x="10497" y="19683"/>
                    <a:pt x="15831" y="18231"/>
                    <a:pt x="21164" y="16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9368567" y="476752"/>
              <a:ext cx="131899" cy="291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25" fill="norm" stroke="1" extrusionOk="0">
                  <a:moveTo>
                    <a:pt x="0" y="2273"/>
                  </a:moveTo>
                  <a:cubicBezTo>
                    <a:pt x="1029" y="1490"/>
                    <a:pt x="2057" y="708"/>
                    <a:pt x="4971" y="316"/>
                  </a:cubicBezTo>
                  <a:cubicBezTo>
                    <a:pt x="7886" y="-75"/>
                    <a:pt x="12686" y="-75"/>
                    <a:pt x="15771" y="160"/>
                  </a:cubicBezTo>
                  <a:cubicBezTo>
                    <a:pt x="18857" y="395"/>
                    <a:pt x="20229" y="864"/>
                    <a:pt x="20914" y="1490"/>
                  </a:cubicBezTo>
                  <a:cubicBezTo>
                    <a:pt x="21600" y="2116"/>
                    <a:pt x="21600" y="2899"/>
                    <a:pt x="20229" y="5482"/>
                  </a:cubicBezTo>
                  <a:cubicBezTo>
                    <a:pt x="18857" y="8064"/>
                    <a:pt x="16114" y="12447"/>
                    <a:pt x="15086" y="15421"/>
                  </a:cubicBezTo>
                  <a:cubicBezTo>
                    <a:pt x="14057" y="18395"/>
                    <a:pt x="14743" y="19960"/>
                    <a:pt x="15429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9381267" y="634494"/>
              <a:ext cx="184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9" y="16560"/>
                    <a:pt x="5959" y="11520"/>
                    <a:pt x="9559" y="7920"/>
                  </a:cubicBezTo>
                  <a:cubicBezTo>
                    <a:pt x="13159" y="4320"/>
                    <a:pt x="17379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7837963" y="901194"/>
              <a:ext cx="177825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388" y="21600"/>
                  </a:moveTo>
                  <a:cubicBezTo>
                    <a:pt x="208" y="21600"/>
                    <a:pt x="28" y="21600"/>
                    <a:pt x="3" y="21600"/>
                  </a:cubicBezTo>
                  <a:cubicBezTo>
                    <a:pt x="-23" y="21600"/>
                    <a:pt x="105" y="21600"/>
                    <a:pt x="619" y="20736"/>
                  </a:cubicBezTo>
                  <a:cubicBezTo>
                    <a:pt x="1133" y="19872"/>
                    <a:pt x="2032" y="18144"/>
                    <a:pt x="2995" y="16704"/>
                  </a:cubicBezTo>
                  <a:cubicBezTo>
                    <a:pt x="3958" y="15264"/>
                    <a:pt x="4985" y="14112"/>
                    <a:pt x="5987" y="13104"/>
                  </a:cubicBezTo>
                  <a:cubicBezTo>
                    <a:pt x="6989" y="12096"/>
                    <a:pt x="7965" y="11232"/>
                    <a:pt x="8979" y="10368"/>
                  </a:cubicBezTo>
                  <a:cubicBezTo>
                    <a:pt x="9994" y="9504"/>
                    <a:pt x="11047" y="8640"/>
                    <a:pt x="12087" y="7920"/>
                  </a:cubicBezTo>
                  <a:cubicBezTo>
                    <a:pt x="13127" y="7200"/>
                    <a:pt x="14154" y="6624"/>
                    <a:pt x="15118" y="6048"/>
                  </a:cubicBezTo>
                  <a:cubicBezTo>
                    <a:pt x="16081" y="5472"/>
                    <a:pt x="16980" y="4896"/>
                    <a:pt x="17956" y="4176"/>
                  </a:cubicBezTo>
                  <a:cubicBezTo>
                    <a:pt x="18932" y="3456"/>
                    <a:pt x="19985" y="2592"/>
                    <a:pt x="20601" y="1872"/>
                  </a:cubicBezTo>
                  <a:cubicBezTo>
                    <a:pt x="21217" y="1152"/>
                    <a:pt x="21397" y="576"/>
                    <a:pt x="215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8130317" y="1218694"/>
              <a:ext cx="25401" cy="201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14" fill="norm" stroke="1" extrusionOk="0">
                  <a:moveTo>
                    <a:pt x="0" y="0"/>
                  </a:moveTo>
                  <a:cubicBezTo>
                    <a:pt x="7200" y="7699"/>
                    <a:pt x="14400" y="15398"/>
                    <a:pt x="18000" y="18499"/>
                  </a:cubicBezTo>
                  <a:cubicBezTo>
                    <a:pt x="21600" y="21600"/>
                    <a:pt x="21600" y="20103"/>
                    <a:pt x="21600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8187467" y="1055711"/>
              <a:ext cx="152401" cy="133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5737"/>
                  </a:moveTo>
                  <a:cubicBezTo>
                    <a:pt x="0" y="4050"/>
                    <a:pt x="0" y="2362"/>
                    <a:pt x="1050" y="1350"/>
                  </a:cubicBezTo>
                  <a:cubicBezTo>
                    <a:pt x="2100" y="337"/>
                    <a:pt x="4200" y="0"/>
                    <a:pt x="6000" y="0"/>
                  </a:cubicBezTo>
                  <a:cubicBezTo>
                    <a:pt x="7800" y="0"/>
                    <a:pt x="9300" y="337"/>
                    <a:pt x="10350" y="1350"/>
                  </a:cubicBezTo>
                  <a:cubicBezTo>
                    <a:pt x="11400" y="2362"/>
                    <a:pt x="12000" y="4050"/>
                    <a:pt x="11250" y="6919"/>
                  </a:cubicBezTo>
                  <a:cubicBezTo>
                    <a:pt x="10500" y="9788"/>
                    <a:pt x="8400" y="13838"/>
                    <a:pt x="6750" y="16538"/>
                  </a:cubicBezTo>
                  <a:cubicBezTo>
                    <a:pt x="5100" y="19237"/>
                    <a:pt x="3900" y="20588"/>
                    <a:pt x="4050" y="21094"/>
                  </a:cubicBezTo>
                  <a:cubicBezTo>
                    <a:pt x="4200" y="21600"/>
                    <a:pt x="5700" y="21262"/>
                    <a:pt x="8850" y="20081"/>
                  </a:cubicBezTo>
                  <a:cubicBezTo>
                    <a:pt x="12000" y="18900"/>
                    <a:pt x="16800" y="16875"/>
                    <a:pt x="21600" y="14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8339867" y="1225044"/>
              <a:ext cx="158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8430884" y="1161544"/>
              <a:ext cx="2328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0"/>
                  </a:moveTo>
                  <a:cubicBezTo>
                    <a:pt x="1964" y="6075"/>
                    <a:pt x="0" y="12150"/>
                    <a:pt x="0" y="15750"/>
                  </a:cubicBezTo>
                  <a:cubicBezTo>
                    <a:pt x="0" y="19350"/>
                    <a:pt x="1964" y="20475"/>
                    <a:pt x="5891" y="21037"/>
                  </a:cubicBezTo>
                  <a:cubicBezTo>
                    <a:pt x="9818" y="21600"/>
                    <a:pt x="1570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8593817" y="1143023"/>
              <a:ext cx="158801" cy="19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45" fill="norm" stroke="1" extrusionOk="0">
                  <a:moveTo>
                    <a:pt x="860" y="4871"/>
                  </a:moveTo>
                  <a:cubicBezTo>
                    <a:pt x="291" y="3698"/>
                    <a:pt x="-277" y="2524"/>
                    <a:pt x="149" y="1702"/>
                  </a:cubicBezTo>
                  <a:cubicBezTo>
                    <a:pt x="576" y="880"/>
                    <a:pt x="1997" y="411"/>
                    <a:pt x="3418" y="176"/>
                  </a:cubicBezTo>
                  <a:cubicBezTo>
                    <a:pt x="4839" y="-59"/>
                    <a:pt x="6260" y="-59"/>
                    <a:pt x="7681" y="176"/>
                  </a:cubicBezTo>
                  <a:cubicBezTo>
                    <a:pt x="9102" y="411"/>
                    <a:pt x="10523" y="880"/>
                    <a:pt x="10523" y="2993"/>
                  </a:cubicBezTo>
                  <a:cubicBezTo>
                    <a:pt x="10523" y="5106"/>
                    <a:pt x="9102" y="8863"/>
                    <a:pt x="7823" y="11328"/>
                  </a:cubicBezTo>
                  <a:cubicBezTo>
                    <a:pt x="6544" y="13793"/>
                    <a:pt x="5407" y="14967"/>
                    <a:pt x="4412" y="16376"/>
                  </a:cubicBezTo>
                  <a:cubicBezTo>
                    <a:pt x="3418" y="17784"/>
                    <a:pt x="2565" y="19428"/>
                    <a:pt x="2849" y="20367"/>
                  </a:cubicBezTo>
                  <a:cubicBezTo>
                    <a:pt x="3134" y="21306"/>
                    <a:pt x="4555" y="21541"/>
                    <a:pt x="7823" y="21189"/>
                  </a:cubicBezTo>
                  <a:cubicBezTo>
                    <a:pt x="11091" y="20837"/>
                    <a:pt x="16207" y="19898"/>
                    <a:pt x="21323" y="18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8720867" y="991370"/>
              <a:ext cx="133351" cy="96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0" y="3859"/>
                  </a:moveTo>
                  <a:cubicBezTo>
                    <a:pt x="1371" y="2480"/>
                    <a:pt x="2743" y="1102"/>
                    <a:pt x="4286" y="412"/>
                  </a:cubicBezTo>
                  <a:cubicBezTo>
                    <a:pt x="5829" y="-277"/>
                    <a:pt x="7543" y="-277"/>
                    <a:pt x="8743" y="1791"/>
                  </a:cubicBezTo>
                  <a:cubicBezTo>
                    <a:pt x="9943" y="3859"/>
                    <a:pt x="10629" y="7995"/>
                    <a:pt x="10286" y="10753"/>
                  </a:cubicBezTo>
                  <a:cubicBezTo>
                    <a:pt x="9943" y="13510"/>
                    <a:pt x="8571" y="14889"/>
                    <a:pt x="7200" y="16497"/>
                  </a:cubicBezTo>
                  <a:cubicBezTo>
                    <a:pt x="5829" y="18106"/>
                    <a:pt x="4457" y="19944"/>
                    <a:pt x="4800" y="20634"/>
                  </a:cubicBezTo>
                  <a:cubicBezTo>
                    <a:pt x="5143" y="21323"/>
                    <a:pt x="7200" y="20863"/>
                    <a:pt x="10286" y="19714"/>
                  </a:cubicBezTo>
                  <a:cubicBezTo>
                    <a:pt x="13371" y="18566"/>
                    <a:pt x="17486" y="16727"/>
                    <a:pt x="21600" y="14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8835167" y="1174244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8929194" y="1123444"/>
              <a:ext cx="1392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600"/>
                    <a:pt x="-1303" y="7200"/>
                    <a:pt x="240" y="10800"/>
                  </a:cubicBezTo>
                  <a:cubicBezTo>
                    <a:pt x="1783" y="14400"/>
                    <a:pt x="11040" y="180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9063767" y="1127277"/>
              <a:ext cx="87893" cy="220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244" fill="norm" stroke="1" extrusionOk="0">
                  <a:moveTo>
                    <a:pt x="0" y="2077"/>
                  </a:moveTo>
                  <a:cubicBezTo>
                    <a:pt x="1543" y="1261"/>
                    <a:pt x="3086" y="446"/>
                    <a:pt x="5143" y="141"/>
                  </a:cubicBezTo>
                  <a:cubicBezTo>
                    <a:pt x="7200" y="-165"/>
                    <a:pt x="9771" y="39"/>
                    <a:pt x="11314" y="650"/>
                  </a:cubicBezTo>
                  <a:cubicBezTo>
                    <a:pt x="12857" y="1261"/>
                    <a:pt x="13371" y="2280"/>
                    <a:pt x="12343" y="3503"/>
                  </a:cubicBezTo>
                  <a:cubicBezTo>
                    <a:pt x="11314" y="4726"/>
                    <a:pt x="8743" y="6152"/>
                    <a:pt x="8743" y="7171"/>
                  </a:cubicBezTo>
                  <a:cubicBezTo>
                    <a:pt x="8743" y="8190"/>
                    <a:pt x="11314" y="8801"/>
                    <a:pt x="13886" y="10024"/>
                  </a:cubicBezTo>
                  <a:cubicBezTo>
                    <a:pt x="16457" y="11246"/>
                    <a:pt x="19029" y="13080"/>
                    <a:pt x="20314" y="14609"/>
                  </a:cubicBezTo>
                  <a:cubicBezTo>
                    <a:pt x="21600" y="16137"/>
                    <a:pt x="21600" y="17360"/>
                    <a:pt x="20829" y="18378"/>
                  </a:cubicBezTo>
                  <a:cubicBezTo>
                    <a:pt x="20057" y="19397"/>
                    <a:pt x="18514" y="20212"/>
                    <a:pt x="16457" y="20722"/>
                  </a:cubicBezTo>
                  <a:cubicBezTo>
                    <a:pt x="14400" y="21231"/>
                    <a:pt x="11829" y="21435"/>
                    <a:pt x="9771" y="21027"/>
                  </a:cubicBezTo>
                  <a:cubicBezTo>
                    <a:pt x="7714" y="20620"/>
                    <a:pt x="6171" y="19601"/>
                    <a:pt x="4629" y="18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9146317" y="1058721"/>
              <a:ext cx="120651" cy="76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2088"/>
                  </a:moveTo>
                  <a:cubicBezTo>
                    <a:pt x="1895" y="921"/>
                    <a:pt x="3789" y="-247"/>
                    <a:pt x="5495" y="45"/>
                  </a:cubicBezTo>
                  <a:cubicBezTo>
                    <a:pt x="7200" y="337"/>
                    <a:pt x="8716" y="2088"/>
                    <a:pt x="9284" y="4423"/>
                  </a:cubicBezTo>
                  <a:cubicBezTo>
                    <a:pt x="9853" y="6758"/>
                    <a:pt x="9474" y="9677"/>
                    <a:pt x="8905" y="12596"/>
                  </a:cubicBezTo>
                  <a:cubicBezTo>
                    <a:pt x="8337" y="15515"/>
                    <a:pt x="7579" y="18434"/>
                    <a:pt x="8147" y="19894"/>
                  </a:cubicBezTo>
                  <a:cubicBezTo>
                    <a:pt x="8716" y="21353"/>
                    <a:pt x="10611" y="21353"/>
                    <a:pt x="13074" y="20769"/>
                  </a:cubicBezTo>
                  <a:cubicBezTo>
                    <a:pt x="15537" y="20185"/>
                    <a:pt x="18568" y="19018"/>
                    <a:pt x="21600" y="17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9882917" y="799594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9901967" y="888494"/>
              <a:ext cx="184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10429075" y="511400"/>
              <a:ext cx="126943" cy="21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160" fill="norm" stroke="1" extrusionOk="0">
                  <a:moveTo>
                    <a:pt x="7426" y="4692"/>
                  </a:moveTo>
                  <a:cubicBezTo>
                    <a:pt x="8134" y="3633"/>
                    <a:pt x="8843" y="2574"/>
                    <a:pt x="9905" y="1621"/>
                  </a:cubicBezTo>
                  <a:cubicBezTo>
                    <a:pt x="10967" y="668"/>
                    <a:pt x="12384" y="-179"/>
                    <a:pt x="12915" y="33"/>
                  </a:cubicBezTo>
                  <a:cubicBezTo>
                    <a:pt x="13446" y="245"/>
                    <a:pt x="13092" y="1515"/>
                    <a:pt x="10967" y="4692"/>
                  </a:cubicBezTo>
                  <a:cubicBezTo>
                    <a:pt x="8843" y="7868"/>
                    <a:pt x="4947" y="12950"/>
                    <a:pt x="2646" y="16127"/>
                  </a:cubicBezTo>
                  <a:cubicBezTo>
                    <a:pt x="344" y="19303"/>
                    <a:pt x="-364" y="20574"/>
                    <a:pt x="167" y="20997"/>
                  </a:cubicBezTo>
                  <a:cubicBezTo>
                    <a:pt x="698" y="21421"/>
                    <a:pt x="2469" y="20997"/>
                    <a:pt x="6187" y="19939"/>
                  </a:cubicBezTo>
                  <a:cubicBezTo>
                    <a:pt x="9905" y="18880"/>
                    <a:pt x="15570" y="17186"/>
                    <a:pt x="21236" y="15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10527940" y="634494"/>
              <a:ext cx="2172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877"/>
                    <a:pt x="4448" y="7754"/>
                    <a:pt x="1502" y="11354"/>
                  </a:cubicBezTo>
                  <a:cubicBezTo>
                    <a:pt x="-1443" y="14954"/>
                    <a:pt x="521" y="18277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10642548" y="507494"/>
              <a:ext cx="97620" cy="19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42" fill="norm" stroke="1" extrusionOk="0">
                  <a:moveTo>
                    <a:pt x="15680" y="0"/>
                  </a:moveTo>
                  <a:cubicBezTo>
                    <a:pt x="10625" y="5342"/>
                    <a:pt x="5569" y="10684"/>
                    <a:pt x="2812" y="14052"/>
                  </a:cubicBezTo>
                  <a:cubicBezTo>
                    <a:pt x="55" y="17419"/>
                    <a:pt x="-405" y="18813"/>
                    <a:pt x="284" y="19858"/>
                  </a:cubicBezTo>
                  <a:cubicBezTo>
                    <a:pt x="974" y="20903"/>
                    <a:pt x="2812" y="21600"/>
                    <a:pt x="6489" y="21252"/>
                  </a:cubicBezTo>
                  <a:cubicBezTo>
                    <a:pt x="10165" y="20903"/>
                    <a:pt x="15680" y="19510"/>
                    <a:pt x="21195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10712651" y="653544"/>
              <a:ext cx="4021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4114"/>
                    <a:pt x="5400" y="8229"/>
                    <a:pt x="2160" y="11829"/>
                  </a:cubicBezTo>
                  <a:cubicBezTo>
                    <a:pt x="-1080" y="15429"/>
                    <a:pt x="0" y="18514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10511567" y="901194"/>
              <a:ext cx="412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3" y="20571"/>
                    <a:pt x="3766" y="19543"/>
                    <a:pt x="6812" y="16971"/>
                  </a:cubicBezTo>
                  <a:cubicBezTo>
                    <a:pt x="9858" y="14400"/>
                    <a:pt x="14068" y="10286"/>
                    <a:pt x="16726" y="7200"/>
                  </a:cubicBezTo>
                  <a:cubicBezTo>
                    <a:pt x="19385" y="4114"/>
                    <a:pt x="2049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10581417" y="1110744"/>
              <a:ext cx="12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29"/>
                    <a:pt x="7200" y="11859"/>
                    <a:pt x="3600" y="15459"/>
                  </a:cubicBezTo>
                  <a:cubicBezTo>
                    <a:pt x="0" y="19059"/>
                    <a:pt x="0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10674841" y="1085344"/>
              <a:ext cx="122477" cy="158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257" fill="norm" stroke="1" extrusionOk="0">
                  <a:moveTo>
                    <a:pt x="8004" y="0"/>
                  </a:moveTo>
                  <a:cubicBezTo>
                    <a:pt x="5442" y="5684"/>
                    <a:pt x="2879" y="11368"/>
                    <a:pt x="1415" y="15063"/>
                  </a:cubicBezTo>
                  <a:cubicBezTo>
                    <a:pt x="-50" y="18758"/>
                    <a:pt x="-416" y="20463"/>
                    <a:pt x="499" y="21032"/>
                  </a:cubicBezTo>
                  <a:cubicBezTo>
                    <a:pt x="1415" y="21600"/>
                    <a:pt x="3611" y="21032"/>
                    <a:pt x="7272" y="20037"/>
                  </a:cubicBezTo>
                  <a:cubicBezTo>
                    <a:pt x="10933" y="19042"/>
                    <a:pt x="16059" y="17621"/>
                    <a:pt x="21184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10775274" y="1199644"/>
              <a:ext cx="1569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700"/>
                    <a:pt x="3818" y="11400"/>
                    <a:pt x="1118" y="15000"/>
                  </a:cubicBezTo>
                  <a:cubicBezTo>
                    <a:pt x="-1582" y="18600"/>
                    <a:pt x="1118" y="201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74800" y="1288260"/>
            <a:ext cx="9855200" cy="20955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580" name="Drawing"/>
          <p:cNvGrpSpPr/>
          <p:nvPr/>
        </p:nvGrpSpPr>
        <p:grpSpPr>
          <a:xfrm>
            <a:off x="105504" y="2421466"/>
            <a:ext cx="12486546" cy="7332134"/>
            <a:chOff x="0" y="0"/>
            <a:chExt cx="12486545" cy="7332133"/>
          </a:xfrm>
        </p:grpSpPr>
        <p:sp>
          <p:nvSpPr>
            <p:cNvPr id="2350" name="Line"/>
            <p:cNvSpPr/>
            <p:nvPr/>
          </p:nvSpPr>
          <p:spPr>
            <a:xfrm>
              <a:off x="1340033" y="1302295"/>
              <a:ext cx="256263" cy="177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0075" fill="norm" stroke="1" extrusionOk="0">
                  <a:moveTo>
                    <a:pt x="11251" y="5458"/>
                  </a:moveTo>
                  <a:cubicBezTo>
                    <a:pt x="11251" y="4258"/>
                    <a:pt x="11251" y="3058"/>
                    <a:pt x="10110" y="1738"/>
                  </a:cubicBezTo>
                  <a:cubicBezTo>
                    <a:pt x="8968" y="418"/>
                    <a:pt x="6685" y="-1022"/>
                    <a:pt x="4578" y="1018"/>
                  </a:cubicBezTo>
                  <a:cubicBezTo>
                    <a:pt x="2471" y="3058"/>
                    <a:pt x="539" y="8578"/>
                    <a:pt x="100" y="12538"/>
                  </a:cubicBezTo>
                  <a:cubicBezTo>
                    <a:pt x="-339" y="16498"/>
                    <a:pt x="715" y="18898"/>
                    <a:pt x="2383" y="19738"/>
                  </a:cubicBezTo>
                  <a:cubicBezTo>
                    <a:pt x="4051" y="20578"/>
                    <a:pt x="6334" y="19858"/>
                    <a:pt x="8266" y="17458"/>
                  </a:cubicBezTo>
                  <a:cubicBezTo>
                    <a:pt x="10198" y="15058"/>
                    <a:pt x="11778" y="10978"/>
                    <a:pt x="12481" y="8338"/>
                  </a:cubicBezTo>
                  <a:cubicBezTo>
                    <a:pt x="13183" y="5698"/>
                    <a:pt x="13007" y="4498"/>
                    <a:pt x="12920" y="4978"/>
                  </a:cubicBezTo>
                  <a:cubicBezTo>
                    <a:pt x="12832" y="5458"/>
                    <a:pt x="12832" y="7618"/>
                    <a:pt x="13534" y="9898"/>
                  </a:cubicBezTo>
                  <a:cubicBezTo>
                    <a:pt x="14237" y="12178"/>
                    <a:pt x="15641" y="14578"/>
                    <a:pt x="17046" y="16018"/>
                  </a:cubicBezTo>
                  <a:cubicBezTo>
                    <a:pt x="18451" y="17458"/>
                    <a:pt x="19856" y="17938"/>
                    <a:pt x="21261" y="18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1628045" y="1267883"/>
              <a:ext cx="11353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600" fill="norm" stroke="1" extrusionOk="0">
                  <a:moveTo>
                    <a:pt x="0" y="0"/>
                  </a:moveTo>
                  <a:cubicBezTo>
                    <a:pt x="4320" y="576"/>
                    <a:pt x="8640" y="1152"/>
                    <a:pt x="12960" y="2952"/>
                  </a:cubicBezTo>
                  <a:cubicBezTo>
                    <a:pt x="17280" y="4752"/>
                    <a:pt x="21600" y="7776"/>
                    <a:pt x="21011" y="11088"/>
                  </a:cubicBezTo>
                  <a:cubicBezTo>
                    <a:pt x="20422" y="14400"/>
                    <a:pt x="14924" y="18000"/>
                    <a:pt x="9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1172091" y="1179495"/>
              <a:ext cx="221005" cy="374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49" fill="norm" stroke="1" extrusionOk="0">
                  <a:moveTo>
                    <a:pt x="10884" y="3611"/>
                  </a:moveTo>
                  <a:cubicBezTo>
                    <a:pt x="10884" y="2519"/>
                    <a:pt x="10884" y="1427"/>
                    <a:pt x="10374" y="759"/>
                  </a:cubicBezTo>
                  <a:cubicBezTo>
                    <a:pt x="9865" y="92"/>
                    <a:pt x="8846" y="-151"/>
                    <a:pt x="7725" y="92"/>
                  </a:cubicBezTo>
                  <a:cubicBezTo>
                    <a:pt x="6604" y="334"/>
                    <a:pt x="5382" y="1062"/>
                    <a:pt x="3853" y="3125"/>
                  </a:cubicBezTo>
                  <a:cubicBezTo>
                    <a:pt x="2325" y="5188"/>
                    <a:pt x="491" y="8586"/>
                    <a:pt x="84" y="11438"/>
                  </a:cubicBezTo>
                  <a:cubicBezTo>
                    <a:pt x="-324" y="14289"/>
                    <a:pt x="695" y="16595"/>
                    <a:pt x="4465" y="18173"/>
                  </a:cubicBezTo>
                  <a:cubicBezTo>
                    <a:pt x="8234" y="19750"/>
                    <a:pt x="14755" y="20600"/>
                    <a:pt x="21276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2186845" y="1267883"/>
              <a:ext cx="1905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0"/>
                    <a:pt x="2400" y="0"/>
                    <a:pt x="4080" y="1366"/>
                  </a:cubicBezTo>
                  <a:cubicBezTo>
                    <a:pt x="5760" y="2731"/>
                    <a:pt x="7920" y="5462"/>
                    <a:pt x="10320" y="8814"/>
                  </a:cubicBezTo>
                  <a:cubicBezTo>
                    <a:pt x="12720" y="12166"/>
                    <a:pt x="15360" y="16138"/>
                    <a:pt x="17280" y="18372"/>
                  </a:cubicBezTo>
                  <a:cubicBezTo>
                    <a:pt x="19200" y="20607"/>
                    <a:pt x="20400" y="211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2313575" y="1261533"/>
              <a:ext cx="114571" cy="42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76" fill="norm" stroke="1" extrusionOk="0">
                  <a:moveTo>
                    <a:pt x="21257" y="0"/>
                  </a:moveTo>
                  <a:cubicBezTo>
                    <a:pt x="18508" y="3529"/>
                    <a:pt x="15759" y="7057"/>
                    <a:pt x="12813" y="10158"/>
                  </a:cubicBezTo>
                  <a:cubicBezTo>
                    <a:pt x="9868" y="13259"/>
                    <a:pt x="6726" y="15933"/>
                    <a:pt x="4173" y="17857"/>
                  </a:cubicBezTo>
                  <a:cubicBezTo>
                    <a:pt x="1621" y="19782"/>
                    <a:pt x="-343" y="20958"/>
                    <a:pt x="50" y="21279"/>
                  </a:cubicBezTo>
                  <a:cubicBezTo>
                    <a:pt x="442" y="21600"/>
                    <a:pt x="3192" y="21065"/>
                    <a:pt x="5941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2519939" y="1585383"/>
              <a:ext cx="980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60"/>
                    <a:pt x="2735" y="11520"/>
                    <a:pt x="575" y="15120"/>
                  </a:cubicBezTo>
                  <a:cubicBezTo>
                    <a:pt x="-1585" y="18720"/>
                    <a:pt x="2735" y="2016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2492544" y="1453745"/>
              <a:ext cx="96469" cy="79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0745" fill="norm" stroke="1" extrusionOk="0">
                  <a:moveTo>
                    <a:pt x="9456" y="4537"/>
                  </a:moveTo>
                  <a:cubicBezTo>
                    <a:pt x="6239" y="4537"/>
                    <a:pt x="3022" y="4537"/>
                    <a:pt x="1414" y="5921"/>
                  </a:cubicBezTo>
                  <a:cubicBezTo>
                    <a:pt x="-195" y="7306"/>
                    <a:pt x="-195" y="10075"/>
                    <a:pt x="265" y="12844"/>
                  </a:cubicBezTo>
                  <a:cubicBezTo>
                    <a:pt x="724" y="15614"/>
                    <a:pt x="1643" y="18383"/>
                    <a:pt x="3482" y="19767"/>
                  </a:cubicBezTo>
                  <a:cubicBezTo>
                    <a:pt x="5320" y="21152"/>
                    <a:pt x="8077" y="21152"/>
                    <a:pt x="11065" y="19214"/>
                  </a:cubicBezTo>
                  <a:cubicBezTo>
                    <a:pt x="14052" y="17275"/>
                    <a:pt x="17269" y="13398"/>
                    <a:pt x="19107" y="9798"/>
                  </a:cubicBezTo>
                  <a:cubicBezTo>
                    <a:pt x="20945" y="6198"/>
                    <a:pt x="21405" y="2875"/>
                    <a:pt x="20486" y="1214"/>
                  </a:cubicBezTo>
                  <a:cubicBezTo>
                    <a:pt x="19567" y="-448"/>
                    <a:pt x="17269" y="-448"/>
                    <a:pt x="14511" y="1490"/>
                  </a:cubicBezTo>
                  <a:cubicBezTo>
                    <a:pt x="11754" y="3429"/>
                    <a:pt x="8537" y="7306"/>
                    <a:pt x="5320" y="1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2238735" y="924051"/>
              <a:ext cx="144961" cy="240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07" fill="norm" stroke="1" extrusionOk="0">
                  <a:moveTo>
                    <a:pt x="9230" y="10225"/>
                  </a:moveTo>
                  <a:cubicBezTo>
                    <a:pt x="7039" y="13043"/>
                    <a:pt x="4848" y="15860"/>
                    <a:pt x="3282" y="17926"/>
                  </a:cubicBezTo>
                  <a:cubicBezTo>
                    <a:pt x="1717" y="19992"/>
                    <a:pt x="778" y="21307"/>
                    <a:pt x="309" y="21307"/>
                  </a:cubicBezTo>
                  <a:cubicBezTo>
                    <a:pt x="-161" y="21307"/>
                    <a:pt x="-161" y="19992"/>
                    <a:pt x="778" y="16799"/>
                  </a:cubicBezTo>
                  <a:cubicBezTo>
                    <a:pt x="1717" y="13606"/>
                    <a:pt x="3596" y="8535"/>
                    <a:pt x="5161" y="5436"/>
                  </a:cubicBezTo>
                  <a:cubicBezTo>
                    <a:pt x="6726" y="2337"/>
                    <a:pt x="7978" y="1210"/>
                    <a:pt x="9387" y="552"/>
                  </a:cubicBezTo>
                  <a:cubicBezTo>
                    <a:pt x="10796" y="-105"/>
                    <a:pt x="12361" y="-293"/>
                    <a:pt x="13769" y="646"/>
                  </a:cubicBezTo>
                  <a:cubicBezTo>
                    <a:pt x="15178" y="1585"/>
                    <a:pt x="16430" y="3651"/>
                    <a:pt x="17682" y="6281"/>
                  </a:cubicBezTo>
                  <a:cubicBezTo>
                    <a:pt x="18935" y="8910"/>
                    <a:pt x="20187" y="12104"/>
                    <a:pt x="21439" y="15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2891695" y="1450810"/>
              <a:ext cx="1778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914" y="11040"/>
                    <a:pt x="11829" y="1783"/>
                    <a:pt x="15429" y="240"/>
                  </a:cubicBezTo>
                  <a:cubicBezTo>
                    <a:pt x="19029" y="-1303"/>
                    <a:pt x="20314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2891695" y="1559983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3279839" y="1300610"/>
              <a:ext cx="221809" cy="517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81" fill="norm" stroke="1" extrusionOk="0">
                  <a:moveTo>
                    <a:pt x="4769" y="8125"/>
                  </a:moveTo>
                  <a:cubicBezTo>
                    <a:pt x="4365" y="10671"/>
                    <a:pt x="3961" y="13218"/>
                    <a:pt x="3659" y="15193"/>
                  </a:cubicBezTo>
                  <a:cubicBezTo>
                    <a:pt x="3356" y="17169"/>
                    <a:pt x="3154" y="18574"/>
                    <a:pt x="2750" y="19627"/>
                  </a:cubicBezTo>
                  <a:cubicBezTo>
                    <a:pt x="2346" y="20681"/>
                    <a:pt x="1741" y="21383"/>
                    <a:pt x="1236" y="21471"/>
                  </a:cubicBezTo>
                  <a:cubicBezTo>
                    <a:pt x="731" y="21559"/>
                    <a:pt x="328" y="21032"/>
                    <a:pt x="126" y="19188"/>
                  </a:cubicBezTo>
                  <a:cubicBezTo>
                    <a:pt x="-76" y="17344"/>
                    <a:pt x="-76" y="14183"/>
                    <a:pt x="429" y="11286"/>
                  </a:cubicBezTo>
                  <a:cubicBezTo>
                    <a:pt x="933" y="8388"/>
                    <a:pt x="1943" y="5754"/>
                    <a:pt x="3154" y="3998"/>
                  </a:cubicBezTo>
                  <a:cubicBezTo>
                    <a:pt x="4365" y="2242"/>
                    <a:pt x="5778" y="1364"/>
                    <a:pt x="6989" y="837"/>
                  </a:cubicBezTo>
                  <a:cubicBezTo>
                    <a:pt x="8201" y="310"/>
                    <a:pt x="9210" y="135"/>
                    <a:pt x="10219" y="47"/>
                  </a:cubicBezTo>
                  <a:cubicBezTo>
                    <a:pt x="11229" y="-41"/>
                    <a:pt x="12238" y="-41"/>
                    <a:pt x="13247" y="354"/>
                  </a:cubicBezTo>
                  <a:cubicBezTo>
                    <a:pt x="14257" y="749"/>
                    <a:pt x="15266" y="1539"/>
                    <a:pt x="15266" y="2461"/>
                  </a:cubicBezTo>
                  <a:cubicBezTo>
                    <a:pt x="15266" y="3383"/>
                    <a:pt x="14257" y="4437"/>
                    <a:pt x="13045" y="5183"/>
                  </a:cubicBezTo>
                  <a:cubicBezTo>
                    <a:pt x="11834" y="5930"/>
                    <a:pt x="10421" y="6369"/>
                    <a:pt x="10320" y="6500"/>
                  </a:cubicBezTo>
                  <a:cubicBezTo>
                    <a:pt x="10219" y="6632"/>
                    <a:pt x="11431" y="6457"/>
                    <a:pt x="12541" y="6369"/>
                  </a:cubicBezTo>
                  <a:cubicBezTo>
                    <a:pt x="13651" y="6281"/>
                    <a:pt x="14660" y="6281"/>
                    <a:pt x="16174" y="6808"/>
                  </a:cubicBezTo>
                  <a:cubicBezTo>
                    <a:pt x="17688" y="7335"/>
                    <a:pt x="19707" y="8388"/>
                    <a:pt x="20616" y="9179"/>
                  </a:cubicBezTo>
                  <a:cubicBezTo>
                    <a:pt x="21524" y="9969"/>
                    <a:pt x="21322" y="10496"/>
                    <a:pt x="19707" y="10935"/>
                  </a:cubicBezTo>
                  <a:cubicBezTo>
                    <a:pt x="18092" y="11374"/>
                    <a:pt x="15064" y="11725"/>
                    <a:pt x="12945" y="11725"/>
                  </a:cubicBezTo>
                  <a:cubicBezTo>
                    <a:pt x="10825" y="11725"/>
                    <a:pt x="9614" y="11374"/>
                    <a:pt x="8403" y="11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3330786" y="1082047"/>
              <a:ext cx="119710" cy="187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11" fill="norm" stroke="1" extrusionOk="0">
                  <a:moveTo>
                    <a:pt x="6653" y="11711"/>
                  </a:moveTo>
                  <a:cubicBezTo>
                    <a:pt x="5137" y="14111"/>
                    <a:pt x="3621" y="16511"/>
                    <a:pt x="2485" y="18311"/>
                  </a:cubicBezTo>
                  <a:cubicBezTo>
                    <a:pt x="1348" y="20111"/>
                    <a:pt x="590" y="21311"/>
                    <a:pt x="211" y="21311"/>
                  </a:cubicBezTo>
                  <a:cubicBezTo>
                    <a:pt x="-168" y="21311"/>
                    <a:pt x="-168" y="20111"/>
                    <a:pt x="1348" y="16631"/>
                  </a:cubicBezTo>
                  <a:cubicBezTo>
                    <a:pt x="2864" y="13151"/>
                    <a:pt x="5895" y="7391"/>
                    <a:pt x="8358" y="4031"/>
                  </a:cubicBezTo>
                  <a:cubicBezTo>
                    <a:pt x="10821" y="671"/>
                    <a:pt x="12716" y="-289"/>
                    <a:pt x="14232" y="71"/>
                  </a:cubicBezTo>
                  <a:cubicBezTo>
                    <a:pt x="15748" y="431"/>
                    <a:pt x="16885" y="2111"/>
                    <a:pt x="18021" y="4631"/>
                  </a:cubicBezTo>
                  <a:cubicBezTo>
                    <a:pt x="19158" y="7151"/>
                    <a:pt x="20295" y="10511"/>
                    <a:pt x="21432" y="13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3679095" y="1572683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3787045" y="1299633"/>
              <a:ext cx="1841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79" y="3857"/>
                    <a:pt x="5959" y="7714"/>
                    <a:pt x="9559" y="11314"/>
                  </a:cubicBezTo>
                  <a:cubicBezTo>
                    <a:pt x="13159" y="14914"/>
                    <a:pt x="17379" y="18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3799745" y="1318683"/>
              <a:ext cx="1651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62" y="2125"/>
                    <a:pt x="17723" y="4249"/>
                    <a:pt x="14677" y="6905"/>
                  </a:cubicBezTo>
                  <a:cubicBezTo>
                    <a:pt x="11631" y="9561"/>
                    <a:pt x="7477" y="12748"/>
                    <a:pt x="4846" y="15285"/>
                  </a:cubicBezTo>
                  <a:cubicBezTo>
                    <a:pt x="2215" y="17823"/>
                    <a:pt x="1108" y="197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4066445" y="1585383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4047395" y="1477433"/>
              <a:ext cx="78082" cy="3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0381" fill="norm" stroke="1" extrusionOk="0">
                  <a:moveTo>
                    <a:pt x="10232" y="0"/>
                  </a:moveTo>
                  <a:cubicBezTo>
                    <a:pt x="10232" y="6353"/>
                    <a:pt x="10232" y="12706"/>
                    <a:pt x="11937" y="16518"/>
                  </a:cubicBezTo>
                  <a:cubicBezTo>
                    <a:pt x="13642" y="20329"/>
                    <a:pt x="17053" y="21600"/>
                    <a:pt x="19042" y="19059"/>
                  </a:cubicBezTo>
                  <a:cubicBezTo>
                    <a:pt x="21032" y="16518"/>
                    <a:pt x="21600" y="10165"/>
                    <a:pt x="20179" y="6353"/>
                  </a:cubicBezTo>
                  <a:cubicBezTo>
                    <a:pt x="18758" y="2541"/>
                    <a:pt x="15347" y="1271"/>
                    <a:pt x="11653" y="2541"/>
                  </a:cubicBezTo>
                  <a:cubicBezTo>
                    <a:pt x="7958" y="3812"/>
                    <a:pt x="3979" y="7624"/>
                    <a:pt x="0" y="1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3156088" y="855133"/>
              <a:ext cx="463934" cy="1036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40" fill="norm" stroke="1" extrusionOk="0">
                  <a:moveTo>
                    <a:pt x="13594" y="1188"/>
                  </a:moveTo>
                  <a:cubicBezTo>
                    <a:pt x="13497" y="968"/>
                    <a:pt x="13399" y="748"/>
                    <a:pt x="13106" y="638"/>
                  </a:cubicBezTo>
                  <a:cubicBezTo>
                    <a:pt x="12812" y="528"/>
                    <a:pt x="12324" y="528"/>
                    <a:pt x="11542" y="572"/>
                  </a:cubicBezTo>
                  <a:cubicBezTo>
                    <a:pt x="10760" y="616"/>
                    <a:pt x="9685" y="704"/>
                    <a:pt x="8756" y="968"/>
                  </a:cubicBezTo>
                  <a:cubicBezTo>
                    <a:pt x="7828" y="1232"/>
                    <a:pt x="7046" y="1672"/>
                    <a:pt x="6362" y="2398"/>
                  </a:cubicBezTo>
                  <a:cubicBezTo>
                    <a:pt x="5678" y="3123"/>
                    <a:pt x="5091" y="4135"/>
                    <a:pt x="4554" y="5059"/>
                  </a:cubicBezTo>
                  <a:cubicBezTo>
                    <a:pt x="4016" y="5983"/>
                    <a:pt x="3527" y="6819"/>
                    <a:pt x="3234" y="7589"/>
                  </a:cubicBezTo>
                  <a:cubicBezTo>
                    <a:pt x="2941" y="8358"/>
                    <a:pt x="2843" y="9062"/>
                    <a:pt x="2501" y="10008"/>
                  </a:cubicBezTo>
                  <a:cubicBezTo>
                    <a:pt x="2159" y="10954"/>
                    <a:pt x="1573" y="12142"/>
                    <a:pt x="1133" y="13198"/>
                  </a:cubicBezTo>
                  <a:cubicBezTo>
                    <a:pt x="693" y="14253"/>
                    <a:pt x="400" y="15177"/>
                    <a:pt x="204" y="16101"/>
                  </a:cubicBezTo>
                  <a:cubicBezTo>
                    <a:pt x="9" y="17025"/>
                    <a:pt x="-89" y="17949"/>
                    <a:pt x="106" y="18719"/>
                  </a:cubicBezTo>
                  <a:cubicBezTo>
                    <a:pt x="302" y="19488"/>
                    <a:pt x="791" y="20104"/>
                    <a:pt x="1426" y="20566"/>
                  </a:cubicBezTo>
                  <a:cubicBezTo>
                    <a:pt x="2061" y="21028"/>
                    <a:pt x="2843" y="21336"/>
                    <a:pt x="4016" y="21468"/>
                  </a:cubicBezTo>
                  <a:cubicBezTo>
                    <a:pt x="5189" y="21600"/>
                    <a:pt x="6753" y="21556"/>
                    <a:pt x="8561" y="21292"/>
                  </a:cubicBezTo>
                  <a:cubicBezTo>
                    <a:pt x="10369" y="21028"/>
                    <a:pt x="12421" y="20544"/>
                    <a:pt x="14181" y="19796"/>
                  </a:cubicBezTo>
                  <a:cubicBezTo>
                    <a:pt x="15940" y="19048"/>
                    <a:pt x="17406" y="18037"/>
                    <a:pt x="18579" y="16871"/>
                  </a:cubicBezTo>
                  <a:cubicBezTo>
                    <a:pt x="19752" y="15705"/>
                    <a:pt x="20631" y="14385"/>
                    <a:pt x="21071" y="12802"/>
                  </a:cubicBezTo>
                  <a:cubicBezTo>
                    <a:pt x="21511" y="11218"/>
                    <a:pt x="21511" y="9370"/>
                    <a:pt x="21218" y="7743"/>
                  </a:cubicBezTo>
                  <a:cubicBezTo>
                    <a:pt x="20925" y="6115"/>
                    <a:pt x="20338" y="4707"/>
                    <a:pt x="19752" y="3651"/>
                  </a:cubicBezTo>
                  <a:cubicBezTo>
                    <a:pt x="19165" y="2596"/>
                    <a:pt x="18579" y="1892"/>
                    <a:pt x="17308" y="1408"/>
                  </a:cubicBezTo>
                  <a:cubicBezTo>
                    <a:pt x="16038" y="924"/>
                    <a:pt x="14083" y="660"/>
                    <a:pt x="12275" y="462"/>
                  </a:cubicBezTo>
                  <a:cubicBezTo>
                    <a:pt x="10467" y="264"/>
                    <a:pt x="8805" y="132"/>
                    <a:pt x="71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4893647" y="0"/>
              <a:ext cx="1977853" cy="39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57" fill="norm" stroke="1" extrusionOk="0">
                  <a:moveTo>
                    <a:pt x="5998" y="1617"/>
                  </a:moveTo>
                  <a:cubicBezTo>
                    <a:pt x="5928" y="1155"/>
                    <a:pt x="5859" y="693"/>
                    <a:pt x="5698" y="404"/>
                  </a:cubicBezTo>
                  <a:cubicBezTo>
                    <a:pt x="5537" y="116"/>
                    <a:pt x="5283" y="0"/>
                    <a:pt x="4753" y="173"/>
                  </a:cubicBezTo>
                  <a:cubicBezTo>
                    <a:pt x="4223" y="347"/>
                    <a:pt x="3416" y="809"/>
                    <a:pt x="2759" y="1559"/>
                  </a:cubicBezTo>
                  <a:cubicBezTo>
                    <a:pt x="2102" y="2310"/>
                    <a:pt x="1595" y="3350"/>
                    <a:pt x="1203" y="4505"/>
                  </a:cubicBezTo>
                  <a:cubicBezTo>
                    <a:pt x="811" y="5660"/>
                    <a:pt x="534" y="6930"/>
                    <a:pt x="338" y="8432"/>
                  </a:cubicBezTo>
                  <a:cubicBezTo>
                    <a:pt x="142" y="9934"/>
                    <a:pt x="27" y="11666"/>
                    <a:pt x="4" y="13514"/>
                  </a:cubicBezTo>
                  <a:cubicBezTo>
                    <a:pt x="-19" y="15363"/>
                    <a:pt x="50" y="17326"/>
                    <a:pt x="119" y="18597"/>
                  </a:cubicBezTo>
                  <a:cubicBezTo>
                    <a:pt x="188" y="19867"/>
                    <a:pt x="258" y="20445"/>
                    <a:pt x="488" y="20849"/>
                  </a:cubicBezTo>
                  <a:cubicBezTo>
                    <a:pt x="719" y="21253"/>
                    <a:pt x="1111" y="21484"/>
                    <a:pt x="1687" y="21542"/>
                  </a:cubicBezTo>
                  <a:cubicBezTo>
                    <a:pt x="2263" y="21600"/>
                    <a:pt x="3024" y="21484"/>
                    <a:pt x="3785" y="21311"/>
                  </a:cubicBezTo>
                  <a:cubicBezTo>
                    <a:pt x="4545" y="21138"/>
                    <a:pt x="5306" y="20907"/>
                    <a:pt x="6136" y="20618"/>
                  </a:cubicBezTo>
                  <a:cubicBezTo>
                    <a:pt x="6966" y="20329"/>
                    <a:pt x="7865" y="19983"/>
                    <a:pt x="8706" y="19752"/>
                  </a:cubicBezTo>
                  <a:cubicBezTo>
                    <a:pt x="9548" y="19521"/>
                    <a:pt x="10331" y="19405"/>
                    <a:pt x="11138" y="19463"/>
                  </a:cubicBezTo>
                  <a:cubicBezTo>
                    <a:pt x="11945" y="19521"/>
                    <a:pt x="12775" y="19752"/>
                    <a:pt x="13674" y="19925"/>
                  </a:cubicBezTo>
                  <a:cubicBezTo>
                    <a:pt x="14573" y="20098"/>
                    <a:pt x="15541" y="20214"/>
                    <a:pt x="16429" y="20214"/>
                  </a:cubicBezTo>
                  <a:cubicBezTo>
                    <a:pt x="17316" y="20214"/>
                    <a:pt x="18123" y="20098"/>
                    <a:pt x="18838" y="19694"/>
                  </a:cubicBezTo>
                  <a:cubicBezTo>
                    <a:pt x="19552" y="19290"/>
                    <a:pt x="20175" y="18597"/>
                    <a:pt x="20601" y="17615"/>
                  </a:cubicBezTo>
                  <a:cubicBezTo>
                    <a:pt x="21028" y="16633"/>
                    <a:pt x="21258" y="15363"/>
                    <a:pt x="21397" y="14092"/>
                  </a:cubicBezTo>
                  <a:cubicBezTo>
                    <a:pt x="21535" y="12821"/>
                    <a:pt x="21581" y="11551"/>
                    <a:pt x="21500" y="10222"/>
                  </a:cubicBezTo>
                  <a:cubicBezTo>
                    <a:pt x="21420" y="8894"/>
                    <a:pt x="21212" y="7508"/>
                    <a:pt x="20763" y="6295"/>
                  </a:cubicBezTo>
                  <a:cubicBezTo>
                    <a:pt x="20313" y="5082"/>
                    <a:pt x="19622" y="4043"/>
                    <a:pt x="18815" y="3234"/>
                  </a:cubicBezTo>
                  <a:cubicBezTo>
                    <a:pt x="18008" y="2426"/>
                    <a:pt x="17086" y="1848"/>
                    <a:pt x="16187" y="1502"/>
                  </a:cubicBezTo>
                  <a:cubicBezTo>
                    <a:pt x="15288" y="1155"/>
                    <a:pt x="14412" y="1040"/>
                    <a:pt x="13559" y="866"/>
                  </a:cubicBezTo>
                  <a:cubicBezTo>
                    <a:pt x="12706" y="693"/>
                    <a:pt x="11876" y="462"/>
                    <a:pt x="11023" y="289"/>
                  </a:cubicBezTo>
                  <a:cubicBezTo>
                    <a:pt x="10170" y="116"/>
                    <a:pt x="9294" y="0"/>
                    <a:pt x="8384" y="0"/>
                  </a:cubicBezTo>
                  <a:cubicBezTo>
                    <a:pt x="7473" y="0"/>
                    <a:pt x="6528" y="116"/>
                    <a:pt x="5640" y="347"/>
                  </a:cubicBezTo>
                  <a:cubicBezTo>
                    <a:pt x="4753" y="578"/>
                    <a:pt x="3923" y="924"/>
                    <a:pt x="3266" y="1213"/>
                  </a:cubicBezTo>
                  <a:cubicBezTo>
                    <a:pt x="2609" y="1502"/>
                    <a:pt x="2125" y="1733"/>
                    <a:pt x="1641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6033299" y="1396990"/>
              <a:ext cx="155750" cy="327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295" fill="norm" stroke="1" extrusionOk="0">
                  <a:moveTo>
                    <a:pt x="19832" y="2339"/>
                  </a:moveTo>
                  <a:cubicBezTo>
                    <a:pt x="19264" y="1651"/>
                    <a:pt x="18695" y="963"/>
                    <a:pt x="16990" y="482"/>
                  </a:cubicBezTo>
                  <a:cubicBezTo>
                    <a:pt x="15285" y="0"/>
                    <a:pt x="12442" y="-275"/>
                    <a:pt x="9458" y="413"/>
                  </a:cubicBezTo>
                  <a:cubicBezTo>
                    <a:pt x="6474" y="1101"/>
                    <a:pt x="3348" y="2752"/>
                    <a:pt x="1642" y="4196"/>
                  </a:cubicBezTo>
                  <a:cubicBezTo>
                    <a:pt x="-63" y="5641"/>
                    <a:pt x="-347" y="6879"/>
                    <a:pt x="364" y="7705"/>
                  </a:cubicBezTo>
                  <a:cubicBezTo>
                    <a:pt x="1074" y="8530"/>
                    <a:pt x="2779" y="8943"/>
                    <a:pt x="6048" y="9700"/>
                  </a:cubicBezTo>
                  <a:cubicBezTo>
                    <a:pt x="9316" y="10456"/>
                    <a:pt x="14148" y="11557"/>
                    <a:pt x="17132" y="12726"/>
                  </a:cubicBezTo>
                  <a:cubicBezTo>
                    <a:pt x="20116" y="13896"/>
                    <a:pt x="21253" y="15134"/>
                    <a:pt x="20827" y="16510"/>
                  </a:cubicBezTo>
                  <a:cubicBezTo>
                    <a:pt x="20400" y="17886"/>
                    <a:pt x="18411" y="19399"/>
                    <a:pt x="16706" y="20224"/>
                  </a:cubicBezTo>
                  <a:cubicBezTo>
                    <a:pt x="15000" y="21050"/>
                    <a:pt x="13579" y="21187"/>
                    <a:pt x="11732" y="21256"/>
                  </a:cubicBezTo>
                  <a:cubicBezTo>
                    <a:pt x="9885" y="21325"/>
                    <a:pt x="7611" y="21325"/>
                    <a:pt x="6048" y="21050"/>
                  </a:cubicBezTo>
                  <a:cubicBezTo>
                    <a:pt x="4485" y="20775"/>
                    <a:pt x="3632" y="20224"/>
                    <a:pt x="4342" y="19536"/>
                  </a:cubicBezTo>
                  <a:cubicBezTo>
                    <a:pt x="5053" y="18849"/>
                    <a:pt x="7327" y="18023"/>
                    <a:pt x="9600" y="17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6294164" y="1363749"/>
              <a:ext cx="136314" cy="30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06" fill="norm" stroke="1" extrusionOk="0">
                  <a:moveTo>
                    <a:pt x="17848" y="2206"/>
                  </a:moveTo>
                  <a:cubicBezTo>
                    <a:pt x="14903" y="1306"/>
                    <a:pt x="11957" y="406"/>
                    <a:pt x="9503" y="106"/>
                  </a:cubicBezTo>
                  <a:cubicBezTo>
                    <a:pt x="7048" y="-194"/>
                    <a:pt x="5084" y="106"/>
                    <a:pt x="3284" y="1456"/>
                  </a:cubicBezTo>
                  <a:cubicBezTo>
                    <a:pt x="1484" y="2806"/>
                    <a:pt x="-152" y="5206"/>
                    <a:pt x="12" y="7006"/>
                  </a:cubicBezTo>
                  <a:cubicBezTo>
                    <a:pt x="175" y="8806"/>
                    <a:pt x="2139" y="10006"/>
                    <a:pt x="5903" y="11431"/>
                  </a:cubicBezTo>
                  <a:cubicBezTo>
                    <a:pt x="9666" y="12856"/>
                    <a:pt x="15230" y="14506"/>
                    <a:pt x="18175" y="15781"/>
                  </a:cubicBezTo>
                  <a:cubicBezTo>
                    <a:pt x="21121" y="17056"/>
                    <a:pt x="21448" y="17956"/>
                    <a:pt x="20793" y="18781"/>
                  </a:cubicBezTo>
                  <a:cubicBezTo>
                    <a:pt x="20139" y="19606"/>
                    <a:pt x="18503" y="20356"/>
                    <a:pt x="16539" y="20806"/>
                  </a:cubicBezTo>
                  <a:cubicBezTo>
                    <a:pt x="14575" y="21256"/>
                    <a:pt x="12284" y="21406"/>
                    <a:pt x="10321" y="21406"/>
                  </a:cubicBezTo>
                  <a:cubicBezTo>
                    <a:pt x="8357" y="21406"/>
                    <a:pt x="6721" y="21256"/>
                    <a:pt x="6557" y="20731"/>
                  </a:cubicBezTo>
                  <a:cubicBezTo>
                    <a:pt x="6393" y="20206"/>
                    <a:pt x="7703" y="19306"/>
                    <a:pt x="9012" y="18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6506962" y="1379666"/>
              <a:ext cx="143934" cy="295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21600" y="2463"/>
                  </a:moveTo>
                  <a:cubicBezTo>
                    <a:pt x="21600" y="1702"/>
                    <a:pt x="21600" y="942"/>
                    <a:pt x="20806" y="485"/>
                  </a:cubicBezTo>
                  <a:cubicBezTo>
                    <a:pt x="20012" y="29"/>
                    <a:pt x="18424" y="-123"/>
                    <a:pt x="15724" y="105"/>
                  </a:cubicBezTo>
                  <a:cubicBezTo>
                    <a:pt x="13024" y="333"/>
                    <a:pt x="9212" y="942"/>
                    <a:pt x="6512" y="2691"/>
                  </a:cubicBezTo>
                  <a:cubicBezTo>
                    <a:pt x="3812" y="4440"/>
                    <a:pt x="2224" y="7331"/>
                    <a:pt x="1271" y="10145"/>
                  </a:cubicBezTo>
                  <a:cubicBezTo>
                    <a:pt x="318" y="12959"/>
                    <a:pt x="0" y="15697"/>
                    <a:pt x="0" y="17522"/>
                  </a:cubicBezTo>
                  <a:cubicBezTo>
                    <a:pt x="0" y="19347"/>
                    <a:pt x="318" y="20260"/>
                    <a:pt x="1271" y="20792"/>
                  </a:cubicBezTo>
                  <a:cubicBezTo>
                    <a:pt x="2224" y="21325"/>
                    <a:pt x="3812" y="21477"/>
                    <a:pt x="7306" y="20792"/>
                  </a:cubicBezTo>
                  <a:cubicBezTo>
                    <a:pt x="10800" y="20108"/>
                    <a:pt x="16200" y="18587"/>
                    <a:pt x="21600" y="17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6523895" y="1521883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200"/>
                    <a:pt x="12000" y="10800"/>
                    <a:pt x="15600" y="7200"/>
                  </a:cubicBezTo>
                  <a:cubicBezTo>
                    <a:pt x="19200" y="3600"/>
                    <a:pt x="20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6854095" y="1534583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6828695" y="1610783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8000"/>
                    <a:pt x="11859" y="14400"/>
                    <a:pt x="15459" y="10800"/>
                  </a:cubicBezTo>
                  <a:cubicBezTo>
                    <a:pt x="19059" y="7200"/>
                    <a:pt x="2032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6815995" y="1540933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7414599" y="1401233"/>
              <a:ext cx="29674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1477" y="0"/>
                  </a:moveTo>
                  <a:cubicBezTo>
                    <a:pt x="17800" y="1702"/>
                    <a:pt x="14124" y="3404"/>
                    <a:pt x="11366" y="4713"/>
                  </a:cubicBezTo>
                  <a:cubicBezTo>
                    <a:pt x="8609" y="6022"/>
                    <a:pt x="6771" y="6938"/>
                    <a:pt x="5545" y="7658"/>
                  </a:cubicBezTo>
                  <a:cubicBezTo>
                    <a:pt x="4320" y="8378"/>
                    <a:pt x="3707" y="8902"/>
                    <a:pt x="3783" y="9360"/>
                  </a:cubicBezTo>
                  <a:cubicBezTo>
                    <a:pt x="3860" y="9818"/>
                    <a:pt x="4626" y="10211"/>
                    <a:pt x="5851" y="10407"/>
                  </a:cubicBezTo>
                  <a:cubicBezTo>
                    <a:pt x="7077" y="10604"/>
                    <a:pt x="8762" y="10604"/>
                    <a:pt x="9988" y="10735"/>
                  </a:cubicBezTo>
                  <a:cubicBezTo>
                    <a:pt x="11213" y="10865"/>
                    <a:pt x="11979" y="11127"/>
                    <a:pt x="12132" y="11651"/>
                  </a:cubicBezTo>
                  <a:cubicBezTo>
                    <a:pt x="12286" y="12175"/>
                    <a:pt x="11826" y="12960"/>
                    <a:pt x="10141" y="14073"/>
                  </a:cubicBezTo>
                  <a:cubicBezTo>
                    <a:pt x="8456" y="15185"/>
                    <a:pt x="5545" y="16625"/>
                    <a:pt x="3783" y="17607"/>
                  </a:cubicBezTo>
                  <a:cubicBezTo>
                    <a:pt x="2022" y="18589"/>
                    <a:pt x="1409" y="19113"/>
                    <a:pt x="873" y="19636"/>
                  </a:cubicBezTo>
                  <a:cubicBezTo>
                    <a:pt x="337" y="20160"/>
                    <a:pt x="-123" y="20684"/>
                    <a:pt x="30" y="21011"/>
                  </a:cubicBezTo>
                  <a:cubicBezTo>
                    <a:pt x="183" y="21338"/>
                    <a:pt x="949" y="21469"/>
                    <a:pt x="3783" y="21469"/>
                  </a:cubicBezTo>
                  <a:cubicBezTo>
                    <a:pt x="6617" y="21469"/>
                    <a:pt x="11520" y="21338"/>
                    <a:pt x="14430" y="21338"/>
                  </a:cubicBezTo>
                  <a:cubicBezTo>
                    <a:pt x="17341" y="21338"/>
                    <a:pt x="18260" y="21469"/>
                    <a:pt x="191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7984950" y="1394883"/>
              <a:ext cx="189946" cy="36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391" fill="norm" stroke="1" extrusionOk="0">
                  <a:moveTo>
                    <a:pt x="16843" y="0"/>
                  </a:moveTo>
                  <a:cubicBezTo>
                    <a:pt x="15669" y="0"/>
                    <a:pt x="14495" y="0"/>
                    <a:pt x="11912" y="1543"/>
                  </a:cubicBezTo>
                  <a:cubicBezTo>
                    <a:pt x="9330" y="3086"/>
                    <a:pt x="5339" y="6171"/>
                    <a:pt x="2873" y="9195"/>
                  </a:cubicBezTo>
                  <a:cubicBezTo>
                    <a:pt x="408" y="12219"/>
                    <a:pt x="-531" y="15182"/>
                    <a:pt x="291" y="17280"/>
                  </a:cubicBezTo>
                  <a:cubicBezTo>
                    <a:pt x="1112" y="19378"/>
                    <a:pt x="3695" y="20613"/>
                    <a:pt x="7452" y="21106"/>
                  </a:cubicBezTo>
                  <a:cubicBezTo>
                    <a:pt x="11208" y="21600"/>
                    <a:pt x="16139" y="21353"/>
                    <a:pt x="21069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8295545" y="1401233"/>
              <a:ext cx="133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4032"/>
                    <a:pt x="7543" y="8064"/>
                    <a:pt x="11143" y="11664"/>
                  </a:cubicBezTo>
                  <a:cubicBezTo>
                    <a:pt x="14743" y="15264"/>
                    <a:pt x="18171" y="18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8391271" y="1413933"/>
              <a:ext cx="120175" cy="329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31" fill="norm" stroke="1" extrusionOk="0">
                  <a:moveTo>
                    <a:pt x="21144" y="0"/>
                  </a:moveTo>
                  <a:cubicBezTo>
                    <a:pt x="17047" y="3577"/>
                    <a:pt x="12951" y="7154"/>
                    <a:pt x="9599" y="10318"/>
                  </a:cubicBezTo>
                  <a:cubicBezTo>
                    <a:pt x="6247" y="13483"/>
                    <a:pt x="3641" y="16234"/>
                    <a:pt x="1965" y="18161"/>
                  </a:cubicBezTo>
                  <a:cubicBezTo>
                    <a:pt x="289" y="20087"/>
                    <a:pt x="-456" y="21187"/>
                    <a:pt x="289" y="21394"/>
                  </a:cubicBezTo>
                  <a:cubicBezTo>
                    <a:pt x="1034" y="21600"/>
                    <a:pt x="3268" y="20912"/>
                    <a:pt x="5503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8530495" y="1667933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8533415" y="1559933"/>
              <a:ext cx="47877" cy="59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7" h="20117" fill="norm" stroke="1" extrusionOk="0">
                  <a:moveTo>
                    <a:pt x="17659" y="2177"/>
                  </a:moveTo>
                  <a:cubicBezTo>
                    <a:pt x="13159" y="737"/>
                    <a:pt x="8659" y="-703"/>
                    <a:pt x="5509" y="377"/>
                  </a:cubicBezTo>
                  <a:cubicBezTo>
                    <a:pt x="2359" y="1457"/>
                    <a:pt x="559" y="5057"/>
                    <a:pt x="109" y="8657"/>
                  </a:cubicBezTo>
                  <a:cubicBezTo>
                    <a:pt x="-341" y="12257"/>
                    <a:pt x="559" y="15857"/>
                    <a:pt x="3709" y="18017"/>
                  </a:cubicBezTo>
                  <a:cubicBezTo>
                    <a:pt x="6859" y="20177"/>
                    <a:pt x="12259" y="20897"/>
                    <a:pt x="15859" y="19097"/>
                  </a:cubicBezTo>
                  <a:cubicBezTo>
                    <a:pt x="19459" y="17297"/>
                    <a:pt x="21259" y="12977"/>
                    <a:pt x="19909" y="10817"/>
                  </a:cubicBezTo>
                  <a:cubicBezTo>
                    <a:pt x="18559" y="8657"/>
                    <a:pt x="14059" y="8657"/>
                    <a:pt x="11809" y="9017"/>
                  </a:cubicBezTo>
                  <a:cubicBezTo>
                    <a:pt x="9559" y="9377"/>
                    <a:pt x="9559" y="10097"/>
                    <a:pt x="9559" y="10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8854345" y="1604433"/>
              <a:ext cx="209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9076595" y="1458383"/>
              <a:ext cx="146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61" y="4608"/>
                    <a:pt x="12522" y="9216"/>
                    <a:pt x="16122" y="12816"/>
                  </a:cubicBezTo>
                  <a:cubicBezTo>
                    <a:pt x="19722" y="16416"/>
                    <a:pt x="20661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9176535" y="1439333"/>
              <a:ext cx="14136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0"/>
                  </a:moveTo>
                  <a:cubicBezTo>
                    <a:pt x="19626" y="133"/>
                    <a:pt x="18038" y="267"/>
                    <a:pt x="16290" y="1067"/>
                  </a:cubicBezTo>
                  <a:cubicBezTo>
                    <a:pt x="14543" y="1867"/>
                    <a:pt x="12638" y="3333"/>
                    <a:pt x="9779" y="6200"/>
                  </a:cubicBezTo>
                  <a:cubicBezTo>
                    <a:pt x="6920" y="9067"/>
                    <a:pt x="3108" y="13333"/>
                    <a:pt x="1361" y="16133"/>
                  </a:cubicBezTo>
                  <a:cubicBezTo>
                    <a:pt x="-386" y="18933"/>
                    <a:pt x="-68" y="20267"/>
                    <a:pt x="2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9282689" y="1718733"/>
              <a:ext cx="980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00"/>
                    <a:pt x="2735" y="10800"/>
                    <a:pt x="575" y="14400"/>
                  </a:cubicBezTo>
                  <a:cubicBezTo>
                    <a:pt x="-1585" y="18000"/>
                    <a:pt x="2735" y="198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9295580" y="1604433"/>
              <a:ext cx="38281" cy="2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0375" fill="norm" stroke="1" extrusionOk="0">
                  <a:moveTo>
                    <a:pt x="8575" y="0"/>
                  </a:moveTo>
                  <a:cubicBezTo>
                    <a:pt x="4027" y="4985"/>
                    <a:pt x="-520" y="9969"/>
                    <a:pt x="48" y="14123"/>
                  </a:cubicBezTo>
                  <a:cubicBezTo>
                    <a:pt x="617" y="18277"/>
                    <a:pt x="6301" y="21600"/>
                    <a:pt x="11417" y="19938"/>
                  </a:cubicBezTo>
                  <a:cubicBezTo>
                    <a:pt x="16533" y="18277"/>
                    <a:pt x="21080" y="11631"/>
                    <a:pt x="20512" y="9969"/>
                  </a:cubicBezTo>
                  <a:cubicBezTo>
                    <a:pt x="19943" y="8308"/>
                    <a:pt x="14259" y="11631"/>
                    <a:pt x="8575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9129512" y="1295659"/>
              <a:ext cx="124884" cy="93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77" fill="norm" stroke="1" extrusionOk="0">
                  <a:moveTo>
                    <a:pt x="7322" y="6378"/>
                  </a:moveTo>
                  <a:cubicBezTo>
                    <a:pt x="5858" y="7756"/>
                    <a:pt x="4393" y="9135"/>
                    <a:pt x="2929" y="11893"/>
                  </a:cubicBezTo>
                  <a:cubicBezTo>
                    <a:pt x="1464" y="14650"/>
                    <a:pt x="0" y="18786"/>
                    <a:pt x="0" y="19935"/>
                  </a:cubicBezTo>
                  <a:cubicBezTo>
                    <a:pt x="0" y="21084"/>
                    <a:pt x="1464" y="19246"/>
                    <a:pt x="3661" y="15799"/>
                  </a:cubicBezTo>
                  <a:cubicBezTo>
                    <a:pt x="5858" y="12352"/>
                    <a:pt x="8786" y="7297"/>
                    <a:pt x="10983" y="4080"/>
                  </a:cubicBezTo>
                  <a:cubicBezTo>
                    <a:pt x="13180" y="863"/>
                    <a:pt x="14644" y="-516"/>
                    <a:pt x="15925" y="173"/>
                  </a:cubicBezTo>
                  <a:cubicBezTo>
                    <a:pt x="17207" y="863"/>
                    <a:pt x="18305" y="3620"/>
                    <a:pt x="19220" y="7297"/>
                  </a:cubicBezTo>
                  <a:cubicBezTo>
                    <a:pt x="20136" y="10973"/>
                    <a:pt x="20868" y="15569"/>
                    <a:pt x="21600" y="20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9444895" y="1375833"/>
              <a:ext cx="94238" cy="402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481" fill="norm" stroke="1" extrusionOk="0">
                  <a:moveTo>
                    <a:pt x="1409" y="0"/>
                  </a:moveTo>
                  <a:cubicBezTo>
                    <a:pt x="7513" y="3053"/>
                    <a:pt x="13617" y="6107"/>
                    <a:pt x="17139" y="9104"/>
                  </a:cubicBezTo>
                  <a:cubicBezTo>
                    <a:pt x="20661" y="12101"/>
                    <a:pt x="21600" y="15041"/>
                    <a:pt x="20426" y="17076"/>
                  </a:cubicBezTo>
                  <a:cubicBezTo>
                    <a:pt x="19252" y="19112"/>
                    <a:pt x="15965" y="20243"/>
                    <a:pt x="12913" y="20865"/>
                  </a:cubicBezTo>
                  <a:cubicBezTo>
                    <a:pt x="9861" y="21487"/>
                    <a:pt x="7043" y="21600"/>
                    <a:pt x="4930" y="21374"/>
                  </a:cubicBezTo>
                  <a:cubicBezTo>
                    <a:pt x="2817" y="21148"/>
                    <a:pt x="1409" y="20582"/>
                    <a:pt x="0" y="20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9502045" y="1230725"/>
              <a:ext cx="228601" cy="127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1967"/>
                  </a:moveTo>
                  <a:cubicBezTo>
                    <a:pt x="1000" y="904"/>
                    <a:pt x="2000" y="-158"/>
                    <a:pt x="3600" y="19"/>
                  </a:cubicBezTo>
                  <a:cubicBezTo>
                    <a:pt x="5200" y="196"/>
                    <a:pt x="7400" y="1612"/>
                    <a:pt x="8300" y="4268"/>
                  </a:cubicBezTo>
                  <a:cubicBezTo>
                    <a:pt x="9200" y="6924"/>
                    <a:pt x="8800" y="10819"/>
                    <a:pt x="8200" y="13475"/>
                  </a:cubicBezTo>
                  <a:cubicBezTo>
                    <a:pt x="7600" y="16131"/>
                    <a:pt x="6800" y="17547"/>
                    <a:pt x="6800" y="18786"/>
                  </a:cubicBezTo>
                  <a:cubicBezTo>
                    <a:pt x="6800" y="20026"/>
                    <a:pt x="7600" y="21088"/>
                    <a:pt x="10200" y="21265"/>
                  </a:cubicBezTo>
                  <a:cubicBezTo>
                    <a:pt x="12800" y="21442"/>
                    <a:pt x="17200" y="20734"/>
                    <a:pt x="21600" y="20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6873145" y="2614083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6879495" y="2722033"/>
              <a:ext cx="279401" cy="37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1964" y="14400"/>
                  </a:moveTo>
                  <a:cubicBezTo>
                    <a:pt x="982" y="16800"/>
                    <a:pt x="0" y="19200"/>
                    <a:pt x="0" y="20400"/>
                  </a:cubicBezTo>
                  <a:cubicBezTo>
                    <a:pt x="0" y="21600"/>
                    <a:pt x="982" y="21600"/>
                    <a:pt x="4091" y="19200"/>
                  </a:cubicBezTo>
                  <a:cubicBezTo>
                    <a:pt x="7200" y="16800"/>
                    <a:pt x="12436" y="12000"/>
                    <a:pt x="15709" y="8400"/>
                  </a:cubicBezTo>
                  <a:cubicBezTo>
                    <a:pt x="18982" y="4800"/>
                    <a:pt x="2029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7562030" y="2537883"/>
              <a:ext cx="231866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8565" y="0"/>
                  </a:moveTo>
                  <a:cubicBezTo>
                    <a:pt x="15030" y="2100"/>
                    <a:pt x="11495" y="4200"/>
                    <a:pt x="8746" y="5700"/>
                  </a:cubicBezTo>
                  <a:cubicBezTo>
                    <a:pt x="5997" y="7200"/>
                    <a:pt x="4034" y="8100"/>
                    <a:pt x="2855" y="8925"/>
                  </a:cubicBezTo>
                  <a:cubicBezTo>
                    <a:pt x="1677" y="9750"/>
                    <a:pt x="1285" y="10500"/>
                    <a:pt x="1972" y="10950"/>
                  </a:cubicBezTo>
                  <a:cubicBezTo>
                    <a:pt x="2659" y="11400"/>
                    <a:pt x="4426" y="11550"/>
                    <a:pt x="6488" y="11550"/>
                  </a:cubicBezTo>
                  <a:cubicBezTo>
                    <a:pt x="8550" y="11550"/>
                    <a:pt x="10906" y="11400"/>
                    <a:pt x="12674" y="11325"/>
                  </a:cubicBezTo>
                  <a:cubicBezTo>
                    <a:pt x="14441" y="11250"/>
                    <a:pt x="15619" y="11250"/>
                    <a:pt x="16012" y="11625"/>
                  </a:cubicBezTo>
                  <a:cubicBezTo>
                    <a:pt x="16405" y="12000"/>
                    <a:pt x="16012" y="12750"/>
                    <a:pt x="13950" y="13875"/>
                  </a:cubicBezTo>
                  <a:cubicBezTo>
                    <a:pt x="11888" y="15000"/>
                    <a:pt x="8157" y="16500"/>
                    <a:pt x="5801" y="17475"/>
                  </a:cubicBezTo>
                  <a:cubicBezTo>
                    <a:pt x="3445" y="18450"/>
                    <a:pt x="2463" y="18900"/>
                    <a:pt x="1579" y="19425"/>
                  </a:cubicBezTo>
                  <a:cubicBezTo>
                    <a:pt x="695" y="19950"/>
                    <a:pt x="-90" y="20550"/>
                    <a:pt x="8" y="20925"/>
                  </a:cubicBezTo>
                  <a:cubicBezTo>
                    <a:pt x="106" y="21300"/>
                    <a:pt x="1088" y="21450"/>
                    <a:pt x="4328" y="21450"/>
                  </a:cubicBezTo>
                  <a:cubicBezTo>
                    <a:pt x="7568" y="21450"/>
                    <a:pt x="13066" y="21300"/>
                    <a:pt x="16306" y="21300"/>
                  </a:cubicBezTo>
                  <a:cubicBezTo>
                    <a:pt x="19546" y="21300"/>
                    <a:pt x="20528" y="21450"/>
                    <a:pt x="215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7955026" y="2469734"/>
              <a:ext cx="143670" cy="362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62" fill="norm" stroke="1" extrusionOk="0">
                  <a:moveTo>
                    <a:pt x="21248" y="649"/>
                  </a:moveTo>
                  <a:cubicBezTo>
                    <a:pt x="19996" y="275"/>
                    <a:pt x="18744" y="-100"/>
                    <a:pt x="17335" y="25"/>
                  </a:cubicBezTo>
                  <a:cubicBezTo>
                    <a:pt x="15926" y="150"/>
                    <a:pt x="14361" y="774"/>
                    <a:pt x="11700" y="2772"/>
                  </a:cubicBezTo>
                  <a:cubicBezTo>
                    <a:pt x="9039" y="4769"/>
                    <a:pt x="5283" y="8140"/>
                    <a:pt x="2935" y="10950"/>
                  </a:cubicBezTo>
                  <a:cubicBezTo>
                    <a:pt x="587" y="13759"/>
                    <a:pt x="-352" y="16006"/>
                    <a:pt x="118" y="17692"/>
                  </a:cubicBezTo>
                  <a:cubicBezTo>
                    <a:pt x="587" y="19377"/>
                    <a:pt x="2465" y="20501"/>
                    <a:pt x="5283" y="21001"/>
                  </a:cubicBezTo>
                  <a:cubicBezTo>
                    <a:pt x="8100" y="21500"/>
                    <a:pt x="11857" y="21375"/>
                    <a:pt x="15613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8174895" y="2525183"/>
              <a:ext cx="1143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6300"/>
                    <a:pt x="11200" y="12600"/>
                    <a:pt x="14800" y="16200"/>
                  </a:cubicBezTo>
                  <a:cubicBezTo>
                    <a:pt x="18400" y="19800"/>
                    <a:pt x="2000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8248608" y="2531533"/>
              <a:ext cx="8503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600" fill="norm" stroke="1" extrusionOk="0">
                  <a:moveTo>
                    <a:pt x="21165" y="0"/>
                  </a:moveTo>
                  <a:cubicBezTo>
                    <a:pt x="17477" y="4136"/>
                    <a:pt x="13789" y="8272"/>
                    <a:pt x="10365" y="11336"/>
                  </a:cubicBezTo>
                  <a:cubicBezTo>
                    <a:pt x="6941" y="14400"/>
                    <a:pt x="3780" y="16391"/>
                    <a:pt x="1936" y="17847"/>
                  </a:cubicBezTo>
                  <a:cubicBezTo>
                    <a:pt x="92" y="19302"/>
                    <a:pt x="-435" y="20221"/>
                    <a:pt x="355" y="20757"/>
                  </a:cubicBezTo>
                  <a:cubicBezTo>
                    <a:pt x="1145" y="21294"/>
                    <a:pt x="3253" y="21447"/>
                    <a:pt x="53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8390795" y="2779183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8390795" y="2649739"/>
              <a:ext cx="73835" cy="34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19695" fill="norm" stroke="1" extrusionOk="0">
                  <a:moveTo>
                    <a:pt x="12600" y="1386"/>
                  </a:moveTo>
                  <a:cubicBezTo>
                    <a:pt x="9600" y="186"/>
                    <a:pt x="6600" y="-1014"/>
                    <a:pt x="4800" y="1386"/>
                  </a:cubicBezTo>
                  <a:cubicBezTo>
                    <a:pt x="3000" y="3786"/>
                    <a:pt x="2400" y="9786"/>
                    <a:pt x="4800" y="13986"/>
                  </a:cubicBezTo>
                  <a:cubicBezTo>
                    <a:pt x="7200" y="18186"/>
                    <a:pt x="12600" y="20586"/>
                    <a:pt x="16200" y="19386"/>
                  </a:cubicBezTo>
                  <a:cubicBezTo>
                    <a:pt x="19800" y="18186"/>
                    <a:pt x="21600" y="13386"/>
                    <a:pt x="20700" y="10986"/>
                  </a:cubicBezTo>
                  <a:cubicBezTo>
                    <a:pt x="19800" y="8586"/>
                    <a:pt x="16200" y="8586"/>
                    <a:pt x="12900" y="9186"/>
                  </a:cubicBezTo>
                  <a:cubicBezTo>
                    <a:pt x="9600" y="9786"/>
                    <a:pt x="6600" y="10986"/>
                    <a:pt x="4500" y="12786"/>
                  </a:cubicBezTo>
                  <a:cubicBezTo>
                    <a:pt x="2400" y="14586"/>
                    <a:pt x="1200" y="16986"/>
                    <a:pt x="0" y="19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1964595" y="2131908"/>
              <a:ext cx="1790701" cy="415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13464"/>
                  </a:moveTo>
                  <a:cubicBezTo>
                    <a:pt x="843" y="12477"/>
                    <a:pt x="1685" y="11491"/>
                    <a:pt x="2617" y="10614"/>
                  </a:cubicBezTo>
                  <a:cubicBezTo>
                    <a:pt x="3549" y="9736"/>
                    <a:pt x="4570" y="8969"/>
                    <a:pt x="5579" y="8201"/>
                  </a:cubicBezTo>
                  <a:cubicBezTo>
                    <a:pt x="6587" y="7434"/>
                    <a:pt x="7583" y="6666"/>
                    <a:pt x="8591" y="6008"/>
                  </a:cubicBezTo>
                  <a:cubicBezTo>
                    <a:pt x="9600" y="5351"/>
                    <a:pt x="10621" y="4802"/>
                    <a:pt x="11655" y="4199"/>
                  </a:cubicBezTo>
                  <a:cubicBezTo>
                    <a:pt x="12689" y="3596"/>
                    <a:pt x="13736" y="2938"/>
                    <a:pt x="14706" y="2390"/>
                  </a:cubicBezTo>
                  <a:cubicBezTo>
                    <a:pt x="15677" y="1842"/>
                    <a:pt x="16570" y="1403"/>
                    <a:pt x="17528" y="1020"/>
                  </a:cubicBezTo>
                  <a:cubicBezTo>
                    <a:pt x="18485" y="636"/>
                    <a:pt x="19506" y="307"/>
                    <a:pt x="20119" y="142"/>
                  </a:cubicBezTo>
                  <a:cubicBezTo>
                    <a:pt x="20732" y="-22"/>
                    <a:pt x="20936" y="-22"/>
                    <a:pt x="21115" y="33"/>
                  </a:cubicBezTo>
                  <a:cubicBezTo>
                    <a:pt x="21294" y="88"/>
                    <a:pt x="21447" y="197"/>
                    <a:pt x="21396" y="526"/>
                  </a:cubicBezTo>
                  <a:cubicBezTo>
                    <a:pt x="21345" y="855"/>
                    <a:pt x="21089" y="1403"/>
                    <a:pt x="20502" y="1952"/>
                  </a:cubicBezTo>
                  <a:cubicBezTo>
                    <a:pt x="19915" y="2500"/>
                    <a:pt x="18996" y="3048"/>
                    <a:pt x="18102" y="3596"/>
                  </a:cubicBezTo>
                  <a:cubicBezTo>
                    <a:pt x="17209" y="4144"/>
                    <a:pt x="16340" y="4693"/>
                    <a:pt x="15396" y="5241"/>
                  </a:cubicBezTo>
                  <a:cubicBezTo>
                    <a:pt x="14451" y="5789"/>
                    <a:pt x="13430" y="6337"/>
                    <a:pt x="12396" y="6940"/>
                  </a:cubicBezTo>
                  <a:cubicBezTo>
                    <a:pt x="11362" y="7543"/>
                    <a:pt x="10315" y="8201"/>
                    <a:pt x="9332" y="8804"/>
                  </a:cubicBezTo>
                  <a:cubicBezTo>
                    <a:pt x="8349" y="9407"/>
                    <a:pt x="7430" y="9956"/>
                    <a:pt x="6460" y="10559"/>
                  </a:cubicBezTo>
                  <a:cubicBezTo>
                    <a:pt x="5489" y="11162"/>
                    <a:pt x="4468" y="11820"/>
                    <a:pt x="3791" y="12258"/>
                  </a:cubicBezTo>
                  <a:cubicBezTo>
                    <a:pt x="3115" y="12697"/>
                    <a:pt x="2783" y="12916"/>
                    <a:pt x="2515" y="13026"/>
                  </a:cubicBezTo>
                  <a:cubicBezTo>
                    <a:pt x="2247" y="13135"/>
                    <a:pt x="2043" y="13135"/>
                    <a:pt x="1991" y="12916"/>
                  </a:cubicBezTo>
                  <a:cubicBezTo>
                    <a:pt x="1940" y="12697"/>
                    <a:pt x="2043" y="12258"/>
                    <a:pt x="2579" y="11436"/>
                  </a:cubicBezTo>
                  <a:cubicBezTo>
                    <a:pt x="3115" y="10614"/>
                    <a:pt x="4085" y="9407"/>
                    <a:pt x="4979" y="8475"/>
                  </a:cubicBezTo>
                  <a:cubicBezTo>
                    <a:pt x="5872" y="7543"/>
                    <a:pt x="6689" y="6886"/>
                    <a:pt x="7596" y="6228"/>
                  </a:cubicBezTo>
                  <a:cubicBezTo>
                    <a:pt x="8502" y="5570"/>
                    <a:pt x="9498" y="4912"/>
                    <a:pt x="10443" y="4419"/>
                  </a:cubicBezTo>
                  <a:cubicBezTo>
                    <a:pt x="11387" y="3925"/>
                    <a:pt x="12281" y="3596"/>
                    <a:pt x="13277" y="3267"/>
                  </a:cubicBezTo>
                  <a:cubicBezTo>
                    <a:pt x="14272" y="2938"/>
                    <a:pt x="15370" y="2609"/>
                    <a:pt x="16328" y="2500"/>
                  </a:cubicBezTo>
                  <a:cubicBezTo>
                    <a:pt x="17285" y="2390"/>
                    <a:pt x="18102" y="2500"/>
                    <a:pt x="18574" y="2719"/>
                  </a:cubicBezTo>
                  <a:cubicBezTo>
                    <a:pt x="19047" y="2938"/>
                    <a:pt x="19174" y="3267"/>
                    <a:pt x="19162" y="3651"/>
                  </a:cubicBezTo>
                  <a:cubicBezTo>
                    <a:pt x="19149" y="4035"/>
                    <a:pt x="18996" y="4473"/>
                    <a:pt x="18523" y="5131"/>
                  </a:cubicBezTo>
                  <a:cubicBezTo>
                    <a:pt x="18051" y="5789"/>
                    <a:pt x="17260" y="6666"/>
                    <a:pt x="16430" y="7434"/>
                  </a:cubicBezTo>
                  <a:cubicBezTo>
                    <a:pt x="15600" y="8201"/>
                    <a:pt x="14732" y="8859"/>
                    <a:pt x="13774" y="9682"/>
                  </a:cubicBezTo>
                  <a:cubicBezTo>
                    <a:pt x="12817" y="10504"/>
                    <a:pt x="11770" y="11491"/>
                    <a:pt x="10711" y="12477"/>
                  </a:cubicBezTo>
                  <a:cubicBezTo>
                    <a:pt x="9651" y="13464"/>
                    <a:pt x="8579" y="14451"/>
                    <a:pt x="7570" y="15438"/>
                  </a:cubicBezTo>
                  <a:cubicBezTo>
                    <a:pt x="6562" y="16425"/>
                    <a:pt x="5617" y="17412"/>
                    <a:pt x="4749" y="18343"/>
                  </a:cubicBezTo>
                  <a:cubicBezTo>
                    <a:pt x="3881" y="19275"/>
                    <a:pt x="3089" y="20153"/>
                    <a:pt x="2579" y="20701"/>
                  </a:cubicBezTo>
                  <a:cubicBezTo>
                    <a:pt x="2068" y="21249"/>
                    <a:pt x="1838" y="21468"/>
                    <a:pt x="1800" y="21523"/>
                  </a:cubicBezTo>
                  <a:cubicBezTo>
                    <a:pt x="1762" y="21578"/>
                    <a:pt x="1915" y="21468"/>
                    <a:pt x="2400" y="20920"/>
                  </a:cubicBezTo>
                  <a:cubicBezTo>
                    <a:pt x="2885" y="20372"/>
                    <a:pt x="3702" y="19385"/>
                    <a:pt x="4596" y="18398"/>
                  </a:cubicBezTo>
                  <a:cubicBezTo>
                    <a:pt x="5489" y="17412"/>
                    <a:pt x="6460" y="16425"/>
                    <a:pt x="7328" y="15602"/>
                  </a:cubicBezTo>
                  <a:cubicBezTo>
                    <a:pt x="8196" y="14780"/>
                    <a:pt x="8962" y="14122"/>
                    <a:pt x="9932" y="13190"/>
                  </a:cubicBezTo>
                  <a:cubicBezTo>
                    <a:pt x="10902" y="12258"/>
                    <a:pt x="12077" y="11052"/>
                    <a:pt x="13277" y="9901"/>
                  </a:cubicBezTo>
                  <a:cubicBezTo>
                    <a:pt x="14477" y="8750"/>
                    <a:pt x="15702" y="7653"/>
                    <a:pt x="16889" y="6666"/>
                  </a:cubicBezTo>
                  <a:cubicBezTo>
                    <a:pt x="18077" y="5680"/>
                    <a:pt x="19226" y="4802"/>
                    <a:pt x="20004" y="4199"/>
                  </a:cubicBezTo>
                  <a:cubicBezTo>
                    <a:pt x="20783" y="3596"/>
                    <a:pt x="21191" y="3267"/>
                    <a:pt x="21600" y="2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8733695" y="2766747"/>
              <a:ext cx="226900" cy="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700" fill="norm" stroke="1" extrusionOk="0">
                  <a:moveTo>
                    <a:pt x="0" y="20700"/>
                  </a:moveTo>
                  <a:cubicBezTo>
                    <a:pt x="6400" y="13500"/>
                    <a:pt x="12800" y="6300"/>
                    <a:pt x="16500" y="2700"/>
                  </a:cubicBezTo>
                  <a:cubicBezTo>
                    <a:pt x="20200" y="-900"/>
                    <a:pt x="21200" y="-900"/>
                    <a:pt x="21400" y="2700"/>
                  </a:cubicBezTo>
                  <a:cubicBezTo>
                    <a:pt x="21600" y="6300"/>
                    <a:pt x="21000" y="13500"/>
                    <a:pt x="204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9181110" y="2488359"/>
              <a:ext cx="199010" cy="447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39" fill="norm" stroke="1" extrusionOk="0">
                  <a:moveTo>
                    <a:pt x="3779" y="10637"/>
                  </a:moveTo>
                  <a:cubicBezTo>
                    <a:pt x="3325" y="13286"/>
                    <a:pt x="2870" y="15935"/>
                    <a:pt x="2529" y="17514"/>
                  </a:cubicBezTo>
                  <a:cubicBezTo>
                    <a:pt x="2188" y="19094"/>
                    <a:pt x="1960" y="19603"/>
                    <a:pt x="1733" y="20214"/>
                  </a:cubicBezTo>
                  <a:cubicBezTo>
                    <a:pt x="1506" y="20826"/>
                    <a:pt x="1278" y="21539"/>
                    <a:pt x="937" y="21539"/>
                  </a:cubicBezTo>
                  <a:cubicBezTo>
                    <a:pt x="596" y="21539"/>
                    <a:pt x="141" y="20826"/>
                    <a:pt x="28" y="18737"/>
                  </a:cubicBezTo>
                  <a:cubicBezTo>
                    <a:pt x="-86" y="16648"/>
                    <a:pt x="141" y="13184"/>
                    <a:pt x="823" y="10281"/>
                  </a:cubicBezTo>
                  <a:cubicBezTo>
                    <a:pt x="1506" y="7377"/>
                    <a:pt x="2642" y="5033"/>
                    <a:pt x="4120" y="3403"/>
                  </a:cubicBezTo>
                  <a:cubicBezTo>
                    <a:pt x="5598" y="1773"/>
                    <a:pt x="7417" y="856"/>
                    <a:pt x="8895" y="397"/>
                  </a:cubicBezTo>
                  <a:cubicBezTo>
                    <a:pt x="10373" y="-61"/>
                    <a:pt x="11510" y="-61"/>
                    <a:pt x="12533" y="92"/>
                  </a:cubicBezTo>
                  <a:cubicBezTo>
                    <a:pt x="13556" y="245"/>
                    <a:pt x="14466" y="550"/>
                    <a:pt x="15148" y="1264"/>
                  </a:cubicBezTo>
                  <a:cubicBezTo>
                    <a:pt x="15830" y="1977"/>
                    <a:pt x="16285" y="3097"/>
                    <a:pt x="15375" y="4320"/>
                  </a:cubicBezTo>
                  <a:cubicBezTo>
                    <a:pt x="14466" y="5543"/>
                    <a:pt x="12192" y="6867"/>
                    <a:pt x="10487" y="7682"/>
                  </a:cubicBezTo>
                  <a:cubicBezTo>
                    <a:pt x="8781" y="8497"/>
                    <a:pt x="7645" y="8803"/>
                    <a:pt x="7417" y="8752"/>
                  </a:cubicBezTo>
                  <a:cubicBezTo>
                    <a:pt x="7190" y="8701"/>
                    <a:pt x="7872" y="8294"/>
                    <a:pt x="8781" y="8039"/>
                  </a:cubicBezTo>
                  <a:cubicBezTo>
                    <a:pt x="9691" y="7784"/>
                    <a:pt x="10828" y="7682"/>
                    <a:pt x="12647" y="7784"/>
                  </a:cubicBezTo>
                  <a:cubicBezTo>
                    <a:pt x="14466" y="7886"/>
                    <a:pt x="16967" y="8192"/>
                    <a:pt x="18558" y="8548"/>
                  </a:cubicBezTo>
                  <a:cubicBezTo>
                    <a:pt x="20150" y="8905"/>
                    <a:pt x="20832" y="9313"/>
                    <a:pt x="21173" y="9771"/>
                  </a:cubicBezTo>
                  <a:cubicBezTo>
                    <a:pt x="21514" y="10230"/>
                    <a:pt x="21514" y="10739"/>
                    <a:pt x="20491" y="11401"/>
                  </a:cubicBezTo>
                  <a:cubicBezTo>
                    <a:pt x="19468" y="12064"/>
                    <a:pt x="17421" y="12879"/>
                    <a:pt x="15602" y="13337"/>
                  </a:cubicBezTo>
                  <a:cubicBezTo>
                    <a:pt x="13783" y="13796"/>
                    <a:pt x="12192" y="13897"/>
                    <a:pt x="10714" y="13847"/>
                  </a:cubicBezTo>
                  <a:cubicBezTo>
                    <a:pt x="9236" y="13796"/>
                    <a:pt x="7872" y="13592"/>
                    <a:pt x="7190" y="13184"/>
                  </a:cubicBezTo>
                  <a:cubicBezTo>
                    <a:pt x="6508" y="12777"/>
                    <a:pt x="6508" y="12165"/>
                    <a:pt x="6508" y="1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9213385" y="2285999"/>
              <a:ext cx="98161" cy="12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4768" y="6224"/>
                  </a:moveTo>
                  <a:cubicBezTo>
                    <a:pt x="4309" y="9885"/>
                    <a:pt x="3849" y="13546"/>
                    <a:pt x="2930" y="16292"/>
                  </a:cubicBezTo>
                  <a:cubicBezTo>
                    <a:pt x="2011" y="19037"/>
                    <a:pt x="632" y="20868"/>
                    <a:pt x="173" y="20502"/>
                  </a:cubicBezTo>
                  <a:cubicBezTo>
                    <a:pt x="-287" y="20136"/>
                    <a:pt x="173" y="17573"/>
                    <a:pt x="1551" y="14278"/>
                  </a:cubicBezTo>
                  <a:cubicBezTo>
                    <a:pt x="2930" y="10983"/>
                    <a:pt x="5228" y="6956"/>
                    <a:pt x="7066" y="4210"/>
                  </a:cubicBezTo>
                  <a:cubicBezTo>
                    <a:pt x="8904" y="1464"/>
                    <a:pt x="10283" y="0"/>
                    <a:pt x="11662" y="0"/>
                  </a:cubicBezTo>
                  <a:cubicBezTo>
                    <a:pt x="13041" y="0"/>
                    <a:pt x="14419" y="1464"/>
                    <a:pt x="16028" y="5308"/>
                  </a:cubicBezTo>
                  <a:cubicBezTo>
                    <a:pt x="17636" y="9153"/>
                    <a:pt x="19475" y="15376"/>
                    <a:pt x="213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9502045" y="2516716"/>
              <a:ext cx="139701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4" y="1929"/>
                  </a:moveTo>
                  <a:cubicBezTo>
                    <a:pt x="982" y="964"/>
                    <a:pt x="0" y="0"/>
                    <a:pt x="0" y="0"/>
                  </a:cubicBezTo>
                  <a:cubicBezTo>
                    <a:pt x="0" y="0"/>
                    <a:pt x="982" y="964"/>
                    <a:pt x="4255" y="3664"/>
                  </a:cubicBezTo>
                  <a:cubicBezTo>
                    <a:pt x="7527" y="6364"/>
                    <a:pt x="13091" y="10800"/>
                    <a:pt x="16364" y="14079"/>
                  </a:cubicBezTo>
                  <a:cubicBezTo>
                    <a:pt x="19636" y="17357"/>
                    <a:pt x="20618" y="194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9507856" y="2506133"/>
              <a:ext cx="19104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fill="norm" stroke="1" extrusionOk="0">
                  <a:moveTo>
                    <a:pt x="21423" y="0"/>
                  </a:moveTo>
                  <a:cubicBezTo>
                    <a:pt x="19524" y="882"/>
                    <a:pt x="17625" y="1763"/>
                    <a:pt x="14896" y="3894"/>
                  </a:cubicBezTo>
                  <a:cubicBezTo>
                    <a:pt x="12166" y="6024"/>
                    <a:pt x="8605" y="9404"/>
                    <a:pt x="6113" y="11902"/>
                  </a:cubicBezTo>
                  <a:cubicBezTo>
                    <a:pt x="3621" y="14400"/>
                    <a:pt x="2197" y="16016"/>
                    <a:pt x="1247" y="17265"/>
                  </a:cubicBezTo>
                  <a:cubicBezTo>
                    <a:pt x="298" y="18514"/>
                    <a:pt x="-177" y="19396"/>
                    <a:pt x="60" y="20057"/>
                  </a:cubicBezTo>
                  <a:cubicBezTo>
                    <a:pt x="298" y="20718"/>
                    <a:pt x="1247" y="21159"/>
                    <a:pt x="21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9724295" y="2753783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9741143" y="2588683"/>
              <a:ext cx="68220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600" fill="norm" stroke="1" extrusionOk="0">
                  <a:moveTo>
                    <a:pt x="8284" y="11109"/>
                  </a:moveTo>
                  <a:cubicBezTo>
                    <a:pt x="5108" y="11109"/>
                    <a:pt x="1931" y="11109"/>
                    <a:pt x="661" y="12651"/>
                  </a:cubicBezTo>
                  <a:cubicBezTo>
                    <a:pt x="-610" y="14194"/>
                    <a:pt x="25" y="17280"/>
                    <a:pt x="1931" y="19131"/>
                  </a:cubicBezTo>
                  <a:cubicBezTo>
                    <a:pt x="3837" y="20983"/>
                    <a:pt x="7014" y="21600"/>
                    <a:pt x="10190" y="21600"/>
                  </a:cubicBezTo>
                  <a:cubicBezTo>
                    <a:pt x="13366" y="21600"/>
                    <a:pt x="16543" y="20983"/>
                    <a:pt x="18449" y="19131"/>
                  </a:cubicBezTo>
                  <a:cubicBezTo>
                    <a:pt x="20355" y="17280"/>
                    <a:pt x="20990" y="14194"/>
                    <a:pt x="20037" y="10800"/>
                  </a:cubicBezTo>
                  <a:cubicBezTo>
                    <a:pt x="19084" y="7406"/>
                    <a:pt x="16543" y="3703"/>
                    <a:pt x="140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9895745" y="2461683"/>
              <a:ext cx="95423" cy="388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457" fill="norm" stroke="1" extrusionOk="0">
                  <a:moveTo>
                    <a:pt x="0" y="0"/>
                  </a:moveTo>
                  <a:cubicBezTo>
                    <a:pt x="7353" y="3269"/>
                    <a:pt x="14706" y="6538"/>
                    <a:pt x="18153" y="9457"/>
                  </a:cubicBezTo>
                  <a:cubicBezTo>
                    <a:pt x="21600" y="12376"/>
                    <a:pt x="21140" y="14945"/>
                    <a:pt x="19302" y="16871"/>
                  </a:cubicBezTo>
                  <a:cubicBezTo>
                    <a:pt x="17464" y="18798"/>
                    <a:pt x="14247" y="20082"/>
                    <a:pt x="11489" y="20783"/>
                  </a:cubicBezTo>
                  <a:cubicBezTo>
                    <a:pt x="8732" y="21483"/>
                    <a:pt x="6434" y="21600"/>
                    <a:pt x="4826" y="21308"/>
                  </a:cubicBezTo>
                  <a:cubicBezTo>
                    <a:pt x="3217" y="21016"/>
                    <a:pt x="2298" y="20316"/>
                    <a:pt x="1379" y="19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9965595" y="2254249"/>
              <a:ext cx="184151" cy="13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2658"/>
                  </a:moveTo>
                  <a:cubicBezTo>
                    <a:pt x="1241" y="1329"/>
                    <a:pt x="2483" y="0"/>
                    <a:pt x="4221" y="0"/>
                  </a:cubicBezTo>
                  <a:cubicBezTo>
                    <a:pt x="5959" y="0"/>
                    <a:pt x="8193" y="1329"/>
                    <a:pt x="9434" y="2825"/>
                  </a:cubicBezTo>
                  <a:cubicBezTo>
                    <a:pt x="10676" y="4320"/>
                    <a:pt x="10924" y="5982"/>
                    <a:pt x="10055" y="8142"/>
                  </a:cubicBezTo>
                  <a:cubicBezTo>
                    <a:pt x="9186" y="10302"/>
                    <a:pt x="7200" y="12960"/>
                    <a:pt x="5586" y="15286"/>
                  </a:cubicBezTo>
                  <a:cubicBezTo>
                    <a:pt x="3972" y="17612"/>
                    <a:pt x="2731" y="19606"/>
                    <a:pt x="2731" y="20603"/>
                  </a:cubicBezTo>
                  <a:cubicBezTo>
                    <a:pt x="2731" y="21600"/>
                    <a:pt x="3972" y="21600"/>
                    <a:pt x="7324" y="21434"/>
                  </a:cubicBezTo>
                  <a:cubicBezTo>
                    <a:pt x="10676" y="21268"/>
                    <a:pt x="16138" y="20935"/>
                    <a:pt x="21600" y="20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6147508" y="2540226"/>
              <a:ext cx="122330" cy="22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318" fill="norm" stroke="1" extrusionOk="0">
                  <a:moveTo>
                    <a:pt x="16496" y="3979"/>
                  </a:moveTo>
                  <a:cubicBezTo>
                    <a:pt x="16496" y="2979"/>
                    <a:pt x="16496" y="1979"/>
                    <a:pt x="15776" y="1179"/>
                  </a:cubicBezTo>
                  <a:cubicBezTo>
                    <a:pt x="15056" y="379"/>
                    <a:pt x="13616" y="-221"/>
                    <a:pt x="11096" y="79"/>
                  </a:cubicBezTo>
                  <a:cubicBezTo>
                    <a:pt x="8576" y="379"/>
                    <a:pt x="4976" y="1579"/>
                    <a:pt x="2816" y="3179"/>
                  </a:cubicBezTo>
                  <a:cubicBezTo>
                    <a:pt x="656" y="4779"/>
                    <a:pt x="-64" y="6779"/>
                    <a:pt x="1016" y="8579"/>
                  </a:cubicBezTo>
                  <a:cubicBezTo>
                    <a:pt x="2096" y="10379"/>
                    <a:pt x="4976" y="11979"/>
                    <a:pt x="8396" y="13379"/>
                  </a:cubicBezTo>
                  <a:cubicBezTo>
                    <a:pt x="11816" y="14779"/>
                    <a:pt x="15776" y="15979"/>
                    <a:pt x="18116" y="17079"/>
                  </a:cubicBezTo>
                  <a:cubicBezTo>
                    <a:pt x="20456" y="18179"/>
                    <a:pt x="21176" y="19179"/>
                    <a:pt x="20636" y="19879"/>
                  </a:cubicBezTo>
                  <a:cubicBezTo>
                    <a:pt x="20096" y="20579"/>
                    <a:pt x="18296" y="20979"/>
                    <a:pt x="15596" y="21179"/>
                  </a:cubicBezTo>
                  <a:cubicBezTo>
                    <a:pt x="12896" y="21379"/>
                    <a:pt x="9296" y="21379"/>
                    <a:pt x="6236" y="21079"/>
                  </a:cubicBezTo>
                  <a:cubicBezTo>
                    <a:pt x="3176" y="20779"/>
                    <a:pt x="656" y="20179"/>
                    <a:pt x="116" y="19579"/>
                  </a:cubicBezTo>
                  <a:cubicBezTo>
                    <a:pt x="-424" y="18979"/>
                    <a:pt x="1016" y="18379"/>
                    <a:pt x="2636" y="17879"/>
                  </a:cubicBezTo>
                  <a:cubicBezTo>
                    <a:pt x="4256" y="17379"/>
                    <a:pt x="6056" y="16979"/>
                    <a:pt x="7856" y="16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6317161" y="2538860"/>
              <a:ext cx="128647" cy="224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379" fill="norm" stroke="1" extrusionOk="0">
                  <a:moveTo>
                    <a:pt x="12714" y="4146"/>
                  </a:moveTo>
                  <a:cubicBezTo>
                    <a:pt x="12714" y="3137"/>
                    <a:pt x="12714" y="2128"/>
                    <a:pt x="11870" y="1421"/>
                  </a:cubicBezTo>
                  <a:cubicBezTo>
                    <a:pt x="11027" y="714"/>
                    <a:pt x="9339" y="311"/>
                    <a:pt x="7652" y="109"/>
                  </a:cubicBezTo>
                  <a:cubicBezTo>
                    <a:pt x="5964" y="-93"/>
                    <a:pt x="4276" y="-93"/>
                    <a:pt x="2589" y="815"/>
                  </a:cubicBezTo>
                  <a:cubicBezTo>
                    <a:pt x="901" y="1724"/>
                    <a:pt x="-786" y="3541"/>
                    <a:pt x="395" y="5559"/>
                  </a:cubicBezTo>
                  <a:cubicBezTo>
                    <a:pt x="1576" y="7578"/>
                    <a:pt x="5627" y="9799"/>
                    <a:pt x="9508" y="11716"/>
                  </a:cubicBezTo>
                  <a:cubicBezTo>
                    <a:pt x="13389" y="13634"/>
                    <a:pt x="17102" y="15249"/>
                    <a:pt x="18958" y="16561"/>
                  </a:cubicBezTo>
                  <a:cubicBezTo>
                    <a:pt x="20814" y="17873"/>
                    <a:pt x="20814" y="18883"/>
                    <a:pt x="19970" y="19690"/>
                  </a:cubicBezTo>
                  <a:cubicBezTo>
                    <a:pt x="19127" y="20498"/>
                    <a:pt x="17439" y="21103"/>
                    <a:pt x="14908" y="21305"/>
                  </a:cubicBezTo>
                  <a:cubicBezTo>
                    <a:pt x="12377" y="21507"/>
                    <a:pt x="9002" y="21305"/>
                    <a:pt x="6977" y="20599"/>
                  </a:cubicBezTo>
                  <a:cubicBezTo>
                    <a:pt x="4952" y="19892"/>
                    <a:pt x="4276" y="18681"/>
                    <a:pt x="4445" y="17571"/>
                  </a:cubicBezTo>
                  <a:cubicBezTo>
                    <a:pt x="4614" y="16460"/>
                    <a:pt x="5627" y="15451"/>
                    <a:pt x="6639" y="14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6455368" y="2498276"/>
              <a:ext cx="157428" cy="273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21" fill="norm" stroke="1" extrusionOk="0">
                  <a:moveTo>
                    <a:pt x="17964" y="2591"/>
                  </a:moveTo>
                  <a:cubicBezTo>
                    <a:pt x="17964" y="1602"/>
                    <a:pt x="17964" y="612"/>
                    <a:pt x="17244" y="200"/>
                  </a:cubicBezTo>
                  <a:cubicBezTo>
                    <a:pt x="16524" y="-212"/>
                    <a:pt x="15084" y="-47"/>
                    <a:pt x="12780" y="1272"/>
                  </a:cubicBezTo>
                  <a:cubicBezTo>
                    <a:pt x="10476" y="2591"/>
                    <a:pt x="7308" y="5064"/>
                    <a:pt x="5004" y="7785"/>
                  </a:cubicBezTo>
                  <a:cubicBezTo>
                    <a:pt x="2700" y="10506"/>
                    <a:pt x="1260" y="13473"/>
                    <a:pt x="540" y="15617"/>
                  </a:cubicBezTo>
                  <a:cubicBezTo>
                    <a:pt x="-180" y="17761"/>
                    <a:pt x="-180" y="19080"/>
                    <a:pt x="540" y="19904"/>
                  </a:cubicBezTo>
                  <a:cubicBezTo>
                    <a:pt x="1260" y="20728"/>
                    <a:pt x="2700" y="21058"/>
                    <a:pt x="5148" y="21223"/>
                  </a:cubicBezTo>
                  <a:cubicBezTo>
                    <a:pt x="7596" y="21388"/>
                    <a:pt x="11052" y="21388"/>
                    <a:pt x="13932" y="20893"/>
                  </a:cubicBezTo>
                  <a:cubicBezTo>
                    <a:pt x="16812" y="20399"/>
                    <a:pt x="19116" y="19409"/>
                    <a:pt x="21420" y="18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6473095" y="2664883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3117808" y="3384861"/>
              <a:ext cx="173938" cy="440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84" fill="norm" stroke="1" extrusionOk="0">
                  <a:moveTo>
                    <a:pt x="13578" y="14076"/>
                  </a:moveTo>
                  <a:cubicBezTo>
                    <a:pt x="13057" y="13562"/>
                    <a:pt x="12537" y="13048"/>
                    <a:pt x="11626" y="12739"/>
                  </a:cubicBezTo>
                  <a:cubicBezTo>
                    <a:pt x="10715" y="12431"/>
                    <a:pt x="9414" y="12328"/>
                    <a:pt x="7852" y="12688"/>
                  </a:cubicBezTo>
                  <a:cubicBezTo>
                    <a:pt x="6291" y="13048"/>
                    <a:pt x="4469" y="13871"/>
                    <a:pt x="3038" y="15156"/>
                  </a:cubicBezTo>
                  <a:cubicBezTo>
                    <a:pt x="1607" y="16442"/>
                    <a:pt x="566" y="18191"/>
                    <a:pt x="175" y="19322"/>
                  </a:cubicBezTo>
                  <a:cubicBezTo>
                    <a:pt x="-215" y="20453"/>
                    <a:pt x="45" y="20968"/>
                    <a:pt x="956" y="21225"/>
                  </a:cubicBezTo>
                  <a:cubicBezTo>
                    <a:pt x="1867" y="21482"/>
                    <a:pt x="3428" y="21482"/>
                    <a:pt x="5510" y="20813"/>
                  </a:cubicBezTo>
                  <a:cubicBezTo>
                    <a:pt x="7592" y="20145"/>
                    <a:pt x="10195" y="18808"/>
                    <a:pt x="12016" y="16699"/>
                  </a:cubicBezTo>
                  <a:cubicBezTo>
                    <a:pt x="13838" y="14591"/>
                    <a:pt x="14879" y="11711"/>
                    <a:pt x="15399" y="9036"/>
                  </a:cubicBezTo>
                  <a:cubicBezTo>
                    <a:pt x="15920" y="6362"/>
                    <a:pt x="15920" y="3893"/>
                    <a:pt x="15660" y="2351"/>
                  </a:cubicBezTo>
                  <a:cubicBezTo>
                    <a:pt x="15399" y="808"/>
                    <a:pt x="14879" y="191"/>
                    <a:pt x="14098" y="36"/>
                  </a:cubicBezTo>
                  <a:cubicBezTo>
                    <a:pt x="13318" y="-118"/>
                    <a:pt x="12277" y="191"/>
                    <a:pt x="11366" y="1528"/>
                  </a:cubicBezTo>
                  <a:cubicBezTo>
                    <a:pt x="10455" y="2865"/>
                    <a:pt x="9674" y="5231"/>
                    <a:pt x="10065" y="7699"/>
                  </a:cubicBezTo>
                  <a:cubicBezTo>
                    <a:pt x="10455" y="10168"/>
                    <a:pt x="12016" y="12739"/>
                    <a:pt x="14098" y="14488"/>
                  </a:cubicBezTo>
                  <a:cubicBezTo>
                    <a:pt x="16180" y="16236"/>
                    <a:pt x="18783" y="17162"/>
                    <a:pt x="21385" y="18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3579832" y="3475480"/>
              <a:ext cx="117031" cy="237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278" fill="norm" stroke="1" extrusionOk="0">
                  <a:moveTo>
                    <a:pt x="14361" y="2471"/>
                  </a:moveTo>
                  <a:cubicBezTo>
                    <a:pt x="13982" y="1523"/>
                    <a:pt x="13603" y="576"/>
                    <a:pt x="12277" y="197"/>
                  </a:cubicBezTo>
                  <a:cubicBezTo>
                    <a:pt x="10950" y="-182"/>
                    <a:pt x="8677" y="7"/>
                    <a:pt x="6782" y="576"/>
                  </a:cubicBezTo>
                  <a:cubicBezTo>
                    <a:pt x="4887" y="1144"/>
                    <a:pt x="3371" y="2092"/>
                    <a:pt x="2045" y="3418"/>
                  </a:cubicBezTo>
                  <a:cubicBezTo>
                    <a:pt x="719" y="4744"/>
                    <a:pt x="-418" y="6450"/>
                    <a:pt x="150" y="8060"/>
                  </a:cubicBezTo>
                  <a:cubicBezTo>
                    <a:pt x="719" y="9671"/>
                    <a:pt x="2993" y="11186"/>
                    <a:pt x="6024" y="12418"/>
                  </a:cubicBezTo>
                  <a:cubicBezTo>
                    <a:pt x="9056" y="13650"/>
                    <a:pt x="12845" y="14597"/>
                    <a:pt x="15498" y="15450"/>
                  </a:cubicBezTo>
                  <a:cubicBezTo>
                    <a:pt x="18150" y="16302"/>
                    <a:pt x="19666" y="17060"/>
                    <a:pt x="20424" y="17913"/>
                  </a:cubicBezTo>
                  <a:cubicBezTo>
                    <a:pt x="21182" y="18765"/>
                    <a:pt x="21182" y="19713"/>
                    <a:pt x="20045" y="20376"/>
                  </a:cubicBezTo>
                  <a:cubicBezTo>
                    <a:pt x="18908" y="21039"/>
                    <a:pt x="16635" y="21418"/>
                    <a:pt x="13982" y="21229"/>
                  </a:cubicBezTo>
                  <a:cubicBezTo>
                    <a:pt x="11329" y="21039"/>
                    <a:pt x="8298" y="20281"/>
                    <a:pt x="5266" y="19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3774808" y="3478629"/>
              <a:ext cx="113426" cy="197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6" h="21243" fill="norm" stroke="1" extrusionOk="0">
                  <a:moveTo>
                    <a:pt x="14696" y="1944"/>
                  </a:moveTo>
                  <a:cubicBezTo>
                    <a:pt x="13180" y="1035"/>
                    <a:pt x="11664" y="125"/>
                    <a:pt x="8822" y="12"/>
                  </a:cubicBezTo>
                  <a:cubicBezTo>
                    <a:pt x="5980" y="-102"/>
                    <a:pt x="1812" y="580"/>
                    <a:pt x="485" y="2399"/>
                  </a:cubicBezTo>
                  <a:cubicBezTo>
                    <a:pt x="-841" y="4218"/>
                    <a:pt x="675" y="7174"/>
                    <a:pt x="3517" y="9334"/>
                  </a:cubicBezTo>
                  <a:cubicBezTo>
                    <a:pt x="6359" y="11494"/>
                    <a:pt x="10527" y="12858"/>
                    <a:pt x="13370" y="13881"/>
                  </a:cubicBezTo>
                  <a:cubicBezTo>
                    <a:pt x="16212" y="14904"/>
                    <a:pt x="17727" y="15586"/>
                    <a:pt x="18864" y="16496"/>
                  </a:cubicBezTo>
                  <a:cubicBezTo>
                    <a:pt x="20001" y="17405"/>
                    <a:pt x="20759" y="18542"/>
                    <a:pt x="20001" y="19338"/>
                  </a:cubicBezTo>
                  <a:cubicBezTo>
                    <a:pt x="19243" y="20134"/>
                    <a:pt x="16970" y="20589"/>
                    <a:pt x="14885" y="20930"/>
                  </a:cubicBezTo>
                  <a:cubicBezTo>
                    <a:pt x="12801" y="21271"/>
                    <a:pt x="10906" y="21498"/>
                    <a:pt x="8822" y="20702"/>
                  </a:cubicBezTo>
                  <a:cubicBezTo>
                    <a:pt x="6738" y="19906"/>
                    <a:pt x="4464" y="18087"/>
                    <a:pt x="4085" y="16723"/>
                  </a:cubicBezTo>
                  <a:cubicBezTo>
                    <a:pt x="3706" y="15359"/>
                    <a:pt x="5222" y="14450"/>
                    <a:pt x="6738" y="13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3921609" y="3425662"/>
              <a:ext cx="119437" cy="24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333" fill="norm" stroke="1" extrusionOk="0">
                  <a:moveTo>
                    <a:pt x="16545" y="2851"/>
                  </a:moveTo>
                  <a:cubicBezTo>
                    <a:pt x="17662" y="2119"/>
                    <a:pt x="18780" y="1386"/>
                    <a:pt x="18407" y="837"/>
                  </a:cubicBezTo>
                  <a:cubicBezTo>
                    <a:pt x="18035" y="288"/>
                    <a:pt x="16173" y="-78"/>
                    <a:pt x="14124" y="14"/>
                  </a:cubicBezTo>
                  <a:cubicBezTo>
                    <a:pt x="12076" y="105"/>
                    <a:pt x="9842" y="654"/>
                    <a:pt x="7235" y="3675"/>
                  </a:cubicBezTo>
                  <a:cubicBezTo>
                    <a:pt x="4628" y="6695"/>
                    <a:pt x="1648" y="12186"/>
                    <a:pt x="531" y="15573"/>
                  </a:cubicBezTo>
                  <a:cubicBezTo>
                    <a:pt x="-586" y="18959"/>
                    <a:pt x="159" y="20241"/>
                    <a:pt x="1835" y="20881"/>
                  </a:cubicBezTo>
                  <a:cubicBezTo>
                    <a:pt x="3511" y="21522"/>
                    <a:pt x="6117" y="21522"/>
                    <a:pt x="9469" y="20607"/>
                  </a:cubicBezTo>
                  <a:cubicBezTo>
                    <a:pt x="12821" y="19691"/>
                    <a:pt x="16917" y="17861"/>
                    <a:pt x="21014" y="16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3933095" y="3553883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3025045" y="3898899"/>
              <a:ext cx="897468" cy="73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611" y="19749"/>
                  </a:moveTo>
                  <a:cubicBezTo>
                    <a:pt x="306" y="20366"/>
                    <a:pt x="0" y="20983"/>
                    <a:pt x="0" y="21291"/>
                  </a:cubicBezTo>
                  <a:cubicBezTo>
                    <a:pt x="0" y="21600"/>
                    <a:pt x="306" y="21600"/>
                    <a:pt x="1325" y="20983"/>
                  </a:cubicBezTo>
                  <a:cubicBezTo>
                    <a:pt x="2343" y="20366"/>
                    <a:pt x="4075" y="19131"/>
                    <a:pt x="5935" y="16663"/>
                  </a:cubicBezTo>
                  <a:cubicBezTo>
                    <a:pt x="7794" y="14194"/>
                    <a:pt x="9781" y="10491"/>
                    <a:pt x="11692" y="7714"/>
                  </a:cubicBezTo>
                  <a:cubicBezTo>
                    <a:pt x="13602" y="4937"/>
                    <a:pt x="15436" y="3086"/>
                    <a:pt x="16990" y="1851"/>
                  </a:cubicBezTo>
                  <a:cubicBezTo>
                    <a:pt x="18543" y="617"/>
                    <a:pt x="19817" y="0"/>
                    <a:pt x="20581" y="0"/>
                  </a:cubicBezTo>
                  <a:cubicBezTo>
                    <a:pt x="21345" y="0"/>
                    <a:pt x="21600" y="617"/>
                    <a:pt x="21600" y="1851"/>
                  </a:cubicBezTo>
                  <a:cubicBezTo>
                    <a:pt x="21600" y="3086"/>
                    <a:pt x="21345" y="4937"/>
                    <a:pt x="20989" y="6171"/>
                  </a:cubicBezTo>
                  <a:cubicBezTo>
                    <a:pt x="20632" y="7406"/>
                    <a:pt x="20174" y="8023"/>
                    <a:pt x="19715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3268030" y="4073543"/>
              <a:ext cx="176116" cy="392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301" fill="norm" stroke="1" extrusionOk="0">
                  <a:moveTo>
                    <a:pt x="17332" y="14878"/>
                  </a:moveTo>
                  <a:cubicBezTo>
                    <a:pt x="16316" y="14304"/>
                    <a:pt x="15299" y="13729"/>
                    <a:pt x="13393" y="13384"/>
                  </a:cubicBezTo>
                  <a:cubicBezTo>
                    <a:pt x="11488" y="13040"/>
                    <a:pt x="8692" y="12925"/>
                    <a:pt x="6151" y="14016"/>
                  </a:cubicBezTo>
                  <a:cubicBezTo>
                    <a:pt x="3610" y="15108"/>
                    <a:pt x="1323" y="17406"/>
                    <a:pt x="433" y="18842"/>
                  </a:cubicBezTo>
                  <a:cubicBezTo>
                    <a:pt x="-456" y="20278"/>
                    <a:pt x="52" y="20853"/>
                    <a:pt x="1704" y="21140"/>
                  </a:cubicBezTo>
                  <a:cubicBezTo>
                    <a:pt x="3356" y="21427"/>
                    <a:pt x="6151" y="21427"/>
                    <a:pt x="8946" y="20336"/>
                  </a:cubicBezTo>
                  <a:cubicBezTo>
                    <a:pt x="11742" y="19244"/>
                    <a:pt x="14537" y="17061"/>
                    <a:pt x="16189" y="14189"/>
                  </a:cubicBezTo>
                  <a:cubicBezTo>
                    <a:pt x="17840" y="11316"/>
                    <a:pt x="18349" y="7755"/>
                    <a:pt x="18603" y="5629"/>
                  </a:cubicBezTo>
                  <a:cubicBezTo>
                    <a:pt x="18857" y="3504"/>
                    <a:pt x="18857" y="2814"/>
                    <a:pt x="18476" y="2010"/>
                  </a:cubicBezTo>
                  <a:cubicBezTo>
                    <a:pt x="18095" y="1206"/>
                    <a:pt x="17332" y="287"/>
                    <a:pt x="16570" y="57"/>
                  </a:cubicBezTo>
                  <a:cubicBezTo>
                    <a:pt x="15808" y="-173"/>
                    <a:pt x="15045" y="287"/>
                    <a:pt x="14537" y="1665"/>
                  </a:cubicBezTo>
                  <a:cubicBezTo>
                    <a:pt x="14029" y="3044"/>
                    <a:pt x="13775" y="5342"/>
                    <a:pt x="14283" y="7870"/>
                  </a:cubicBezTo>
                  <a:cubicBezTo>
                    <a:pt x="14791" y="10397"/>
                    <a:pt x="16062" y="13155"/>
                    <a:pt x="16697" y="14821"/>
                  </a:cubicBezTo>
                  <a:cubicBezTo>
                    <a:pt x="17332" y="16487"/>
                    <a:pt x="17332" y="17061"/>
                    <a:pt x="17586" y="17636"/>
                  </a:cubicBezTo>
                  <a:cubicBezTo>
                    <a:pt x="17840" y="18210"/>
                    <a:pt x="18349" y="18784"/>
                    <a:pt x="18984" y="18842"/>
                  </a:cubicBezTo>
                  <a:cubicBezTo>
                    <a:pt x="19619" y="18899"/>
                    <a:pt x="20382" y="18440"/>
                    <a:pt x="21144" y="17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3629237" y="4078816"/>
              <a:ext cx="189644" cy="470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48" fill="norm" stroke="1" extrusionOk="0">
                  <a:moveTo>
                    <a:pt x="4122" y="3279"/>
                  </a:moveTo>
                  <a:cubicBezTo>
                    <a:pt x="4357" y="6750"/>
                    <a:pt x="4592" y="10221"/>
                    <a:pt x="4592" y="13114"/>
                  </a:cubicBezTo>
                  <a:cubicBezTo>
                    <a:pt x="4592" y="16007"/>
                    <a:pt x="4357" y="18321"/>
                    <a:pt x="4005" y="19720"/>
                  </a:cubicBezTo>
                  <a:cubicBezTo>
                    <a:pt x="3653" y="21118"/>
                    <a:pt x="3183" y="21600"/>
                    <a:pt x="2713" y="21407"/>
                  </a:cubicBezTo>
                  <a:cubicBezTo>
                    <a:pt x="2244" y="21214"/>
                    <a:pt x="1774" y="20346"/>
                    <a:pt x="1187" y="18080"/>
                  </a:cubicBezTo>
                  <a:cubicBezTo>
                    <a:pt x="600" y="15814"/>
                    <a:pt x="-104" y="12150"/>
                    <a:pt x="13" y="9064"/>
                  </a:cubicBezTo>
                  <a:cubicBezTo>
                    <a:pt x="131" y="5979"/>
                    <a:pt x="1070" y="3471"/>
                    <a:pt x="2713" y="1977"/>
                  </a:cubicBezTo>
                  <a:cubicBezTo>
                    <a:pt x="4357" y="482"/>
                    <a:pt x="6705" y="0"/>
                    <a:pt x="8935" y="0"/>
                  </a:cubicBezTo>
                  <a:cubicBezTo>
                    <a:pt x="11166" y="0"/>
                    <a:pt x="13279" y="482"/>
                    <a:pt x="14453" y="1302"/>
                  </a:cubicBezTo>
                  <a:cubicBezTo>
                    <a:pt x="15626" y="2121"/>
                    <a:pt x="15861" y="3279"/>
                    <a:pt x="15744" y="4098"/>
                  </a:cubicBezTo>
                  <a:cubicBezTo>
                    <a:pt x="15626" y="4918"/>
                    <a:pt x="15157" y="5400"/>
                    <a:pt x="14570" y="5834"/>
                  </a:cubicBezTo>
                  <a:cubicBezTo>
                    <a:pt x="13983" y="6268"/>
                    <a:pt x="13279" y="6654"/>
                    <a:pt x="13513" y="6798"/>
                  </a:cubicBezTo>
                  <a:cubicBezTo>
                    <a:pt x="13748" y="6943"/>
                    <a:pt x="14922" y="6846"/>
                    <a:pt x="16096" y="6895"/>
                  </a:cubicBezTo>
                  <a:cubicBezTo>
                    <a:pt x="17270" y="6943"/>
                    <a:pt x="18444" y="7136"/>
                    <a:pt x="19500" y="7473"/>
                  </a:cubicBezTo>
                  <a:cubicBezTo>
                    <a:pt x="20557" y="7811"/>
                    <a:pt x="21496" y="8293"/>
                    <a:pt x="20792" y="9209"/>
                  </a:cubicBezTo>
                  <a:cubicBezTo>
                    <a:pt x="20087" y="10125"/>
                    <a:pt x="17739" y="11475"/>
                    <a:pt x="15157" y="11957"/>
                  </a:cubicBezTo>
                  <a:cubicBezTo>
                    <a:pt x="12574" y="12439"/>
                    <a:pt x="9757" y="12054"/>
                    <a:pt x="6939" y="11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3688826" y="3936607"/>
              <a:ext cx="110920" cy="99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0699" fill="norm" stroke="1" extrusionOk="0">
                  <a:moveTo>
                    <a:pt x="3017" y="10221"/>
                  </a:moveTo>
                  <a:cubicBezTo>
                    <a:pt x="2202" y="12425"/>
                    <a:pt x="1387" y="14629"/>
                    <a:pt x="776" y="16833"/>
                  </a:cubicBezTo>
                  <a:cubicBezTo>
                    <a:pt x="165" y="19037"/>
                    <a:pt x="-243" y="21241"/>
                    <a:pt x="165" y="20580"/>
                  </a:cubicBezTo>
                  <a:cubicBezTo>
                    <a:pt x="572" y="19919"/>
                    <a:pt x="1795" y="16392"/>
                    <a:pt x="3017" y="13306"/>
                  </a:cubicBezTo>
                  <a:cubicBezTo>
                    <a:pt x="4240" y="10221"/>
                    <a:pt x="5463" y="7576"/>
                    <a:pt x="6685" y="5151"/>
                  </a:cubicBezTo>
                  <a:cubicBezTo>
                    <a:pt x="7908" y="2727"/>
                    <a:pt x="9131" y="523"/>
                    <a:pt x="10557" y="82"/>
                  </a:cubicBezTo>
                  <a:cubicBezTo>
                    <a:pt x="11983" y="-359"/>
                    <a:pt x="13614" y="963"/>
                    <a:pt x="15448" y="4490"/>
                  </a:cubicBezTo>
                  <a:cubicBezTo>
                    <a:pt x="17282" y="8017"/>
                    <a:pt x="19319" y="13747"/>
                    <a:pt x="21357" y="19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4339495" y="3833283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4408214" y="3909483"/>
              <a:ext cx="178932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423" y="0"/>
                  </a:moveTo>
                  <a:cubicBezTo>
                    <a:pt x="1153" y="6171"/>
                    <a:pt x="-118" y="12343"/>
                    <a:pt x="9" y="16200"/>
                  </a:cubicBezTo>
                  <a:cubicBezTo>
                    <a:pt x="136" y="20057"/>
                    <a:pt x="1661" y="21600"/>
                    <a:pt x="5473" y="21600"/>
                  </a:cubicBezTo>
                  <a:cubicBezTo>
                    <a:pt x="9284" y="21600"/>
                    <a:pt x="15383" y="20057"/>
                    <a:pt x="21482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5142067" y="3555626"/>
              <a:ext cx="181679" cy="38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364" fill="norm" stroke="1" extrusionOk="0">
                  <a:moveTo>
                    <a:pt x="12968" y="15581"/>
                  </a:moveTo>
                  <a:cubicBezTo>
                    <a:pt x="13704" y="15117"/>
                    <a:pt x="14441" y="14652"/>
                    <a:pt x="14318" y="14188"/>
                  </a:cubicBezTo>
                  <a:cubicBezTo>
                    <a:pt x="14195" y="13723"/>
                    <a:pt x="13213" y="13259"/>
                    <a:pt x="12109" y="13027"/>
                  </a:cubicBezTo>
                  <a:cubicBezTo>
                    <a:pt x="11004" y="12794"/>
                    <a:pt x="9777" y="12794"/>
                    <a:pt x="7568" y="13898"/>
                  </a:cubicBezTo>
                  <a:cubicBezTo>
                    <a:pt x="5359" y="15001"/>
                    <a:pt x="2168" y="17207"/>
                    <a:pt x="818" y="18659"/>
                  </a:cubicBezTo>
                  <a:cubicBezTo>
                    <a:pt x="-532" y="20110"/>
                    <a:pt x="-41" y="20807"/>
                    <a:pt x="1063" y="21156"/>
                  </a:cubicBezTo>
                  <a:cubicBezTo>
                    <a:pt x="2168" y="21504"/>
                    <a:pt x="3886" y="21504"/>
                    <a:pt x="6709" y="20459"/>
                  </a:cubicBezTo>
                  <a:cubicBezTo>
                    <a:pt x="9532" y="19414"/>
                    <a:pt x="13459" y="17323"/>
                    <a:pt x="16036" y="14246"/>
                  </a:cubicBezTo>
                  <a:cubicBezTo>
                    <a:pt x="18613" y="11169"/>
                    <a:pt x="19841" y="7104"/>
                    <a:pt x="20454" y="4781"/>
                  </a:cubicBezTo>
                  <a:cubicBezTo>
                    <a:pt x="21068" y="2459"/>
                    <a:pt x="21068" y="1878"/>
                    <a:pt x="21068" y="1298"/>
                  </a:cubicBezTo>
                  <a:cubicBezTo>
                    <a:pt x="21068" y="717"/>
                    <a:pt x="21068" y="136"/>
                    <a:pt x="20454" y="20"/>
                  </a:cubicBezTo>
                  <a:cubicBezTo>
                    <a:pt x="19841" y="-96"/>
                    <a:pt x="18613" y="252"/>
                    <a:pt x="17632" y="1820"/>
                  </a:cubicBezTo>
                  <a:cubicBezTo>
                    <a:pt x="16650" y="3388"/>
                    <a:pt x="15913" y="6175"/>
                    <a:pt x="16159" y="9427"/>
                  </a:cubicBezTo>
                  <a:cubicBezTo>
                    <a:pt x="16404" y="12678"/>
                    <a:pt x="17632" y="16394"/>
                    <a:pt x="18859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5088795" y="4068233"/>
              <a:ext cx="330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85" y="21600"/>
                    <a:pt x="6369" y="21600"/>
                    <a:pt x="9969" y="18000"/>
                  </a:cubicBezTo>
                  <a:cubicBezTo>
                    <a:pt x="13569" y="14400"/>
                    <a:pt x="1758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5011464" y="4281709"/>
              <a:ext cx="178932" cy="319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79" fill="norm" stroke="1" extrusionOk="0">
                  <a:moveTo>
                    <a:pt x="13858" y="16790"/>
                  </a:moveTo>
                  <a:cubicBezTo>
                    <a:pt x="13858" y="15368"/>
                    <a:pt x="13858" y="13947"/>
                    <a:pt x="13350" y="13024"/>
                  </a:cubicBezTo>
                  <a:cubicBezTo>
                    <a:pt x="12842" y="12100"/>
                    <a:pt x="11826" y="11674"/>
                    <a:pt x="10047" y="11603"/>
                  </a:cubicBezTo>
                  <a:cubicBezTo>
                    <a:pt x="8268" y="11532"/>
                    <a:pt x="5727" y="11816"/>
                    <a:pt x="3694" y="12811"/>
                  </a:cubicBezTo>
                  <a:cubicBezTo>
                    <a:pt x="1661" y="13805"/>
                    <a:pt x="136" y="15511"/>
                    <a:pt x="9" y="17216"/>
                  </a:cubicBezTo>
                  <a:cubicBezTo>
                    <a:pt x="-118" y="18921"/>
                    <a:pt x="1153" y="20626"/>
                    <a:pt x="3058" y="21053"/>
                  </a:cubicBezTo>
                  <a:cubicBezTo>
                    <a:pt x="4964" y="21479"/>
                    <a:pt x="7506" y="20626"/>
                    <a:pt x="9920" y="18495"/>
                  </a:cubicBezTo>
                  <a:cubicBezTo>
                    <a:pt x="12334" y="16363"/>
                    <a:pt x="14621" y="12953"/>
                    <a:pt x="16018" y="9968"/>
                  </a:cubicBezTo>
                  <a:cubicBezTo>
                    <a:pt x="17416" y="6984"/>
                    <a:pt x="17924" y="4426"/>
                    <a:pt x="17924" y="2721"/>
                  </a:cubicBezTo>
                  <a:cubicBezTo>
                    <a:pt x="17924" y="1016"/>
                    <a:pt x="17416" y="163"/>
                    <a:pt x="16781" y="21"/>
                  </a:cubicBezTo>
                  <a:cubicBezTo>
                    <a:pt x="16146" y="-121"/>
                    <a:pt x="15383" y="447"/>
                    <a:pt x="14621" y="2437"/>
                  </a:cubicBezTo>
                  <a:cubicBezTo>
                    <a:pt x="13858" y="4426"/>
                    <a:pt x="13096" y="7837"/>
                    <a:pt x="12969" y="10750"/>
                  </a:cubicBezTo>
                  <a:cubicBezTo>
                    <a:pt x="12842" y="13663"/>
                    <a:pt x="13350" y="16079"/>
                    <a:pt x="14875" y="17784"/>
                  </a:cubicBezTo>
                  <a:cubicBezTo>
                    <a:pt x="16400" y="19490"/>
                    <a:pt x="18941" y="20484"/>
                    <a:pt x="21482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5273587" y="4311634"/>
              <a:ext cx="102707" cy="327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263" fill="norm" stroke="1" extrusionOk="0">
                  <a:moveTo>
                    <a:pt x="2461" y="11007"/>
                  </a:moveTo>
                  <a:cubicBezTo>
                    <a:pt x="1597" y="16235"/>
                    <a:pt x="733" y="21463"/>
                    <a:pt x="301" y="21257"/>
                  </a:cubicBezTo>
                  <a:cubicBezTo>
                    <a:pt x="-131" y="21050"/>
                    <a:pt x="-131" y="15409"/>
                    <a:pt x="517" y="11351"/>
                  </a:cubicBezTo>
                  <a:cubicBezTo>
                    <a:pt x="1165" y="7292"/>
                    <a:pt x="2461" y="4816"/>
                    <a:pt x="3541" y="3165"/>
                  </a:cubicBezTo>
                  <a:cubicBezTo>
                    <a:pt x="4621" y="1514"/>
                    <a:pt x="5485" y="688"/>
                    <a:pt x="6997" y="276"/>
                  </a:cubicBezTo>
                  <a:cubicBezTo>
                    <a:pt x="8509" y="-137"/>
                    <a:pt x="10669" y="-137"/>
                    <a:pt x="12181" y="620"/>
                  </a:cubicBezTo>
                  <a:cubicBezTo>
                    <a:pt x="13693" y="1376"/>
                    <a:pt x="14557" y="2890"/>
                    <a:pt x="15421" y="4334"/>
                  </a:cubicBezTo>
                  <a:cubicBezTo>
                    <a:pt x="16285" y="5779"/>
                    <a:pt x="17149" y="7155"/>
                    <a:pt x="18445" y="8599"/>
                  </a:cubicBezTo>
                  <a:cubicBezTo>
                    <a:pt x="19741" y="10044"/>
                    <a:pt x="21469" y="11557"/>
                    <a:pt x="20821" y="12658"/>
                  </a:cubicBezTo>
                  <a:cubicBezTo>
                    <a:pt x="20173" y="13759"/>
                    <a:pt x="17149" y="14446"/>
                    <a:pt x="13477" y="14102"/>
                  </a:cubicBezTo>
                  <a:cubicBezTo>
                    <a:pt x="9805" y="13759"/>
                    <a:pt x="5485" y="12383"/>
                    <a:pt x="1165" y="11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5254366" y="4148666"/>
              <a:ext cx="94780" cy="11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10" fill="norm" stroke="1" extrusionOk="0">
                  <a:moveTo>
                    <a:pt x="5653" y="1600"/>
                  </a:moveTo>
                  <a:cubicBezTo>
                    <a:pt x="4213" y="6000"/>
                    <a:pt x="2773" y="10400"/>
                    <a:pt x="1813" y="14200"/>
                  </a:cubicBezTo>
                  <a:cubicBezTo>
                    <a:pt x="853" y="18000"/>
                    <a:pt x="373" y="21200"/>
                    <a:pt x="133" y="21400"/>
                  </a:cubicBezTo>
                  <a:cubicBezTo>
                    <a:pt x="-107" y="21600"/>
                    <a:pt x="-107" y="18800"/>
                    <a:pt x="853" y="15400"/>
                  </a:cubicBezTo>
                  <a:cubicBezTo>
                    <a:pt x="1813" y="12000"/>
                    <a:pt x="3733" y="8000"/>
                    <a:pt x="6133" y="5000"/>
                  </a:cubicBezTo>
                  <a:cubicBezTo>
                    <a:pt x="8533" y="2000"/>
                    <a:pt x="11413" y="0"/>
                    <a:pt x="13333" y="0"/>
                  </a:cubicBezTo>
                  <a:cubicBezTo>
                    <a:pt x="15253" y="0"/>
                    <a:pt x="16213" y="2000"/>
                    <a:pt x="17413" y="5400"/>
                  </a:cubicBezTo>
                  <a:cubicBezTo>
                    <a:pt x="18613" y="8800"/>
                    <a:pt x="20053" y="13600"/>
                    <a:pt x="21493" y="1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5782673" y="3776133"/>
              <a:ext cx="23322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19690" y="0"/>
                  </a:moveTo>
                  <a:cubicBezTo>
                    <a:pt x="14630" y="2267"/>
                    <a:pt x="9571" y="4533"/>
                    <a:pt x="6555" y="5867"/>
                  </a:cubicBezTo>
                  <a:cubicBezTo>
                    <a:pt x="3538" y="7200"/>
                    <a:pt x="2565" y="7600"/>
                    <a:pt x="1884" y="8133"/>
                  </a:cubicBezTo>
                  <a:cubicBezTo>
                    <a:pt x="1203" y="8667"/>
                    <a:pt x="814" y="9333"/>
                    <a:pt x="1398" y="9667"/>
                  </a:cubicBezTo>
                  <a:cubicBezTo>
                    <a:pt x="1982" y="10000"/>
                    <a:pt x="3538" y="10000"/>
                    <a:pt x="5290" y="10000"/>
                  </a:cubicBezTo>
                  <a:cubicBezTo>
                    <a:pt x="7041" y="10000"/>
                    <a:pt x="8987" y="10000"/>
                    <a:pt x="10544" y="10133"/>
                  </a:cubicBezTo>
                  <a:cubicBezTo>
                    <a:pt x="12100" y="10267"/>
                    <a:pt x="13268" y="10533"/>
                    <a:pt x="13949" y="11000"/>
                  </a:cubicBezTo>
                  <a:cubicBezTo>
                    <a:pt x="14630" y="11467"/>
                    <a:pt x="14825" y="12133"/>
                    <a:pt x="14046" y="13000"/>
                  </a:cubicBezTo>
                  <a:cubicBezTo>
                    <a:pt x="13268" y="13867"/>
                    <a:pt x="11517" y="14933"/>
                    <a:pt x="9182" y="16133"/>
                  </a:cubicBezTo>
                  <a:cubicBezTo>
                    <a:pt x="6846" y="17333"/>
                    <a:pt x="3927" y="18667"/>
                    <a:pt x="2176" y="19600"/>
                  </a:cubicBezTo>
                  <a:cubicBezTo>
                    <a:pt x="425" y="20533"/>
                    <a:pt x="-159" y="21067"/>
                    <a:pt x="36" y="21333"/>
                  </a:cubicBezTo>
                  <a:cubicBezTo>
                    <a:pt x="230" y="21600"/>
                    <a:pt x="1203" y="21600"/>
                    <a:pt x="4900" y="21600"/>
                  </a:cubicBezTo>
                  <a:cubicBezTo>
                    <a:pt x="8598" y="21600"/>
                    <a:pt x="15019" y="21600"/>
                    <a:pt x="214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6221495" y="3748807"/>
              <a:ext cx="118251" cy="357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61" fill="norm" stroke="1" extrusionOk="0">
                  <a:moveTo>
                    <a:pt x="21170" y="1640"/>
                  </a:moveTo>
                  <a:cubicBezTo>
                    <a:pt x="20791" y="1005"/>
                    <a:pt x="20412" y="369"/>
                    <a:pt x="19275" y="115"/>
                  </a:cubicBezTo>
                  <a:cubicBezTo>
                    <a:pt x="18138" y="-139"/>
                    <a:pt x="16244" y="-12"/>
                    <a:pt x="13781" y="877"/>
                  </a:cubicBezTo>
                  <a:cubicBezTo>
                    <a:pt x="11317" y="1767"/>
                    <a:pt x="8286" y="3419"/>
                    <a:pt x="5633" y="5833"/>
                  </a:cubicBezTo>
                  <a:cubicBezTo>
                    <a:pt x="2981" y="8247"/>
                    <a:pt x="707" y="11423"/>
                    <a:pt x="138" y="13901"/>
                  </a:cubicBezTo>
                  <a:cubicBezTo>
                    <a:pt x="-430" y="16379"/>
                    <a:pt x="707" y="18157"/>
                    <a:pt x="4307" y="19301"/>
                  </a:cubicBezTo>
                  <a:cubicBezTo>
                    <a:pt x="7907" y="20445"/>
                    <a:pt x="13970" y="20953"/>
                    <a:pt x="20033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6422295" y="3814233"/>
              <a:ext cx="146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4320"/>
                    <a:pt x="11270" y="8640"/>
                    <a:pt x="14713" y="12137"/>
                  </a:cubicBezTo>
                  <a:cubicBezTo>
                    <a:pt x="18157" y="15634"/>
                    <a:pt x="19409" y="18309"/>
                    <a:pt x="20191" y="19749"/>
                  </a:cubicBezTo>
                  <a:cubicBezTo>
                    <a:pt x="20974" y="21189"/>
                    <a:pt x="21287" y="213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6527365" y="3820583"/>
              <a:ext cx="98131" cy="325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36" fill="norm" stroke="1" extrusionOk="0">
                  <a:moveTo>
                    <a:pt x="21306" y="0"/>
                  </a:moveTo>
                  <a:cubicBezTo>
                    <a:pt x="17629" y="3205"/>
                    <a:pt x="13953" y="6410"/>
                    <a:pt x="10506" y="9615"/>
                  </a:cubicBezTo>
                  <a:cubicBezTo>
                    <a:pt x="7059" y="12821"/>
                    <a:pt x="3842" y="16026"/>
                    <a:pt x="2004" y="18116"/>
                  </a:cubicBezTo>
                  <a:cubicBezTo>
                    <a:pt x="166" y="20206"/>
                    <a:pt x="-294" y="21182"/>
                    <a:pt x="166" y="21391"/>
                  </a:cubicBezTo>
                  <a:cubicBezTo>
                    <a:pt x="625" y="21600"/>
                    <a:pt x="2004" y="21043"/>
                    <a:pt x="3383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6625495" y="4087283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6631845" y="3909483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6879495" y="4004733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21600"/>
                    <a:pt x="11829" y="21600"/>
                    <a:pt x="15429" y="18000"/>
                  </a:cubicBezTo>
                  <a:cubicBezTo>
                    <a:pt x="19029" y="14400"/>
                    <a:pt x="2031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7044595" y="3821526"/>
              <a:ext cx="173278" cy="416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52" fill="norm" stroke="1" extrusionOk="0">
                  <a:moveTo>
                    <a:pt x="6246" y="18838"/>
                  </a:moveTo>
                  <a:cubicBezTo>
                    <a:pt x="5725" y="19381"/>
                    <a:pt x="5205" y="19924"/>
                    <a:pt x="4684" y="20467"/>
                  </a:cubicBezTo>
                  <a:cubicBezTo>
                    <a:pt x="4164" y="21009"/>
                    <a:pt x="3643" y="21552"/>
                    <a:pt x="3643" y="21281"/>
                  </a:cubicBezTo>
                  <a:cubicBezTo>
                    <a:pt x="3643" y="21009"/>
                    <a:pt x="4164" y="19924"/>
                    <a:pt x="4814" y="17807"/>
                  </a:cubicBezTo>
                  <a:cubicBezTo>
                    <a:pt x="5465" y="15691"/>
                    <a:pt x="6246" y="12543"/>
                    <a:pt x="7287" y="9558"/>
                  </a:cubicBezTo>
                  <a:cubicBezTo>
                    <a:pt x="8328" y="6573"/>
                    <a:pt x="9629" y="3751"/>
                    <a:pt x="10670" y="2123"/>
                  </a:cubicBezTo>
                  <a:cubicBezTo>
                    <a:pt x="11711" y="495"/>
                    <a:pt x="12492" y="61"/>
                    <a:pt x="13533" y="6"/>
                  </a:cubicBezTo>
                  <a:cubicBezTo>
                    <a:pt x="14573" y="-48"/>
                    <a:pt x="15875" y="278"/>
                    <a:pt x="16786" y="766"/>
                  </a:cubicBezTo>
                  <a:cubicBezTo>
                    <a:pt x="17696" y="1255"/>
                    <a:pt x="18217" y="1906"/>
                    <a:pt x="18347" y="2774"/>
                  </a:cubicBezTo>
                  <a:cubicBezTo>
                    <a:pt x="18477" y="3642"/>
                    <a:pt x="18217" y="4728"/>
                    <a:pt x="17696" y="5488"/>
                  </a:cubicBezTo>
                  <a:cubicBezTo>
                    <a:pt x="17176" y="6247"/>
                    <a:pt x="16395" y="6682"/>
                    <a:pt x="16916" y="7224"/>
                  </a:cubicBezTo>
                  <a:cubicBezTo>
                    <a:pt x="17436" y="7767"/>
                    <a:pt x="19258" y="8418"/>
                    <a:pt x="20299" y="9070"/>
                  </a:cubicBezTo>
                  <a:cubicBezTo>
                    <a:pt x="21340" y="9721"/>
                    <a:pt x="21600" y="10372"/>
                    <a:pt x="20949" y="10915"/>
                  </a:cubicBezTo>
                  <a:cubicBezTo>
                    <a:pt x="20299" y="11458"/>
                    <a:pt x="18737" y="11892"/>
                    <a:pt x="15614" y="11946"/>
                  </a:cubicBezTo>
                  <a:cubicBezTo>
                    <a:pt x="12492" y="12000"/>
                    <a:pt x="7807" y="11675"/>
                    <a:pt x="4945" y="11295"/>
                  </a:cubicBezTo>
                  <a:cubicBezTo>
                    <a:pt x="2082" y="10915"/>
                    <a:pt x="1041" y="10481"/>
                    <a:pt x="0" y="1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7117360" y="3630612"/>
              <a:ext cx="111386" cy="120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34" fill="norm" stroke="1" extrusionOk="0">
                  <a:moveTo>
                    <a:pt x="661" y="6610"/>
                  </a:moveTo>
                  <a:cubicBezTo>
                    <a:pt x="1069" y="8472"/>
                    <a:pt x="1476" y="10334"/>
                    <a:pt x="1272" y="12382"/>
                  </a:cubicBezTo>
                  <a:cubicBezTo>
                    <a:pt x="1069" y="14431"/>
                    <a:pt x="254" y="16665"/>
                    <a:pt x="50" y="16665"/>
                  </a:cubicBezTo>
                  <a:cubicBezTo>
                    <a:pt x="-154" y="16665"/>
                    <a:pt x="254" y="14431"/>
                    <a:pt x="1476" y="11451"/>
                  </a:cubicBezTo>
                  <a:cubicBezTo>
                    <a:pt x="2699" y="8472"/>
                    <a:pt x="4737" y="4748"/>
                    <a:pt x="6774" y="2513"/>
                  </a:cubicBezTo>
                  <a:cubicBezTo>
                    <a:pt x="8812" y="279"/>
                    <a:pt x="10850" y="-466"/>
                    <a:pt x="12480" y="279"/>
                  </a:cubicBezTo>
                  <a:cubicBezTo>
                    <a:pt x="14110" y="1024"/>
                    <a:pt x="15333" y="3258"/>
                    <a:pt x="16759" y="6982"/>
                  </a:cubicBezTo>
                  <a:cubicBezTo>
                    <a:pt x="18186" y="10706"/>
                    <a:pt x="19816" y="15920"/>
                    <a:pt x="21446" y="2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7311295" y="3814233"/>
              <a:ext cx="1270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917"/>
                    <a:pt x="10080" y="9834"/>
                    <a:pt x="13680" y="13434"/>
                  </a:cubicBezTo>
                  <a:cubicBezTo>
                    <a:pt x="17280" y="17034"/>
                    <a:pt x="19440" y="193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7292245" y="3821525"/>
              <a:ext cx="171451" cy="259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21600" y="976"/>
                  </a:moveTo>
                  <a:cubicBezTo>
                    <a:pt x="20533" y="449"/>
                    <a:pt x="19467" y="-78"/>
                    <a:pt x="18533" y="10"/>
                  </a:cubicBezTo>
                  <a:cubicBezTo>
                    <a:pt x="17600" y="98"/>
                    <a:pt x="16800" y="800"/>
                    <a:pt x="14667" y="3171"/>
                  </a:cubicBezTo>
                  <a:cubicBezTo>
                    <a:pt x="12533" y="5542"/>
                    <a:pt x="9067" y="9581"/>
                    <a:pt x="6400" y="12917"/>
                  </a:cubicBezTo>
                  <a:cubicBezTo>
                    <a:pt x="3733" y="16254"/>
                    <a:pt x="1867" y="18888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7457345" y="4030133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7495445" y="390948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7533545" y="3729757"/>
              <a:ext cx="120624" cy="351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59" fill="norm" stroke="1" extrusionOk="0">
                  <a:moveTo>
                    <a:pt x="0" y="1670"/>
                  </a:moveTo>
                  <a:cubicBezTo>
                    <a:pt x="0" y="1023"/>
                    <a:pt x="0" y="376"/>
                    <a:pt x="931" y="118"/>
                  </a:cubicBezTo>
                  <a:cubicBezTo>
                    <a:pt x="1862" y="-141"/>
                    <a:pt x="3724" y="-12"/>
                    <a:pt x="6517" y="894"/>
                  </a:cubicBezTo>
                  <a:cubicBezTo>
                    <a:pt x="9310" y="1799"/>
                    <a:pt x="13034" y="3481"/>
                    <a:pt x="15828" y="5809"/>
                  </a:cubicBezTo>
                  <a:cubicBezTo>
                    <a:pt x="18621" y="8137"/>
                    <a:pt x="20483" y="11112"/>
                    <a:pt x="21041" y="13375"/>
                  </a:cubicBezTo>
                  <a:cubicBezTo>
                    <a:pt x="21600" y="15639"/>
                    <a:pt x="20855" y="17191"/>
                    <a:pt x="18993" y="18419"/>
                  </a:cubicBezTo>
                  <a:cubicBezTo>
                    <a:pt x="17131" y="19648"/>
                    <a:pt x="14152" y="20554"/>
                    <a:pt x="11172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7666895" y="3560233"/>
              <a:ext cx="165101" cy="189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0"/>
                  </a:moveTo>
                  <a:cubicBezTo>
                    <a:pt x="4154" y="0"/>
                    <a:pt x="8308" y="0"/>
                    <a:pt x="10938" y="1320"/>
                  </a:cubicBezTo>
                  <a:cubicBezTo>
                    <a:pt x="13569" y="2640"/>
                    <a:pt x="14677" y="5280"/>
                    <a:pt x="13985" y="8280"/>
                  </a:cubicBezTo>
                  <a:cubicBezTo>
                    <a:pt x="13292" y="11280"/>
                    <a:pt x="10800" y="14640"/>
                    <a:pt x="8862" y="16920"/>
                  </a:cubicBezTo>
                  <a:cubicBezTo>
                    <a:pt x="6923" y="19200"/>
                    <a:pt x="5538" y="20400"/>
                    <a:pt x="5677" y="21000"/>
                  </a:cubicBezTo>
                  <a:cubicBezTo>
                    <a:pt x="5815" y="21600"/>
                    <a:pt x="7477" y="21600"/>
                    <a:pt x="10385" y="21120"/>
                  </a:cubicBezTo>
                  <a:cubicBezTo>
                    <a:pt x="13292" y="20640"/>
                    <a:pt x="17446" y="19680"/>
                    <a:pt x="21600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8066945" y="3915833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8035195" y="4087283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5" y="15840"/>
                    <a:pt x="9730" y="10080"/>
                    <a:pt x="13330" y="6480"/>
                  </a:cubicBezTo>
                  <a:cubicBezTo>
                    <a:pt x="16930" y="2880"/>
                    <a:pt x="1926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8617278" y="3820583"/>
              <a:ext cx="47428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17664" y="0"/>
                  </a:moveTo>
                  <a:cubicBezTo>
                    <a:pt x="15648" y="1403"/>
                    <a:pt x="13632" y="2805"/>
                    <a:pt x="11472" y="4068"/>
                  </a:cubicBezTo>
                  <a:cubicBezTo>
                    <a:pt x="9312" y="5330"/>
                    <a:pt x="7008" y="6452"/>
                    <a:pt x="5232" y="7247"/>
                  </a:cubicBezTo>
                  <a:cubicBezTo>
                    <a:pt x="3456" y="8042"/>
                    <a:pt x="2208" y="8509"/>
                    <a:pt x="1344" y="8883"/>
                  </a:cubicBezTo>
                  <a:cubicBezTo>
                    <a:pt x="480" y="9257"/>
                    <a:pt x="0" y="9538"/>
                    <a:pt x="0" y="9678"/>
                  </a:cubicBezTo>
                  <a:cubicBezTo>
                    <a:pt x="0" y="9818"/>
                    <a:pt x="480" y="9818"/>
                    <a:pt x="2208" y="9912"/>
                  </a:cubicBezTo>
                  <a:cubicBezTo>
                    <a:pt x="3936" y="10005"/>
                    <a:pt x="6912" y="10192"/>
                    <a:pt x="8976" y="10379"/>
                  </a:cubicBezTo>
                  <a:cubicBezTo>
                    <a:pt x="11040" y="10566"/>
                    <a:pt x="12192" y="10753"/>
                    <a:pt x="12960" y="11034"/>
                  </a:cubicBezTo>
                  <a:cubicBezTo>
                    <a:pt x="13728" y="11314"/>
                    <a:pt x="14112" y="11688"/>
                    <a:pt x="14112" y="12062"/>
                  </a:cubicBezTo>
                  <a:cubicBezTo>
                    <a:pt x="14112" y="12436"/>
                    <a:pt x="13728" y="12810"/>
                    <a:pt x="12528" y="13371"/>
                  </a:cubicBezTo>
                  <a:cubicBezTo>
                    <a:pt x="11328" y="13932"/>
                    <a:pt x="9312" y="14681"/>
                    <a:pt x="7200" y="15522"/>
                  </a:cubicBezTo>
                  <a:cubicBezTo>
                    <a:pt x="5088" y="16364"/>
                    <a:pt x="2880" y="17299"/>
                    <a:pt x="1632" y="17953"/>
                  </a:cubicBezTo>
                  <a:cubicBezTo>
                    <a:pt x="384" y="18608"/>
                    <a:pt x="96" y="18982"/>
                    <a:pt x="192" y="19262"/>
                  </a:cubicBezTo>
                  <a:cubicBezTo>
                    <a:pt x="288" y="19543"/>
                    <a:pt x="768" y="19730"/>
                    <a:pt x="2640" y="19917"/>
                  </a:cubicBezTo>
                  <a:cubicBezTo>
                    <a:pt x="4512" y="20104"/>
                    <a:pt x="7776" y="20291"/>
                    <a:pt x="10896" y="20478"/>
                  </a:cubicBezTo>
                  <a:cubicBezTo>
                    <a:pt x="14016" y="20665"/>
                    <a:pt x="16992" y="20852"/>
                    <a:pt x="18768" y="20992"/>
                  </a:cubicBezTo>
                  <a:cubicBezTo>
                    <a:pt x="20544" y="21132"/>
                    <a:pt x="21120" y="21226"/>
                    <a:pt x="21360" y="21319"/>
                  </a:cubicBezTo>
                  <a:cubicBezTo>
                    <a:pt x="21600" y="21413"/>
                    <a:pt x="21504" y="21506"/>
                    <a:pt x="214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9536744" y="3607115"/>
              <a:ext cx="192723" cy="397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69" fill="norm" stroke="1" extrusionOk="0">
                  <a:moveTo>
                    <a:pt x="15169" y="13926"/>
                  </a:moveTo>
                  <a:cubicBezTo>
                    <a:pt x="14230" y="13583"/>
                    <a:pt x="13291" y="13240"/>
                    <a:pt x="10943" y="13755"/>
                  </a:cubicBezTo>
                  <a:cubicBezTo>
                    <a:pt x="8595" y="14269"/>
                    <a:pt x="4838" y="15640"/>
                    <a:pt x="2725" y="16669"/>
                  </a:cubicBezTo>
                  <a:cubicBezTo>
                    <a:pt x="612" y="17698"/>
                    <a:pt x="143" y="18383"/>
                    <a:pt x="25" y="19126"/>
                  </a:cubicBezTo>
                  <a:cubicBezTo>
                    <a:pt x="-92" y="19869"/>
                    <a:pt x="143" y="20669"/>
                    <a:pt x="2021" y="20783"/>
                  </a:cubicBezTo>
                  <a:cubicBezTo>
                    <a:pt x="3899" y="20898"/>
                    <a:pt x="7421" y="20326"/>
                    <a:pt x="10473" y="18498"/>
                  </a:cubicBezTo>
                  <a:cubicBezTo>
                    <a:pt x="13525" y="16669"/>
                    <a:pt x="16108" y="13583"/>
                    <a:pt x="17869" y="10555"/>
                  </a:cubicBezTo>
                  <a:cubicBezTo>
                    <a:pt x="19630" y="7526"/>
                    <a:pt x="20569" y="4555"/>
                    <a:pt x="21038" y="2726"/>
                  </a:cubicBezTo>
                  <a:cubicBezTo>
                    <a:pt x="21508" y="898"/>
                    <a:pt x="21508" y="212"/>
                    <a:pt x="20921" y="40"/>
                  </a:cubicBezTo>
                  <a:cubicBezTo>
                    <a:pt x="20334" y="-131"/>
                    <a:pt x="19160" y="212"/>
                    <a:pt x="18104" y="1755"/>
                  </a:cubicBezTo>
                  <a:cubicBezTo>
                    <a:pt x="17047" y="3298"/>
                    <a:pt x="16108" y="6040"/>
                    <a:pt x="15756" y="9012"/>
                  </a:cubicBezTo>
                  <a:cubicBezTo>
                    <a:pt x="15404" y="11983"/>
                    <a:pt x="15638" y="15183"/>
                    <a:pt x="16108" y="17298"/>
                  </a:cubicBezTo>
                  <a:cubicBezTo>
                    <a:pt x="16578" y="19412"/>
                    <a:pt x="17282" y="20440"/>
                    <a:pt x="17986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9471293" y="4131733"/>
              <a:ext cx="316503" cy="2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025" fill="norm" stroke="1" extrusionOk="0">
                  <a:moveTo>
                    <a:pt x="2092" y="4629"/>
                  </a:moveTo>
                  <a:cubicBezTo>
                    <a:pt x="1084" y="9257"/>
                    <a:pt x="76" y="13886"/>
                    <a:pt x="4" y="16971"/>
                  </a:cubicBezTo>
                  <a:cubicBezTo>
                    <a:pt x="-68" y="20057"/>
                    <a:pt x="796" y="21600"/>
                    <a:pt x="3604" y="20829"/>
                  </a:cubicBezTo>
                  <a:cubicBezTo>
                    <a:pt x="6412" y="20057"/>
                    <a:pt x="11164" y="16971"/>
                    <a:pt x="14476" y="13114"/>
                  </a:cubicBezTo>
                  <a:cubicBezTo>
                    <a:pt x="17788" y="9257"/>
                    <a:pt x="19660" y="4629"/>
                    <a:pt x="215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9481942" y="4288366"/>
              <a:ext cx="222246" cy="340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79" fill="norm" stroke="1" extrusionOk="0">
                  <a:moveTo>
                    <a:pt x="15241" y="14933"/>
                  </a:moveTo>
                  <a:cubicBezTo>
                    <a:pt x="15443" y="14133"/>
                    <a:pt x="15645" y="13333"/>
                    <a:pt x="15443" y="12667"/>
                  </a:cubicBezTo>
                  <a:cubicBezTo>
                    <a:pt x="15241" y="12000"/>
                    <a:pt x="14635" y="11467"/>
                    <a:pt x="12617" y="11600"/>
                  </a:cubicBezTo>
                  <a:cubicBezTo>
                    <a:pt x="10598" y="11733"/>
                    <a:pt x="7166" y="12533"/>
                    <a:pt x="4643" y="13867"/>
                  </a:cubicBezTo>
                  <a:cubicBezTo>
                    <a:pt x="2119" y="15200"/>
                    <a:pt x="504" y="17067"/>
                    <a:pt x="101" y="18600"/>
                  </a:cubicBezTo>
                  <a:cubicBezTo>
                    <a:pt x="-303" y="20133"/>
                    <a:pt x="504" y="21333"/>
                    <a:pt x="2624" y="21467"/>
                  </a:cubicBezTo>
                  <a:cubicBezTo>
                    <a:pt x="4744" y="21600"/>
                    <a:pt x="8176" y="20667"/>
                    <a:pt x="11103" y="18667"/>
                  </a:cubicBezTo>
                  <a:cubicBezTo>
                    <a:pt x="14030" y="16667"/>
                    <a:pt x="16452" y="13600"/>
                    <a:pt x="18067" y="10533"/>
                  </a:cubicBezTo>
                  <a:cubicBezTo>
                    <a:pt x="19682" y="7467"/>
                    <a:pt x="20490" y="4400"/>
                    <a:pt x="20893" y="2533"/>
                  </a:cubicBezTo>
                  <a:cubicBezTo>
                    <a:pt x="21297" y="667"/>
                    <a:pt x="21297" y="0"/>
                    <a:pt x="20893" y="0"/>
                  </a:cubicBezTo>
                  <a:cubicBezTo>
                    <a:pt x="20490" y="0"/>
                    <a:pt x="19682" y="667"/>
                    <a:pt x="18774" y="2800"/>
                  </a:cubicBezTo>
                  <a:cubicBezTo>
                    <a:pt x="17865" y="4933"/>
                    <a:pt x="16856" y="8533"/>
                    <a:pt x="16351" y="11267"/>
                  </a:cubicBezTo>
                  <a:cubicBezTo>
                    <a:pt x="15847" y="14000"/>
                    <a:pt x="15847" y="15867"/>
                    <a:pt x="16654" y="17333"/>
                  </a:cubicBezTo>
                  <a:cubicBezTo>
                    <a:pt x="17461" y="18800"/>
                    <a:pt x="19076" y="19867"/>
                    <a:pt x="20691" y="20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9796262" y="4307706"/>
              <a:ext cx="152401" cy="428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6000" y="9621"/>
                  </a:moveTo>
                  <a:cubicBezTo>
                    <a:pt x="4500" y="12480"/>
                    <a:pt x="3000" y="15339"/>
                    <a:pt x="2100" y="17086"/>
                  </a:cubicBezTo>
                  <a:cubicBezTo>
                    <a:pt x="1200" y="18833"/>
                    <a:pt x="900" y="19468"/>
                    <a:pt x="750" y="20104"/>
                  </a:cubicBezTo>
                  <a:cubicBezTo>
                    <a:pt x="600" y="20739"/>
                    <a:pt x="600" y="21374"/>
                    <a:pt x="450" y="21427"/>
                  </a:cubicBezTo>
                  <a:cubicBezTo>
                    <a:pt x="300" y="21480"/>
                    <a:pt x="0" y="20951"/>
                    <a:pt x="0" y="18780"/>
                  </a:cubicBezTo>
                  <a:cubicBezTo>
                    <a:pt x="0" y="16609"/>
                    <a:pt x="300" y="12798"/>
                    <a:pt x="1200" y="9674"/>
                  </a:cubicBezTo>
                  <a:cubicBezTo>
                    <a:pt x="2100" y="6551"/>
                    <a:pt x="3600" y="4115"/>
                    <a:pt x="5700" y="2580"/>
                  </a:cubicBezTo>
                  <a:cubicBezTo>
                    <a:pt x="7800" y="1045"/>
                    <a:pt x="10500" y="409"/>
                    <a:pt x="12600" y="145"/>
                  </a:cubicBezTo>
                  <a:cubicBezTo>
                    <a:pt x="14700" y="-120"/>
                    <a:pt x="16200" y="-14"/>
                    <a:pt x="17400" y="409"/>
                  </a:cubicBezTo>
                  <a:cubicBezTo>
                    <a:pt x="18600" y="833"/>
                    <a:pt x="19500" y="1574"/>
                    <a:pt x="19200" y="2686"/>
                  </a:cubicBezTo>
                  <a:cubicBezTo>
                    <a:pt x="18900" y="3798"/>
                    <a:pt x="17400" y="5280"/>
                    <a:pt x="16050" y="6180"/>
                  </a:cubicBezTo>
                  <a:cubicBezTo>
                    <a:pt x="14700" y="7080"/>
                    <a:pt x="13500" y="7398"/>
                    <a:pt x="13650" y="7556"/>
                  </a:cubicBezTo>
                  <a:cubicBezTo>
                    <a:pt x="13800" y="7715"/>
                    <a:pt x="15300" y="7715"/>
                    <a:pt x="16650" y="7874"/>
                  </a:cubicBezTo>
                  <a:cubicBezTo>
                    <a:pt x="18000" y="8033"/>
                    <a:pt x="19200" y="8351"/>
                    <a:pt x="20100" y="8827"/>
                  </a:cubicBezTo>
                  <a:cubicBezTo>
                    <a:pt x="21000" y="9304"/>
                    <a:pt x="21600" y="9939"/>
                    <a:pt x="21600" y="10521"/>
                  </a:cubicBezTo>
                  <a:cubicBezTo>
                    <a:pt x="21600" y="11104"/>
                    <a:pt x="21000" y="11633"/>
                    <a:pt x="18750" y="12109"/>
                  </a:cubicBezTo>
                  <a:cubicBezTo>
                    <a:pt x="16500" y="12586"/>
                    <a:pt x="12600" y="13009"/>
                    <a:pt x="10200" y="12851"/>
                  </a:cubicBezTo>
                  <a:cubicBezTo>
                    <a:pt x="7800" y="12692"/>
                    <a:pt x="6900" y="11951"/>
                    <a:pt x="6000" y="1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9821662" y="4148828"/>
              <a:ext cx="112184" cy="122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55" fill="norm" stroke="1" extrusionOk="0">
                  <a:moveTo>
                    <a:pt x="5706" y="5639"/>
                  </a:moveTo>
                  <a:cubicBezTo>
                    <a:pt x="4075" y="8826"/>
                    <a:pt x="2445" y="12013"/>
                    <a:pt x="1426" y="14845"/>
                  </a:cubicBezTo>
                  <a:cubicBezTo>
                    <a:pt x="408" y="17678"/>
                    <a:pt x="0" y="20157"/>
                    <a:pt x="0" y="20511"/>
                  </a:cubicBezTo>
                  <a:cubicBezTo>
                    <a:pt x="0" y="20865"/>
                    <a:pt x="408" y="19095"/>
                    <a:pt x="2242" y="15554"/>
                  </a:cubicBezTo>
                  <a:cubicBezTo>
                    <a:pt x="4075" y="12013"/>
                    <a:pt x="7336" y="6701"/>
                    <a:pt x="10189" y="3514"/>
                  </a:cubicBezTo>
                  <a:cubicBezTo>
                    <a:pt x="13042" y="327"/>
                    <a:pt x="15487" y="-735"/>
                    <a:pt x="16913" y="504"/>
                  </a:cubicBezTo>
                  <a:cubicBezTo>
                    <a:pt x="18340" y="1744"/>
                    <a:pt x="18747" y="5285"/>
                    <a:pt x="19358" y="7940"/>
                  </a:cubicBezTo>
                  <a:cubicBezTo>
                    <a:pt x="19970" y="10596"/>
                    <a:pt x="20785" y="12367"/>
                    <a:pt x="21600" y="14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10318223" y="3698804"/>
              <a:ext cx="117273" cy="451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553" fill="norm" stroke="1" extrusionOk="0">
                  <a:moveTo>
                    <a:pt x="20995" y="2779"/>
                  </a:moveTo>
                  <a:cubicBezTo>
                    <a:pt x="20995" y="2274"/>
                    <a:pt x="20995" y="1770"/>
                    <a:pt x="20995" y="1215"/>
                  </a:cubicBezTo>
                  <a:cubicBezTo>
                    <a:pt x="20995" y="660"/>
                    <a:pt x="20995" y="54"/>
                    <a:pt x="20237" y="3"/>
                  </a:cubicBezTo>
                  <a:cubicBezTo>
                    <a:pt x="19479" y="-47"/>
                    <a:pt x="17963" y="458"/>
                    <a:pt x="14363" y="2426"/>
                  </a:cubicBezTo>
                  <a:cubicBezTo>
                    <a:pt x="10763" y="4394"/>
                    <a:pt x="5079" y="7826"/>
                    <a:pt x="2237" y="10854"/>
                  </a:cubicBezTo>
                  <a:cubicBezTo>
                    <a:pt x="-605" y="13882"/>
                    <a:pt x="-605" y="16506"/>
                    <a:pt x="1479" y="18222"/>
                  </a:cubicBezTo>
                  <a:cubicBezTo>
                    <a:pt x="3563" y="19938"/>
                    <a:pt x="7732" y="20746"/>
                    <a:pt x="1190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10638695" y="3744383"/>
              <a:ext cx="133351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5780"/>
                    <a:pt x="11657" y="11561"/>
                    <a:pt x="15086" y="15515"/>
                  </a:cubicBezTo>
                  <a:cubicBezTo>
                    <a:pt x="18514" y="19470"/>
                    <a:pt x="19543" y="21600"/>
                    <a:pt x="20229" y="21600"/>
                  </a:cubicBezTo>
                  <a:cubicBezTo>
                    <a:pt x="20914" y="21600"/>
                    <a:pt x="21257" y="19470"/>
                    <a:pt x="21600" y="17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10733945" y="3761316"/>
              <a:ext cx="79195" cy="34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20463" y="1325"/>
                  </a:moveTo>
                  <a:cubicBezTo>
                    <a:pt x="21032" y="663"/>
                    <a:pt x="21600" y="0"/>
                    <a:pt x="21032" y="0"/>
                  </a:cubicBezTo>
                  <a:cubicBezTo>
                    <a:pt x="20463" y="0"/>
                    <a:pt x="18758" y="663"/>
                    <a:pt x="16200" y="2584"/>
                  </a:cubicBezTo>
                  <a:cubicBezTo>
                    <a:pt x="13642" y="4506"/>
                    <a:pt x="10232" y="7686"/>
                    <a:pt x="7389" y="11065"/>
                  </a:cubicBezTo>
                  <a:cubicBezTo>
                    <a:pt x="4547" y="14444"/>
                    <a:pt x="2274" y="180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10886345" y="4030133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10892695" y="3901911"/>
              <a:ext cx="56155" cy="19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19726" fill="norm" stroke="1" extrusionOk="0">
                  <a:moveTo>
                    <a:pt x="4800" y="1247"/>
                  </a:moveTo>
                  <a:cubicBezTo>
                    <a:pt x="7200" y="9887"/>
                    <a:pt x="9600" y="18527"/>
                    <a:pt x="13200" y="19607"/>
                  </a:cubicBezTo>
                  <a:cubicBezTo>
                    <a:pt x="16800" y="20687"/>
                    <a:pt x="21600" y="14207"/>
                    <a:pt x="21200" y="8807"/>
                  </a:cubicBezTo>
                  <a:cubicBezTo>
                    <a:pt x="20800" y="3407"/>
                    <a:pt x="15200" y="-913"/>
                    <a:pt x="10800" y="167"/>
                  </a:cubicBezTo>
                  <a:cubicBezTo>
                    <a:pt x="6400" y="1247"/>
                    <a:pt x="3200" y="7727"/>
                    <a:pt x="0" y="14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11172095" y="4004733"/>
              <a:ext cx="292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1502295" y="3799090"/>
              <a:ext cx="186668" cy="446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14" fill="norm" stroke="1" extrusionOk="0">
                  <a:moveTo>
                    <a:pt x="0" y="21514"/>
                  </a:moveTo>
                  <a:cubicBezTo>
                    <a:pt x="728" y="18050"/>
                    <a:pt x="1456" y="14586"/>
                    <a:pt x="2912" y="11427"/>
                  </a:cubicBezTo>
                  <a:cubicBezTo>
                    <a:pt x="4369" y="8269"/>
                    <a:pt x="6553" y="5416"/>
                    <a:pt x="8009" y="3684"/>
                  </a:cubicBezTo>
                  <a:cubicBezTo>
                    <a:pt x="9465" y="1952"/>
                    <a:pt x="10193" y="1340"/>
                    <a:pt x="11528" y="831"/>
                  </a:cubicBezTo>
                  <a:cubicBezTo>
                    <a:pt x="12863" y="322"/>
                    <a:pt x="14804" y="-86"/>
                    <a:pt x="15775" y="16"/>
                  </a:cubicBezTo>
                  <a:cubicBezTo>
                    <a:pt x="16746" y="118"/>
                    <a:pt x="16746" y="729"/>
                    <a:pt x="16261" y="1493"/>
                  </a:cubicBezTo>
                  <a:cubicBezTo>
                    <a:pt x="15775" y="2257"/>
                    <a:pt x="14804" y="3174"/>
                    <a:pt x="14198" y="3888"/>
                  </a:cubicBezTo>
                  <a:cubicBezTo>
                    <a:pt x="13591" y="4601"/>
                    <a:pt x="13348" y="5110"/>
                    <a:pt x="13955" y="5823"/>
                  </a:cubicBezTo>
                  <a:cubicBezTo>
                    <a:pt x="14562" y="6537"/>
                    <a:pt x="16018" y="7454"/>
                    <a:pt x="17353" y="8065"/>
                  </a:cubicBezTo>
                  <a:cubicBezTo>
                    <a:pt x="18688" y="8676"/>
                    <a:pt x="19901" y="8982"/>
                    <a:pt x="20629" y="9389"/>
                  </a:cubicBezTo>
                  <a:cubicBezTo>
                    <a:pt x="21357" y="9797"/>
                    <a:pt x="21600" y="10306"/>
                    <a:pt x="21236" y="10714"/>
                  </a:cubicBezTo>
                  <a:cubicBezTo>
                    <a:pt x="20872" y="11122"/>
                    <a:pt x="19901" y="11427"/>
                    <a:pt x="18202" y="11631"/>
                  </a:cubicBezTo>
                  <a:cubicBezTo>
                    <a:pt x="16503" y="11835"/>
                    <a:pt x="14076" y="11937"/>
                    <a:pt x="11649" y="11478"/>
                  </a:cubicBezTo>
                  <a:cubicBezTo>
                    <a:pt x="9222" y="11020"/>
                    <a:pt x="6796" y="10001"/>
                    <a:pt x="4369" y="8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11570028" y="3623733"/>
              <a:ext cx="11641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71" y="3600"/>
                  </a:moveTo>
                  <a:cubicBezTo>
                    <a:pt x="1571" y="5600"/>
                    <a:pt x="1571" y="7600"/>
                    <a:pt x="1178" y="9600"/>
                  </a:cubicBezTo>
                  <a:cubicBezTo>
                    <a:pt x="785" y="11600"/>
                    <a:pt x="0" y="13600"/>
                    <a:pt x="0" y="13600"/>
                  </a:cubicBezTo>
                  <a:cubicBezTo>
                    <a:pt x="0" y="13600"/>
                    <a:pt x="785" y="11600"/>
                    <a:pt x="1767" y="9400"/>
                  </a:cubicBezTo>
                  <a:cubicBezTo>
                    <a:pt x="2749" y="7200"/>
                    <a:pt x="3927" y="4800"/>
                    <a:pt x="5302" y="3000"/>
                  </a:cubicBezTo>
                  <a:cubicBezTo>
                    <a:pt x="6676" y="1200"/>
                    <a:pt x="8247" y="0"/>
                    <a:pt x="9818" y="0"/>
                  </a:cubicBezTo>
                  <a:cubicBezTo>
                    <a:pt x="11389" y="0"/>
                    <a:pt x="12960" y="1200"/>
                    <a:pt x="14924" y="5000"/>
                  </a:cubicBezTo>
                  <a:cubicBezTo>
                    <a:pt x="16887" y="8800"/>
                    <a:pt x="19244" y="15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11826145" y="3839633"/>
              <a:ext cx="139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2512"/>
                    <a:pt x="8509" y="5023"/>
                    <a:pt x="12109" y="7535"/>
                  </a:cubicBezTo>
                  <a:cubicBezTo>
                    <a:pt x="15709" y="10047"/>
                    <a:pt x="18655" y="12558"/>
                    <a:pt x="20127" y="14902"/>
                  </a:cubicBezTo>
                  <a:cubicBezTo>
                    <a:pt x="21600" y="17247"/>
                    <a:pt x="21600" y="194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11841930" y="3826933"/>
              <a:ext cx="181066" cy="29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60" fill="norm" stroke="1" extrusionOk="0">
                  <a:moveTo>
                    <a:pt x="21485" y="0"/>
                  </a:moveTo>
                  <a:cubicBezTo>
                    <a:pt x="19225" y="1379"/>
                    <a:pt x="16964" y="2757"/>
                    <a:pt x="14201" y="5515"/>
                  </a:cubicBezTo>
                  <a:cubicBezTo>
                    <a:pt x="11438" y="8272"/>
                    <a:pt x="8173" y="12409"/>
                    <a:pt x="6164" y="14783"/>
                  </a:cubicBezTo>
                  <a:cubicBezTo>
                    <a:pt x="4155" y="17157"/>
                    <a:pt x="3401" y="17770"/>
                    <a:pt x="2397" y="18689"/>
                  </a:cubicBezTo>
                  <a:cubicBezTo>
                    <a:pt x="1392" y="19609"/>
                    <a:pt x="136" y="20834"/>
                    <a:pt x="11" y="21217"/>
                  </a:cubicBezTo>
                  <a:cubicBezTo>
                    <a:pt x="-115" y="21600"/>
                    <a:pt x="890" y="21140"/>
                    <a:pt x="1894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12016645" y="4080933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12054745" y="395393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12156345" y="3782483"/>
              <a:ext cx="89458" cy="33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87" fill="norm" stroke="1" extrusionOk="0">
                  <a:moveTo>
                    <a:pt x="0" y="0"/>
                  </a:moveTo>
                  <a:cubicBezTo>
                    <a:pt x="5526" y="1610"/>
                    <a:pt x="11051" y="3220"/>
                    <a:pt x="14819" y="5970"/>
                  </a:cubicBezTo>
                  <a:cubicBezTo>
                    <a:pt x="18586" y="8720"/>
                    <a:pt x="20595" y="12611"/>
                    <a:pt x="21098" y="15093"/>
                  </a:cubicBezTo>
                  <a:cubicBezTo>
                    <a:pt x="21600" y="17575"/>
                    <a:pt x="20595" y="18648"/>
                    <a:pt x="19340" y="19520"/>
                  </a:cubicBezTo>
                  <a:cubicBezTo>
                    <a:pt x="18084" y="20393"/>
                    <a:pt x="16577" y="21063"/>
                    <a:pt x="14567" y="21332"/>
                  </a:cubicBezTo>
                  <a:cubicBezTo>
                    <a:pt x="12558" y="21600"/>
                    <a:pt x="10047" y="21466"/>
                    <a:pt x="7535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12334145" y="3592924"/>
              <a:ext cx="152401" cy="18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333"/>
                  </a:moveTo>
                  <a:cubicBezTo>
                    <a:pt x="1500" y="853"/>
                    <a:pt x="3000" y="373"/>
                    <a:pt x="4500" y="133"/>
                  </a:cubicBezTo>
                  <a:cubicBezTo>
                    <a:pt x="6000" y="-107"/>
                    <a:pt x="7500" y="-107"/>
                    <a:pt x="8400" y="853"/>
                  </a:cubicBezTo>
                  <a:cubicBezTo>
                    <a:pt x="9300" y="1813"/>
                    <a:pt x="9600" y="3733"/>
                    <a:pt x="8700" y="6373"/>
                  </a:cubicBezTo>
                  <a:cubicBezTo>
                    <a:pt x="7800" y="9013"/>
                    <a:pt x="5700" y="12373"/>
                    <a:pt x="3750" y="14413"/>
                  </a:cubicBezTo>
                  <a:cubicBezTo>
                    <a:pt x="1800" y="16453"/>
                    <a:pt x="0" y="17173"/>
                    <a:pt x="300" y="17773"/>
                  </a:cubicBezTo>
                  <a:cubicBezTo>
                    <a:pt x="600" y="18373"/>
                    <a:pt x="3000" y="18853"/>
                    <a:pt x="6900" y="19453"/>
                  </a:cubicBezTo>
                  <a:cubicBezTo>
                    <a:pt x="10800" y="20053"/>
                    <a:pt x="16200" y="20773"/>
                    <a:pt x="2160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4263295" y="5719233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0"/>
                    <a:pt x="12343" y="0"/>
                    <a:pt x="15943" y="3600"/>
                  </a:cubicBezTo>
                  <a:cubicBezTo>
                    <a:pt x="19543" y="7200"/>
                    <a:pt x="2057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4326795" y="5827183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6200"/>
                    <a:pt x="12343" y="10800"/>
                    <a:pt x="15943" y="7200"/>
                  </a:cubicBezTo>
                  <a:cubicBezTo>
                    <a:pt x="19543" y="3600"/>
                    <a:pt x="205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5150992" y="5441548"/>
              <a:ext cx="363254" cy="417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12" fill="norm" stroke="1" extrusionOk="0">
                  <a:moveTo>
                    <a:pt x="16183" y="1221"/>
                  </a:moveTo>
                  <a:cubicBezTo>
                    <a:pt x="17307" y="676"/>
                    <a:pt x="18430" y="130"/>
                    <a:pt x="18743" y="21"/>
                  </a:cubicBezTo>
                  <a:cubicBezTo>
                    <a:pt x="19055" y="-88"/>
                    <a:pt x="18555" y="239"/>
                    <a:pt x="16745" y="894"/>
                  </a:cubicBezTo>
                  <a:cubicBezTo>
                    <a:pt x="14935" y="1548"/>
                    <a:pt x="11813" y="2530"/>
                    <a:pt x="9191" y="3457"/>
                  </a:cubicBezTo>
                  <a:cubicBezTo>
                    <a:pt x="6569" y="4385"/>
                    <a:pt x="4447" y="5257"/>
                    <a:pt x="2948" y="6076"/>
                  </a:cubicBezTo>
                  <a:cubicBezTo>
                    <a:pt x="1450" y="6894"/>
                    <a:pt x="576" y="7657"/>
                    <a:pt x="202" y="8312"/>
                  </a:cubicBezTo>
                  <a:cubicBezTo>
                    <a:pt x="-173" y="8967"/>
                    <a:pt x="-48" y="9512"/>
                    <a:pt x="763" y="9894"/>
                  </a:cubicBezTo>
                  <a:cubicBezTo>
                    <a:pt x="1575" y="10276"/>
                    <a:pt x="3073" y="10494"/>
                    <a:pt x="5196" y="10657"/>
                  </a:cubicBezTo>
                  <a:cubicBezTo>
                    <a:pt x="7318" y="10821"/>
                    <a:pt x="10065" y="10930"/>
                    <a:pt x="11688" y="11148"/>
                  </a:cubicBezTo>
                  <a:cubicBezTo>
                    <a:pt x="13311" y="11367"/>
                    <a:pt x="13811" y="11694"/>
                    <a:pt x="13873" y="12130"/>
                  </a:cubicBezTo>
                  <a:cubicBezTo>
                    <a:pt x="13936" y="12567"/>
                    <a:pt x="13561" y="13112"/>
                    <a:pt x="12000" y="14039"/>
                  </a:cubicBezTo>
                  <a:cubicBezTo>
                    <a:pt x="10440" y="14967"/>
                    <a:pt x="7693" y="16276"/>
                    <a:pt x="5758" y="17203"/>
                  </a:cubicBezTo>
                  <a:cubicBezTo>
                    <a:pt x="3822" y="18130"/>
                    <a:pt x="2699" y="18676"/>
                    <a:pt x="1887" y="19221"/>
                  </a:cubicBezTo>
                  <a:cubicBezTo>
                    <a:pt x="1076" y="19767"/>
                    <a:pt x="576" y="20312"/>
                    <a:pt x="701" y="20694"/>
                  </a:cubicBezTo>
                  <a:cubicBezTo>
                    <a:pt x="826" y="21076"/>
                    <a:pt x="1575" y="21294"/>
                    <a:pt x="4322" y="21348"/>
                  </a:cubicBezTo>
                  <a:cubicBezTo>
                    <a:pt x="7069" y="21403"/>
                    <a:pt x="11813" y="21294"/>
                    <a:pt x="14997" y="21294"/>
                  </a:cubicBezTo>
                  <a:cubicBezTo>
                    <a:pt x="18181" y="21294"/>
                    <a:pt x="19804" y="21403"/>
                    <a:pt x="21427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5831745" y="5435189"/>
              <a:ext cx="292101" cy="33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3757" y="2709"/>
                  </a:moveTo>
                  <a:cubicBezTo>
                    <a:pt x="3913" y="2039"/>
                    <a:pt x="4070" y="1368"/>
                    <a:pt x="5087" y="831"/>
                  </a:cubicBezTo>
                  <a:cubicBezTo>
                    <a:pt x="6104" y="294"/>
                    <a:pt x="7983" y="-108"/>
                    <a:pt x="9704" y="26"/>
                  </a:cubicBezTo>
                  <a:cubicBezTo>
                    <a:pt x="11426" y="160"/>
                    <a:pt x="12991" y="831"/>
                    <a:pt x="13539" y="2374"/>
                  </a:cubicBezTo>
                  <a:cubicBezTo>
                    <a:pt x="14087" y="3917"/>
                    <a:pt x="13617" y="6332"/>
                    <a:pt x="11817" y="9015"/>
                  </a:cubicBezTo>
                  <a:cubicBezTo>
                    <a:pt x="10017" y="11698"/>
                    <a:pt x="6887" y="14650"/>
                    <a:pt x="5009" y="16327"/>
                  </a:cubicBezTo>
                  <a:cubicBezTo>
                    <a:pt x="3130" y="18004"/>
                    <a:pt x="2504" y="18406"/>
                    <a:pt x="1722" y="19010"/>
                  </a:cubicBezTo>
                  <a:cubicBezTo>
                    <a:pt x="939" y="19614"/>
                    <a:pt x="0" y="20419"/>
                    <a:pt x="0" y="20888"/>
                  </a:cubicBezTo>
                  <a:cubicBezTo>
                    <a:pt x="0" y="21358"/>
                    <a:pt x="939" y="21492"/>
                    <a:pt x="3287" y="21291"/>
                  </a:cubicBezTo>
                  <a:cubicBezTo>
                    <a:pt x="5635" y="21090"/>
                    <a:pt x="9391" y="20553"/>
                    <a:pt x="12678" y="20016"/>
                  </a:cubicBezTo>
                  <a:cubicBezTo>
                    <a:pt x="15965" y="19480"/>
                    <a:pt x="18783" y="18943"/>
                    <a:pt x="21600" y="18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6217681" y="5385182"/>
              <a:ext cx="204615" cy="41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71" fill="norm" stroke="1" extrusionOk="0">
                  <a:moveTo>
                    <a:pt x="21091" y="1835"/>
                  </a:moveTo>
                  <a:cubicBezTo>
                    <a:pt x="20655" y="1180"/>
                    <a:pt x="20218" y="526"/>
                    <a:pt x="19346" y="198"/>
                  </a:cubicBezTo>
                  <a:cubicBezTo>
                    <a:pt x="18473" y="-129"/>
                    <a:pt x="17164" y="-129"/>
                    <a:pt x="15200" y="798"/>
                  </a:cubicBezTo>
                  <a:cubicBezTo>
                    <a:pt x="13236" y="1726"/>
                    <a:pt x="10618" y="3580"/>
                    <a:pt x="7891" y="6416"/>
                  </a:cubicBezTo>
                  <a:cubicBezTo>
                    <a:pt x="5164" y="9253"/>
                    <a:pt x="2327" y="13071"/>
                    <a:pt x="909" y="15471"/>
                  </a:cubicBezTo>
                  <a:cubicBezTo>
                    <a:pt x="-509" y="17871"/>
                    <a:pt x="-509" y="18853"/>
                    <a:pt x="2655" y="19616"/>
                  </a:cubicBezTo>
                  <a:cubicBezTo>
                    <a:pt x="5818" y="20380"/>
                    <a:pt x="12146" y="20926"/>
                    <a:pt x="18473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6555645" y="5389033"/>
              <a:ext cx="1841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5236"/>
                    <a:pt x="8441" y="10473"/>
                    <a:pt x="11545" y="14073"/>
                  </a:cubicBezTo>
                  <a:cubicBezTo>
                    <a:pt x="14648" y="17673"/>
                    <a:pt x="16634" y="19636"/>
                    <a:pt x="18124" y="20618"/>
                  </a:cubicBezTo>
                  <a:cubicBezTo>
                    <a:pt x="19614" y="21600"/>
                    <a:pt x="2060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6669945" y="5408083"/>
              <a:ext cx="1651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1440"/>
                    <a:pt x="15508" y="2880"/>
                    <a:pt x="12600" y="5400"/>
                  </a:cubicBezTo>
                  <a:cubicBezTo>
                    <a:pt x="9692" y="7920"/>
                    <a:pt x="6923" y="11520"/>
                    <a:pt x="4846" y="14400"/>
                  </a:cubicBezTo>
                  <a:cubicBezTo>
                    <a:pt x="2769" y="17280"/>
                    <a:pt x="1385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6834995" y="5700183"/>
              <a:ext cx="254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3600"/>
                    <a:pt x="3363" y="7200"/>
                    <a:pt x="870" y="10800"/>
                  </a:cubicBezTo>
                  <a:cubicBezTo>
                    <a:pt x="-1622" y="14400"/>
                    <a:pt x="1701" y="1800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6836368" y="5554133"/>
              <a:ext cx="73935" cy="5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262" fill="norm" stroke="1" extrusionOk="0">
                  <a:moveTo>
                    <a:pt x="8625" y="0"/>
                  </a:moveTo>
                  <a:cubicBezTo>
                    <a:pt x="5625" y="900"/>
                    <a:pt x="2625" y="1800"/>
                    <a:pt x="1125" y="4500"/>
                  </a:cubicBezTo>
                  <a:cubicBezTo>
                    <a:pt x="-375" y="7200"/>
                    <a:pt x="-375" y="11700"/>
                    <a:pt x="1125" y="14850"/>
                  </a:cubicBezTo>
                  <a:cubicBezTo>
                    <a:pt x="2625" y="18000"/>
                    <a:pt x="5625" y="19800"/>
                    <a:pt x="8625" y="20700"/>
                  </a:cubicBezTo>
                  <a:cubicBezTo>
                    <a:pt x="11625" y="21600"/>
                    <a:pt x="14625" y="21600"/>
                    <a:pt x="17025" y="19350"/>
                  </a:cubicBezTo>
                  <a:cubicBezTo>
                    <a:pt x="19425" y="17100"/>
                    <a:pt x="21225" y="12600"/>
                    <a:pt x="20925" y="9000"/>
                  </a:cubicBezTo>
                  <a:cubicBezTo>
                    <a:pt x="20625" y="5400"/>
                    <a:pt x="18225" y="2700"/>
                    <a:pt x="15525" y="3600"/>
                  </a:cubicBezTo>
                  <a:cubicBezTo>
                    <a:pt x="12825" y="4500"/>
                    <a:pt x="9825" y="9000"/>
                    <a:pt x="6825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7216045" y="5700183"/>
              <a:ext cx="247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7" y="14400"/>
                    <a:pt x="12554" y="7200"/>
                    <a:pt x="16154" y="3600"/>
                  </a:cubicBezTo>
                  <a:cubicBezTo>
                    <a:pt x="19754" y="0"/>
                    <a:pt x="206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7547303" y="5434277"/>
              <a:ext cx="218627" cy="548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47" fill="norm" stroke="1" extrusionOk="0">
                  <a:moveTo>
                    <a:pt x="6686" y="8131"/>
                  </a:moveTo>
                  <a:cubicBezTo>
                    <a:pt x="6068" y="10274"/>
                    <a:pt x="5451" y="12418"/>
                    <a:pt x="4731" y="14190"/>
                  </a:cubicBezTo>
                  <a:cubicBezTo>
                    <a:pt x="4011" y="15963"/>
                    <a:pt x="3188" y="17364"/>
                    <a:pt x="2366" y="18601"/>
                  </a:cubicBezTo>
                  <a:cubicBezTo>
                    <a:pt x="1543" y="19838"/>
                    <a:pt x="720" y="20909"/>
                    <a:pt x="308" y="21239"/>
                  </a:cubicBezTo>
                  <a:cubicBezTo>
                    <a:pt x="-103" y="21569"/>
                    <a:pt x="-103" y="21157"/>
                    <a:pt x="308" y="19755"/>
                  </a:cubicBezTo>
                  <a:cubicBezTo>
                    <a:pt x="720" y="18354"/>
                    <a:pt x="1543" y="15963"/>
                    <a:pt x="2777" y="13119"/>
                  </a:cubicBezTo>
                  <a:cubicBezTo>
                    <a:pt x="4011" y="10274"/>
                    <a:pt x="5657" y="6977"/>
                    <a:pt x="6994" y="4833"/>
                  </a:cubicBezTo>
                  <a:cubicBezTo>
                    <a:pt x="8331" y="2690"/>
                    <a:pt x="9360" y="1700"/>
                    <a:pt x="10286" y="1082"/>
                  </a:cubicBezTo>
                  <a:cubicBezTo>
                    <a:pt x="11211" y="464"/>
                    <a:pt x="12034" y="216"/>
                    <a:pt x="12960" y="93"/>
                  </a:cubicBezTo>
                  <a:cubicBezTo>
                    <a:pt x="13886" y="-31"/>
                    <a:pt x="14914" y="-31"/>
                    <a:pt x="15840" y="93"/>
                  </a:cubicBezTo>
                  <a:cubicBezTo>
                    <a:pt x="16766" y="216"/>
                    <a:pt x="17588" y="464"/>
                    <a:pt x="18103" y="1206"/>
                  </a:cubicBezTo>
                  <a:cubicBezTo>
                    <a:pt x="18617" y="1948"/>
                    <a:pt x="18823" y="3184"/>
                    <a:pt x="18617" y="4009"/>
                  </a:cubicBezTo>
                  <a:cubicBezTo>
                    <a:pt x="18411" y="4833"/>
                    <a:pt x="17794" y="5245"/>
                    <a:pt x="16971" y="5658"/>
                  </a:cubicBezTo>
                  <a:cubicBezTo>
                    <a:pt x="16148" y="6070"/>
                    <a:pt x="15120" y="6482"/>
                    <a:pt x="15017" y="6812"/>
                  </a:cubicBezTo>
                  <a:cubicBezTo>
                    <a:pt x="14914" y="7142"/>
                    <a:pt x="15737" y="7389"/>
                    <a:pt x="16971" y="7801"/>
                  </a:cubicBezTo>
                  <a:cubicBezTo>
                    <a:pt x="18206" y="8213"/>
                    <a:pt x="19851" y="8790"/>
                    <a:pt x="20674" y="9285"/>
                  </a:cubicBezTo>
                  <a:cubicBezTo>
                    <a:pt x="21497" y="9780"/>
                    <a:pt x="21497" y="10192"/>
                    <a:pt x="20263" y="10687"/>
                  </a:cubicBezTo>
                  <a:cubicBezTo>
                    <a:pt x="19028" y="11181"/>
                    <a:pt x="16560" y="11758"/>
                    <a:pt x="14400" y="11882"/>
                  </a:cubicBezTo>
                  <a:cubicBezTo>
                    <a:pt x="12240" y="12006"/>
                    <a:pt x="10388" y="11676"/>
                    <a:pt x="8537" y="1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7684722" y="5198642"/>
              <a:ext cx="115524" cy="177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33" fill="norm" stroke="1" extrusionOk="0">
                  <a:moveTo>
                    <a:pt x="3761" y="7611"/>
                  </a:moveTo>
                  <a:cubicBezTo>
                    <a:pt x="2976" y="10152"/>
                    <a:pt x="2190" y="12693"/>
                    <a:pt x="1405" y="14726"/>
                  </a:cubicBezTo>
                  <a:cubicBezTo>
                    <a:pt x="619" y="16759"/>
                    <a:pt x="-166" y="18284"/>
                    <a:pt x="30" y="18029"/>
                  </a:cubicBezTo>
                  <a:cubicBezTo>
                    <a:pt x="227" y="17775"/>
                    <a:pt x="1405" y="15742"/>
                    <a:pt x="3761" y="12566"/>
                  </a:cubicBezTo>
                  <a:cubicBezTo>
                    <a:pt x="6118" y="9389"/>
                    <a:pt x="9652" y="5069"/>
                    <a:pt x="12401" y="2655"/>
                  </a:cubicBezTo>
                  <a:cubicBezTo>
                    <a:pt x="15150" y="241"/>
                    <a:pt x="17114" y="-267"/>
                    <a:pt x="18292" y="114"/>
                  </a:cubicBezTo>
                  <a:cubicBezTo>
                    <a:pt x="19470" y="495"/>
                    <a:pt x="19863" y="1766"/>
                    <a:pt x="20256" y="5451"/>
                  </a:cubicBezTo>
                  <a:cubicBezTo>
                    <a:pt x="20649" y="9135"/>
                    <a:pt x="21041" y="15234"/>
                    <a:pt x="21434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7939945" y="5458883"/>
              <a:ext cx="1524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2850"/>
                    <a:pt x="8400" y="5700"/>
                    <a:pt x="12000" y="8850"/>
                  </a:cubicBezTo>
                  <a:cubicBezTo>
                    <a:pt x="15600" y="12000"/>
                    <a:pt x="18600" y="15450"/>
                    <a:pt x="20100" y="17625"/>
                  </a:cubicBezTo>
                  <a:cubicBezTo>
                    <a:pt x="21600" y="19800"/>
                    <a:pt x="2160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7934338" y="5471583"/>
              <a:ext cx="227858" cy="3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66" fill="norm" stroke="1" extrusionOk="0">
                  <a:moveTo>
                    <a:pt x="21332" y="0"/>
                  </a:moveTo>
                  <a:cubicBezTo>
                    <a:pt x="17963" y="3164"/>
                    <a:pt x="14594" y="6329"/>
                    <a:pt x="11424" y="9287"/>
                  </a:cubicBezTo>
                  <a:cubicBezTo>
                    <a:pt x="8253" y="12245"/>
                    <a:pt x="5281" y="14996"/>
                    <a:pt x="3497" y="16716"/>
                  </a:cubicBezTo>
                  <a:cubicBezTo>
                    <a:pt x="1714" y="18436"/>
                    <a:pt x="1119" y="19124"/>
                    <a:pt x="624" y="19811"/>
                  </a:cubicBezTo>
                  <a:cubicBezTo>
                    <a:pt x="128" y="20499"/>
                    <a:pt x="-268" y="21187"/>
                    <a:pt x="227" y="21394"/>
                  </a:cubicBezTo>
                  <a:cubicBezTo>
                    <a:pt x="723" y="21600"/>
                    <a:pt x="2110" y="21325"/>
                    <a:pt x="3497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8187595" y="5719233"/>
              <a:ext cx="31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8232531" y="5613399"/>
              <a:ext cx="37615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1600" fill="norm" stroke="1" extrusionOk="0">
                  <a:moveTo>
                    <a:pt x="9970" y="21600"/>
                  </a:moveTo>
                  <a:cubicBezTo>
                    <a:pt x="4286" y="10800"/>
                    <a:pt x="-1398" y="0"/>
                    <a:pt x="307" y="0"/>
                  </a:cubicBezTo>
                  <a:cubicBezTo>
                    <a:pt x="2013" y="0"/>
                    <a:pt x="11107" y="10800"/>
                    <a:pt x="202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8301895" y="5401733"/>
              <a:ext cx="10219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7" h="21600" fill="norm" stroke="1" extrusionOk="0">
                  <a:moveTo>
                    <a:pt x="5082" y="0"/>
                  </a:moveTo>
                  <a:cubicBezTo>
                    <a:pt x="8894" y="1482"/>
                    <a:pt x="12706" y="2965"/>
                    <a:pt x="15882" y="5188"/>
                  </a:cubicBezTo>
                  <a:cubicBezTo>
                    <a:pt x="19059" y="7412"/>
                    <a:pt x="21600" y="10376"/>
                    <a:pt x="19906" y="13182"/>
                  </a:cubicBezTo>
                  <a:cubicBezTo>
                    <a:pt x="18212" y="15988"/>
                    <a:pt x="12282" y="18635"/>
                    <a:pt x="8259" y="20012"/>
                  </a:cubicBezTo>
                  <a:cubicBezTo>
                    <a:pt x="4235" y="21388"/>
                    <a:pt x="2118" y="214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8778145" y="574463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9202619" y="5369438"/>
              <a:ext cx="176660" cy="405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45" fill="norm" stroke="1" extrusionOk="0">
                  <a:moveTo>
                    <a:pt x="14602" y="16061"/>
                  </a:moveTo>
                  <a:cubicBezTo>
                    <a:pt x="14348" y="15505"/>
                    <a:pt x="14094" y="14948"/>
                    <a:pt x="13331" y="14558"/>
                  </a:cubicBezTo>
                  <a:cubicBezTo>
                    <a:pt x="12569" y="14169"/>
                    <a:pt x="11298" y="13946"/>
                    <a:pt x="9011" y="14558"/>
                  </a:cubicBezTo>
                  <a:cubicBezTo>
                    <a:pt x="6724" y="15171"/>
                    <a:pt x="3421" y="16618"/>
                    <a:pt x="1642" y="17731"/>
                  </a:cubicBezTo>
                  <a:cubicBezTo>
                    <a:pt x="-137" y="18845"/>
                    <a:pt x="-391" y="19624"/>
                    <a:pt x="498" y="20292"/>
                  </a:cubicBezTo>
                  <a:cubicBezTo>
                    <a:pt x="1388" y="20960"/>
                    <a:pt x="3421" y="21517"/>
                    <a:pt x="5581" y="21294"/>
                  </a:cubicBezTo>
                  <a:cubicBezTo>
                    <a:pt x="7741" y="21072"/>
                    <a:pt x="10028" y="20070"/>
                    <a:pt x="12569" y="17843"/>
                  </a:cubicBezTo>
                  <a:cubicBezTo>
                    <a:pt x="15110" y="15616"/>
                    <a:pt x="17905" y="12164"/>
                    <a:pt x="19430" y="9325"/>
                  </a:cubicBezTo>
                  <a:cubicBezTo>
                    <a:pt x="20955" y="6486"/>
                    <a:pt x="21209" y="4259"/>
                    <a:pt x="21209" y="2868"/>
                  </a:cubicBezTo>
                  <a:cubicBezTo>
                    <a:pt x="21209" y="1476"/>
                    <a:pt x="20955" y="919"/>
                    <a:pt x="20193" y="529"/>
                  </a:cubicBezTo>
                  <a:cubicBezTo>
                    <a:pt x="19430" y="140"/>
                    <a:pt x="18160" y="-83"/>
                    <a:pt x="17143" y="28"/>
                  </a:cubicBezTo>
                  <a:cubicBezTo>
                    <a:pt x="16127" y="140"/>
                    <a:pt x="15364" y="585"/>
                    <a:pt x="14602" y="2199"/>
                  </a:cubicBezTo>
                  <a:cubicBezTo>
                    <a:pt x="13840" y="3814"/>
                    <a:pt x="13077" y="6597"/>
                    <a:pt x="13458" y="9437"/>
                  </a:cubicBezTo>
                  <a:cubicBezTo>
                    <a:pt x="13840" y="12276"/>
                    <a:pt x="15364" y="15171"/>
                    <a:pt x="16889" y="18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9133745" y="5852583"/>
              <a:ext cx="412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48" y="19200"/>
                    <a:pt x="5095" y="16800"/>
                    <a:pt x="8695" y="13200"/>
                  </a:cubicBezTo>
                  <a:cubicBezTo>
                    <a:pt x="12295" y="9600"/>
                    <a:pt x="16948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9114196" y="5984801"/>
              <a:ext cx="177388" cy="369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543" fill="norm" stroke="1" extrusionOk="0">
                  <a:moveTo>
                    <a:pt x="9208" y="14508"/>
                  </a:moveTo>
                  <a:cubicBezTo>
                    <a:pt x="9208" y="13890"/>
                    <a:pt x="9208" y="13273"/>
                    <a:pt x="8573" y="12903"/>
                  </a:cubicBezTo>
                  <a:cubicBezTo>
                    <a:pt x="7938" y="12533"/>
                    <a:pt x="6667" y="12409"/>
                    <a:pt x="5524" y="12594"/>
                  </a:cubicBezTo>
                  <a:cubicBezTo>
                    <a:pt x="4380" y="12780"/>
                    <a:pt x="3364" y="13273"/>
                    <a:pt x="2347" y="14446"/>
                  </a:cubicBezTo>
                  <a:cubicBezTo>
                    <a:pt x="1331" y="15618"/>
                    <a:pt x="314" y="17470"/>
                    <a:pt x="60" y="18704"/>
                  </a:cubicBezTo>
                  <a:cubicBezTo>
                    <a:pt x="-194" y="19938"/>
                    <a:pt x="314" y="20556"/>
                    <a:pt x="2474" y="20617"/>
                  </a:cubicBezTo>
                  <a:cubicBezTo>
                    <a:pt x="4634" y="20679"/>
                    <a:pt x="8446" y="20185"/>
                    <a:pt x="11495" y="19074"/>
                  </a:cubicBezTo>
                  <a:cubicBezTo>
                    <a:pt x="14545" y="17964"/>
                    <a:pt x="16832" y="16236"/>
                    <a:pt x="18357" y="13458"/>
                  </a:cubicBezTo>
                  <a:cubicBezTo>
                    <a:pt x="19881" y="10681"/>
                    <a:pt x="20644" y="6855"/>
                    <a:pt x="21025" y="4633"/>
                  </a:cubicBezTo>
                  <a:cubicBezTo>
                    <a:pt x="21406" y="2412"/>
                    <a:pt x="21406" y="1794"/>
                    <a:pt x="20898" y="1177"/>
                  </a:cubicBezTo>
                  <a:cubicBezTo>
                    <a:pt x="20390" y="560"/>
                    <a:pt x="19373" y="-57"/>
                    <a:pt x="18484" y="5"/>
                  </a:cubicBezTo>
                  <a:cubicBezTo>
                    <a:pt x="17594" y="66"/>
                    <a:pt x="16832" y="807"/>
                    <a:pt x="16070" y="3461"/>
                  </a:cubicBezTo>
                  <a:cubicBezTo>
                    <a:pt x="15307" y="6114"/>
                    <a:pt x="14545" y="10681"/>
                    <a:pt x="15053" y="14014"/>
                  </a:cubicBezTo>
                  <a:cubicBezTo>
                    <a:pt x="15561" y="17346"/>
                    <a:pt x="17340" y="19445"/>
                    <a:pt x="19119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9344021" y="6048908"/>
              <a:ext cx="187459" cy="46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81" fill="norm" stroke="1" extrusionOk="0">
                  <a:moveTo>
                    <a:pt x="4904" y="8489"/>
                  </a:moveTo>
                  <a:cubicBezTo>
                    <a:pt x="3954" y="10824"/>
                    <a:pt x="3005" y="13159"/>
                    <a:pt x="2411" y="15057"/>
                  </a:cubicBezTo>
                  <a:cubicBezTo>
                    <a:pt x="1818" y="16954"/>
                    <a:pt x="1581" y="18413"/>
                    <a:pt x="1224" y="19532"/>
                  </a:cubicBezTo>
                  <a:cubicBezTo>
                    <a:pt x="868" y="20651"/>
                    <a:pt x="394" y="21430"/>
                    <a:pt x="156" y="21478"/>
                  </a:cubicBezTo>
                  <a:cubicBezTo>
                    <a:pt x="-81" y="21527"/>
                    <a:pt x="-81" y="20846"/>
                    <a:pt x="394" y="18997"/>
                  </a:cubicBezTo>
                  <a:cubicBezTo>
                    <a:pt x="868" y="17149"/>
                    <a:pt x="1818" y="14132"/>
                    <a:pt x="3005" y="11262"/>
                  </a:cubicBezTo>
                  <a:cubicBezTo>
                    <a:pt x="4192" y="8392"/>
                    <a:pt x="5616" y="5668"/>
                    <a:pt x="6921" y="3868"/>
                  </a:cubicBezTo>
                  <a:cubicBezTo>
                    <a:pt x="8227" y="2068"/>
                    <a:pt x="9414" y="1192"/>
                    <a:pt x="10600" y="657"/>
                  </a:cubicBezTo>
                  <a:cubicBezTo>
                    <a:pt x="11787" y="122"/>
                    <a:pt x="12974" y="-73"/>
                    <a:pt x="14042" y="24"/>
                  </a:cubicBezTo>
                  <a:cubicBezTo>
                    <a:pt x="15110" y="122"/>
                    <a:pt x="16060" y="511"/>
                    <a:pt x="16653" y="1241"/>
                  </a:cubicBezTo>
                  <a:cubicBezTo>
                    <a:pt x="17246" y="1970"/>
                    <a:pt x="17484" y="3041"/>
                    <a:pt x="17128" y="3868"/>
                  </a:cubicBezTo>
                  <a:cubicBezTo>
                    <a:pt x="16772" y="4695"/>
                    <a:pt x="15822" y="5278"/>
                    <a:pt x="14754" y="5668"/>
                  </a:cubicBezTo>
                  <a:cubicBezTo>
                    <a:pt x="13686" y="6057"/>
                    <a:pt x="12499" y="6251"/>
                    <a:pt x="12618" y="6251"/>
                  </a:cubicBezTo>
                  <a:cubicBezTo>
                    <a:pt x="12737" y="6251"/>
                    <a:pt x="14161" y="6057"/>
                    <a:pt x="15466" y="6008"/>
                  </a:cubicBezTo>
                  <a:cubicBezTo>
                    <a:pt x="16772" y="5959"/>
                    <a:pt x="17959" y="6057"/>
                    <a:pt x="19145" y="6592"/>
                  </a:cubicBezTo>
                  <a:cubicBezTo>
                    <a:pt x="20332" y="7127"/>
                    <a:pt x="21519" y="8100"/>
                    <a:pt x="20807" y="8927"/>
                  </a:cubicBezTo>
                  <a:cubicBezTo>
                    <a:pt x="20095" y="9754"/>
                    <a:pt x="17484" y="10435"/>
                    <a:pt x="15585" y="10678"/>
                  </a:cubicBezTo>
                  <a:cubicBezTo>
                    <a:pt x="13686" y="10922"/>
                    <a:pt x="12499" y="10727"/>
                    <a:pt x="11312" y="1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9430078" y="5923377"/>
              <a:ext cx="129118" cy="8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8" fill="norm" stroke="1" extrusionOk="0">
                  <a:moveTo>
                    <a:pt x="4603" y="5804"/>
                  </a:moveTo>
                  <a:cubicBezTo>
                    <a:pt x="3541" y="8316"/>
                    <a:pt x="2479" y="10827"/>
                    <a:pt x="1593" y="13841"/>
                  </a:cubicBezTo>
                  <a:cubicBezTo>
                    <a:pt x="708" y="16855"/>
                    <a:pt x="0" y="20371"/>
                    <a:pt x="0" y="20874"/>
                  </a:cubicBezTo>
                  <a:cubicBezTo>
                    <a:pt x="0" y="21376"/>
                    <a:pt x="708" y="18864"/>
                    <a:pt x="2479" y="15348"/>
                  </a:cubicBezTo>
                  <a:cubicBezTo>
                    <a:pt x="4249" y="11832"/>
                    <a:pt x="7082" y="7311"/>
                    <a:pt x="9207" y="4297"/>
                  </a:cubicBezTo>
                  <a:cubicBezTo>
                    <a:pt x="11331" y="1283"/>
                    <a:pt x="12748" y="-224"/>
                    <a:pt x="13987" y="27"/>
                  </a:cubicBezTo>
                  <a:cubicBezTo>
                    <a:pt x="15226" y="278"/>
                    <a:pt x="16289" y="2288"/>
                    <a:pt x="17528" y="6055"/>
                  </a:cubicBezTo>
                  <a:cubicBezTo>
                    <a:pt x="18767" y="9823"/>
                    <a:pt x="20184" y="15348"/>
                    <a:pt x="21600" y="20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9791423" y="5538715"/>
              <a:ext cx="136123" cy="398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8" h="21268" fill="norm" stroke="1" extrusionOk="0">
                  <a:moveTo>
                    <a:pt x="19467" y="2181"/>
                  </a:moveTo>
                  <a:cubicBezTo>
                    <a:pt x="20103" y="1276"/>
                    <a:pt x="20738" y="371"/>
                    <a:pt x="20262" y="89"/>
                  </a:cubicBezTo>
                  <a:cubicBezTo>
                    <a:pt x="19785" y="-194"/>
                    <a:pt x="18197" y="145"/>
                    <a:pt x="14703" y="1898"/>
                  </a:cubicBezTo>
                  <a:cubicBezTo>
                    <a:pt x="11209" y="3651"/>
                    <a:pt x="5809" y="6818"/>
                    <a:pt x="2791" y="9645"/>
                  </a:cubicBezTo>
                  <a:cubicBezTo>
                    <a:pt x="-227" y="12472"/>
                    <a:pt x="-862" y="14960"/>
                    <a:pt x="1203" y="16882"/>
                  </a:cubicBezTo>
                  <a:cubicBezTo>
                    <a:pt x="3267" y="18805"/>
                    <a:pt x="8032" y="20162"/>
                    <a:pt x="11685" y="20784"/>
                  </a:cubicBezTo>
                  <a:cubicBezTo>
                    <a:pt x="15338" y="21406"/>
                    <a:pt x="17879" y="21293"/>
                    <a:pt x="20420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0029095" y="5528733"/>
              <a:ext cx="139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4413"/>
                    <a:pt x="9818" y="8826"/>
                    <a:pt x="13418" y="12426"/>
                  </a:cubicBezTo>
                  <a:cubicBezTo>
                    <a:pt x="17018" y="16026"/>
                    <a:pt x="19309" y="18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10133558" y="5579533"/>
              <a:ext cx="9873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600" fill="norm" stroke="1" extrusionOk="0">
                  <a:moveTo>
                    <a:pt x="20991" y="0"/>
                  </a:moveTo>
                  <a:cubicBezTo>
                    <a:pt x="16491" y="1702"/>
                    <a:pt x="11991" y="3404"/>
                    <a:pt x="8166" y="6087"/>
                  </a:cubicBezTo>
                  <a:cubicBezTo>
                    <a:pt x="4341" y="8771"/>
                    <a:pt x="1191" y="12436"/>
                    <a:pt x="291" y="15185"/>
                  </a:cubicBezTo>
                  <a:cubicBezTo>
                    <a:pt x="-609" y="17935"/>
                    <a:pt x="741" y="19767"/>
                    <a:pt x="20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10244995" y="5789083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10276745" y="5681133"/>
              <a:ext cx="1" cy="44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10448195" y="5763683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10714895" y="5535083"/>
              <a:ext cx="234009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0" y="21600"/>
                  </a:moveTo>
                  <a:cubicBezTo>
                    <a:pt x="389" y="19467"/>
                    <a:pt x="778" y="17333"/>
                    <a:pt x="1654" y="14978"/>
                  </a:cubicBezTo>
                  <a:cubicBezTo>
                    <a:pt x="2530" y="12622"/>
                    <a:pt x="3892" y="10044"/>
                    <a:pt x="5741" y="7600"/>
                  </a:cubicBezTo>
                  <a:cubicBezTo>
                    <a:pt x="7589" y="5156"/>
                    <a:pt x="9924" y="2844"/>
                    <a:pt x="11578" y="1556"/>
                  </a:cubicBezTo>
                  <a:cubicBezTo>
                    <a:pt x="13232" y="267"/>
                    <a:pt x="14205" y="0"/>
                    <a:pt x="15081" y="0"/>
                  </a:cubicBezTo>
                  <a:cubicBezTo>
                    <a:pt x="15957" y="0"/>
                    <a:pt x="16735" y="267"/>
                    <a:pt x="17222" y="933"/>
                  </a:cubicBezTo>
                  <a:cubicBezTo>
                    <a:pt x="17708" y="1600"/>
                    <a:pt x="17903" y="2667"/>
                    <a:pt x="17708" y="3600"/>
                  </a:cubicBezTo>
                  <a:cubicBezTo>
                    <a:pt x="17514" y="4533"/>
                    <a:pt x="16930" y="5333"/>
                    <a:pt x="15859" y="6000"/>
                  </a:cubicBezTo>
                  <a:cubicBezTo>
                    <a:pt x="14789" y="6667"/>
                    <a:pt x="13232" y="7200"/>
                    <a:pt x="13038" y="7467"/>
                  </a:cubicBezTo>
                  <a:cubicBezTo>
                    <a:pt x="12843" y="7733"/>
                    <a:pt x="14011" y="7733"/>
                    <a:pt x="15081" y="7733"/>
                  </a:cubicBezTo>
                  <a:cubicBezTo>
                    <a:pt x="16151" y="7733"/>
                    <a:pt x="17124" y="7733"/>
                    <a:pt x="18000" y="7867"/>
                  </a:cubicBezTo>
                  <a:cubicBezTo>
                    <a:pt x="18876" y="8000"/>
                    <a:pt x="19654" y="8267"/>
                    <a:pt x="20335" y="8622"/>
                  </a:cubicBezTo>
                  <a:cubicBezTo>
                    <a:pt x="21016" y="8978"/>
                    <a:pt x="21600" y="9422"/>
                    <a:pt x="21503" y="9822"/>
                  </a:cubicBezTo>
                  <a:cubicBezTo>
                    <a:pt x="21405" y="10222"/>
                    <a:pt x="20627" y="10578"/>
                    <a:pt x="18876" y="10933"/>
                  </a:cubicBezTo>
                  <a:cubicBezTo>
                    <a:pt x="17124" y="11289"/>
                    <a:pt x="14400" y="11644"/>
                    <a:pt x="12162" y="11556"/>
                  </a:cubicBezTo>
                  <a:cubicBezTo>
                    <a:pt x="9924" y="11467"/>
                    <a:pt x="8173" y="10933"/>
                    <a:pt x="6422" y="1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10868303" y="5312293"/>
              <a:ext cx="94243" cy="108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90" fill="norm" stroke="1" extrusionOk="0">
                  <a:moveTo>
                    <a:pt x="6971" y="6336"/>
                  </a:moveTo>
                  <a:cubicBezTo>
                    <a:pt x="6011" y="8828"/>
                    <a:pt x="5051" y="11321"/>
                    <a:pt x="3851" y="14021"/>
                  </a:cubicBezTo>
                  <a:cubicBezTo>
                    <a:pt x="2651" y="16721"/>
                    <a:pt x="1211" y="19628"/>
                    <a:pt x="491" y="20044"/>
                  </a:cubicBezTo>
                  <a:cubicBezTo>
                    <a:pt x="-229" y="20459"/>
                    <a:pt x="-229" y="18382"/>
                    <a:pt x="971" y="15267"/>
                  </a:cubicBezTo>
                  <a:cubicBezTo>
                    <a:pt x="2171" y="12152"/>
                    <a:pt x="4571" y="7998"/>
                    <a:pt x="6491" y="5090"/>
                  </a:cubicBezTo>
                  <a:cubicBezTo>
                    <a:pt x="8411" y="2182"/>
                    <a:pt x="9851" y="521"/>
                    <a:pt x="11771" y="105"/>
                  </a:cubicBezTo>
                  <a:cubicBezTo>
                    <a:pt x="13691" y="-310"/>
                    <a:pt x="16091" y="521"/>
                    <a:pt x="17291" y="2182"/>
                  </a:cubicBezTo>
                  <a:cubicBezTo>
                    <a:pt x="18491" y="3844"/>
                    <a:pt x="18491" y="6336"/>
                    <a:pt x="18971" y="9659"/>
                  </a:cubicBezTo>
                  <a:cubicBezTo>
                    <a:pt x="19451" y="12982"/>
                    <a:pt x="20411" y="17136"/>
                    <a:pt x="21371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11089545" y="5584472"/>
              <a:ext cx="171451" cy="293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103"/>
                  </a:moveTo>
                  <a:cubicBezTo>
                    <a:pt x="1333" y="-52"/>
                    <a:pt x="2667" y="-206"/>
                    <a:pt x="4667" y="1028"/>
                  </a:cubicBezTo>
                  <a:cubicBezTo>
                    <a:pt x="6667" y="2263"/>
                    <a:pt x="9333" y="4885"/>
                    <a:pt x="12267" y="8511"/>
                  </a:cubicBezTo>
                  <a:cubicBezTo>
                    <a:pt x="15200" y="12137"/>
                    <a:pt x="18400" y="16765"/>
                    <a:pt x="21600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11133995" y="5566833"/>
              <a:ext cx="1778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262"/>
                    <a:pt x="19029" y="524"/>
                    <a:pt x="17486" y="1571"/>
                  </a:cubicBezTo>
                  <a:cubicBezTo>
                    <a:pt x="15943" y="2618"/>
                    <a:pt x="14143" y="4451"/>
                    <a:pt x="11443" y="7396"/>
                  </a:cubicBezTo>
                  <a:cubicBezTo>
                    <a:pt x="8743" y="10342"/>
                    <a:pt x="5143" y="14400"/>
                    <a:pt x="3086" y="16953"/>
                  </a:cubicBezTo>
                  <a:cubicBezTo>
                    <a:pt x="1029" y="19505"/>
                    <a:pt x="514" y="205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11349895" y="5808133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11394345" y="5687483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11527695" y="5516033"/>
              <a:ext cx="100654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600" fill="norm" stroke="1" extrusionOk="0">
                  <a:moveTo>
                    <a:pt x="0" y="0"/>
                  </a:moveTo>
                  <a:cubicBezTo>
                    <a:pt x="6912" y="3060"/>
                    <a:pt x="13824" y="6120"/>
                    <a:pt x="17496" y="8910"/>
                  </a:cubicBezTo>
                  <a:cubicBezTo>
                    <a:pt x="21168" y="11700"/>
                    <a:pt x="21600" y="14220"/>
                    <a:pt x="18360" y="16290"/>
                  </a:cubicBezTo>
                  <a:cubicBezTo>
                    <a:pt x="15120" y="18360"/>
                    <a:pt x="8208" y="19980"/>
                    <a:pt x="1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4237895" y="6688666"/>
              <a:ext cx="2349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9" y="10800"/>
                    <a:pt x="10897" y="0"/>
                    <a:pt x="14497" y="0"/>
                  </a:cubicBezTo>
                  <a:cubicBezTo>
                    <a:pt x="18097" y="0"/>
                    <a:pt x="1984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4181266" y="6824133"/>
              <a:ext cx="183630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700" fill="norm" stroke="1" extrusionOk="0">
                  <a:moveTo>
                    <a:pt x="4358" y="0"/>
                  </a:moveTo>
                  <a:cubicBezTo>
                    <a:pt x="2394" y="7200"/>
                    <a:pt x="430" y="14400"/>
                    <a:pt x="62" y="18000"/>
                  </a:cubicBezTo>
                  <a:cubicBezTo>
                    <a:pt x="-306" y="21600"/>
                    <a:pt x="921" y="21600"/>
                    <a:pt x="4726" y="18000"/>
                  </a:cubicBezTo>
                  <a:cubicBezTo>
                    <a:pt x="8530" y="14400"/>
                    <a:pt x="14912" y="7200"/>
                    <a:pt x="212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4665054" y="6570133"/>
              <a:ext cx="309442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21481" y="0"/>
                  </a:moveTo>
                  <a:cubicBezTo>
                    <a:pt x="17514" y="1867"/>
                    <a:pt x="13546" y="3733"/>
                    <a:pt x="10754" y="5000"/>
                  </a:cubicBezTo>
                  <a:cubicBezTo>
                    <a:pt x="7963" y="6267"/>
                    <a:pt x="6346" y="6933"/>
                    <a:pt x="5244" y="7533"/>
                  </a:cubicBezTo>
                  <a:cubicBezTo>
                    <a:pt x="4142" y="8133"/>
                    <a:pt x="3554" y="8667"/>
                    <a:pt x="3701" y="9133"/>
                  </a:cubicBezTo>
                  <a:cubicBezTo>
                    <a:pt x="3848" y="9600"/>
                    <a:pt x="4730" y="10000"/>
                    <a:pt x="6273" y="10267"/>
                  </a:cubicBezTo>
                  <a:cubicBezTo>
                    <a:pt x="7816" y="10533"/>
                    <a:pt x="10020" y="10667"/>
                    <a:pt x="11489" y="10867"/>
                  </a:cubicBezTo>
                  <a:cubicBezTo>
                    <a:pt x="12959" y="11067"/>
                    <a:pt x="13693" y="11333"/>
                    <a:pt x="13914" y="11867"/>
                  </a:cubicBezTo>
                  <a:cubicBezTo>
                    <a:pt x="14134" y="12400"/>
                    <a:pt x="13840" y="13200"/>
                    <a:pt x="12003" y="14333"/>
                  </a:cubicBezTo>
                  <a:cubicBezTo>
                    <a:pt x="10167" y="15467"/>
                    <a:pt x="6787" y="16933"/>
                    <a:pt x="4657" y="17867"/>
                  </a:cubicBezTo>
                  <a:cubicBezTo>
                    <a:pt x="2526" y="18800"/>
                    <a:pt x="1644" y="19200"/>
                    <a:pt x="983" y="19667"/>
                  </a:cubicBezTo>
                  <a:cubicBezTo>
                    <a:pt x="322" y="20133"/>
                    <a:pt x="-119" y="20667"/>
                    <a:pt x="28" y="20933"/>
                  </a:cubicBezTo>
                  <a:cubicBezTo>
                    <a:pt x="175" y="21200"/>
                    <a:pt x="910" y="21200"/>
                    <a:pt x="3995" y="21267"/>
                  </a:cubicBezTo>
                  <a:cubicBezTo>
                    <a:pt x="7081" y="21333"/>
                    <a:pt x="12518" y="21467"/>
                    <a:pt x="17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5245725" y="6565059"/>
              <a:ext cx="268521" cy="302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19" fill="norm" stroke="1" extrusionOk="0">
                  <a:moveTo>
                    <a:pt x="2656" y="3060"/>
                  </a:moveTo>
                  <a:cubicBezTo>
                    <a:pt x="2154" y="2460"/>
                    <a:pt x="1651" y="1860"/>
                    <a:pt x="1986" y="1335"/>
                  </a:cubicBezTo>
                  <a:cubicBezTo>
                    <a:pt x="2321" y="810"/>
                    <a:pt x="3493" y="360"/>
                    <a:pt x="5670" y="135"/>
                  </a:cubicBezTo>
                  <a:cubicBezTo>
                    <a:pt x="7847" y="-90"/>
                    <a:pt x="11028" y="-90"/>
                    <a:pt x="13121" y="585"/>
                  </a:cubicBezTo>
                  <a:cubicBezTo>
                    <a:pt x="15214" y="1260"/>
                    <a:pt x="16219" y="2610"/>
                    <a:pt x="15800" y="4560"/>
                  </a:cubicBezTo>
                  <a:cubicBezTo>
                    <a:pt x="15382" y="6510"/>
                    <a:pt x="13540" y="9060"/>
                    <a:pt x="10777" y="11685"/>
                  </a:cubicBezTo>
                  <a:cubicBezTo>
                    <a:pt x="8014" y="14310"/>
                    <a:pt x="4330" y="17010"/>
                    <a:pt x="2237" y="18660"/>
                  </a:cubicBezTo>
                  <a:cubicBezTo>
                    <a:pt x="144" y="20310"/>
                    <a:pt x="-358" y="20910"/>
                    <a:pt x="228" y="21210"/>
                  </a:cubicBezTo>
                  <a:cubicBezTo>
                    <a:pt x="814" y="21510"/>
                    <a:pt x="2489" y="21510"/>
                    <a:pt x="6172" y="21060"/>
                  </a:cubicBezTo>
                  <a:cubicBezTo>
                    <a:pt x="9856" y="20610"/>
                    <a:pt x="15549" y="19710"/>
                    <a:pt x="21242" y="18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5578137" y="6529795"/>
              <a:ext cx="145296" cy="306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1" h="21102" fill="norm" stroke="1" extrusionOk="0">
                  <a:moveTo>
                    <a:pt x="19474" y="3219"/>
                  </a:moveTo>
                  <a:cubicBezTo>
                    <a:pt x="20066" y="1905"/>
                    <a:pt x="20658" y="592"/>
                    <a:pt x="20066" y="154"/>
                  </a:cubicBezTo>
                  <a:cubicBezTo>
                    <a:pt x="19474" y="-284"/>
                    <a:pt x="17699" y="154"/>
                    <a:pt x="14296" y="2197"/>
                  </a:cubicBezTo>
                  <a:cubicBezTo>
                    <a:pt x="10894" y="4240"/>
                    <a:pt x="5863" y="7889"/>
                    <a:pt x="2905" y="10808"/>
                  </a:cubicBezTo>
                  <a:cubicBezTo>
                    <a:pt x="-54" y="13727"/>
                    <a:pt x="-942" y="15916"/>
                    <a:pt x="1129" y="17594"/>
                  </a:cubicBezTo>
                  <a:cubicBezTo>
                    <a:pt x="3200" y="19273"/>
                    <a:pt x="8231" y="20440"/>
                    <a:pt x="11485" y="20878"/>
                  </a:cubicBezTo>
                  <a:cubicBezTo>
                    <a:pt x="14740" y="21316"/>
                    <a:pt x="16220" y="21024"/>
                    <a:pt x="17699" y="20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5812695" y="6557433"/>
              <a:ext cx="1206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2817"/>
                    <a:pt x="6063" y="5635"/>
                    <a:pt x="9663" y="9235"/>
                  </a:cubicBezTo>
                  <a:cubicBezTo>
                    <a:pt x="13263" y="12835"/>
                    <a:pt x="17432" y="172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5907945" y="6544733"/>
              <a:ext cx="1270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246"/>
                    <a:pt x="15840" y="2492"/>
                    <a:pt x="12600" y="5123"/>
                  </a:cubicBezTo>
                  <a:cubicBezTo>
                    <a:pt x="9360" y="7754"/>
                    <a:pt x="5760" y="11769"/>
                    <a:pt x="3600" y="14746"/>
                  </a:cubicBezTo>
                  <a:cubicBezTo>
                    <a:pt x="1440" y="17723"/>
                    <a:pt x="720" y="196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5996845" y="6830483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6053995" y="6678083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6111145" y="6760633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6384558" y="6574476"/>
              <a:ext cx="163285" cy="48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58" fill="norm" stroke="1" extrusionOk="0">
                  <a:moveTo>
                    <a:pt x="2444" y="12432"/>
                  </a:moveTo>
                  <a:cubicBezTo>
                    <a:pt x="1890" y="15050"/>
                    <a:pt x="1337" y="17668"/>
                    <a:pt x="921" y="19258"/>
                  </a:cubicBezTo>
                  <a:cubicBezTo>
                    <a:pt x="506" y="20847"/>
                    <a:pt x="229" y="21408"/>
                    <a:pt x="90" y="21455"/>
                  </a:cubicBezTo>
                  <a:cubicBezTo>
                    <a:pt x="-48" y="21502"/>
                    <a:pt x="-48" y="21034"/>
                    <a:pt x="229" y="18977"/>
                  </a:cubicBezTo>
                  <a:cubicBezTo>
                    <a:pt x="506" y="16920"/>
                    <a:pt x="1060" y="13273"/>
                    <a:pt x="2860" y="10047"/>
                  </a:cubicBezTo>
                  <a:cubicBezTo>
                    <a:pt x="4660" y="6821"/>
                    <a:pt x="7706" y="4016"/>
                    <a:pt x="9921" y="2427"/>
                  </a:cubicBezTo>
                  <a:cubicBezTo>
                    <a:pt x="12137" y="837"/>
                    <a:pt x="13521" y="463"/>
                    <a:pt x="14906" y="229"/>
                  </a:cubicBezTo>
                  <a:cubicBezTo>
                    <a:pt x="16290" y="-4"/>
                    <a:pt x="17675" y="-98"/>
                    <a:pt x="18644" y="136"/>
                  </a:cubicBezTo>
                  <a:cubicBezTo>
                    <a:pt x="19614" y="370"/>
                    <a:pt x="20167" y="931"/>
                    <a:pt x="20167" y="1679"/>
                  </a:cubicBezTo>
                  <a:cubicBezTo>
                    <a:pt x="20167" y="2427"/>
                    <a:pt x="19614" y="3362"/>
                    <a:pt x="18921" y="4016"/>
                  </a:cubicBezTo>
                  <a:cubicBezTo>
                    <a:pt x="18229" y="4671"/>
                    <a:pt x="17398" y="5045"/>
                    <a:pt x="16567" y="5419"/>
                  </a:cubicBezTo>
                  <a:cubicBezTo>
                    <a:pt x="15737" y="5793"/>
                    <a:pt x="14906" y="6167"/>
                    <a:pt x="15183" y="6494"/>
                  </a:cubicBezTo>
                  <a:cubicBezTo>
                    <a:pt x="15460" y="6821"/>
                    <a:pt x="16844" y="7102"/>
                    <a:pt x="18090" y="7476"/>
                  </a:cubicBezTo>
                  <a:cubicBezTo>
                    <a:pt x="19337" y="7850"/>
                    <a:pt x="20444" y="8318"/>
                    <a:pt x="20998" y="8785"/>
                  </a:cubicBezTo>
                  <a:cubicBezTo>
                    <a:pt x="21552" y="9253"/>
                    <a:pt x="21552" y="9720"/>
                    <a:pt x="20444" y="10234"/>
                  </a:cubicBezTo>
                  <a:cubicBezTo>
                    <a:pt x="19337" y="10749"/>
                    <a:pt x="17121" y="11310"/>
                    <a:pt x="14767" y="11450"/>
                  </a:cubicBezTo>
                  <a:cubicBezTo>
                    <a:pt x="12414" y="11590"/>
                    <a:pt x="9921" y="11310"/>
                    <a:pt x="7429" y="1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6484575" y="6410253"/>
              <a:ext cx="121871" cy="1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56" fill="norm" stroke="1" extrusionOk="0">
                  <a:moveTo>
                    <a:pt x="2449" y="6645"/>
                  </a:moveTo>
                  <a:cubicBezTo>
                    <a:pt x="2449" y="9730"/>
                    <a:pt x="2449" y="12816"/>
                    <a:pt x="1890" y="15130"/>
                  </a:cubicBezTo>
                  <a:cubicBezTo>
                    <a:pt x="1332" y="17445"/>
                    <a:pt x="214" y="18987"/>
                    <a:pt x="28" y="18679"/>
                  </a:cubicBezTo>
                  <a:cubicBezTo>
                    <a:pt x="-158" y="18370"/>
                    <a:pt x="587" y="16210"/>
                    <a:pt x="1704" y="13433"/>
                  </a:cubicBezTo>
                  <a:cubicBezTo>
                    <a:pt x="2821" y="10656"/>
                    <a:pt x="4311" y="7262"/>
                    <a:pt x="5987" y="4639"/>
                  </a:cubicBezTo>
                  <a:cubicBezTo>
                    <a:pt x="7663" y="2016"/>
                    <a:pt x="9525" y="165"/>
                    <a:pt x="10828" y="10"/>
                  </a:cubicBezTo>
                  <a:cubicBezTo>
                    <a:pt x="12132" y="-144"/>
                    <a:pt x="12876" y="1399"/>
                    <a:pt x="14552" y="5256"/>
                  </a:cubicBezTo>
                  <a:cubicBezTo>
                    <a:pt x="16228" y="9113"/>
                    <a:pt x="18835" y="15285"/>
                    <a:pt x="21442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6657245" y="6633633"/>
              <a:ext cx="1841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76" y="2700"/>
                    <a:pt x="6952" y="5400"/>
                    <a:pt x="10552" y="9000"/>
                  </a:cubicBezTo>
                  <a:cubicBezTo>
                    <a:pt x="14152" y="12600"/>
                    <a:pt x="17876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6682645" y="6582833"/>
              <a:ext cx="1524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032"/>
                    <a:pt x="14400" y="8064"/>
                    <a:pt x="10800" y="11664"/>
                  </a:cubicBezTo>
                  <a:cubicBezTo>
                    <a:pt x="7200" y="15264"/>
                    <a:pt x="3600" y="18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6854095" y="6805083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6904895" y="6663266"/>
              <a:ext cx="61786" cy="4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0518" fill="norm" stroke="1" extrusionOk="0">
                  <a:moveTo>
                    <a:pt x="4320" y="7200"/>
                  </a:moveTo>
                  <a:cubicBezTo>
                    <a:pt x="2160" y="11314"/>
                    <a:pt x="0" y="15429"/>
                    <a:pt x="2160" y="18000"/>
                  </a:cubicBezTo>
                  <a:cubicBezTo>
                    <a:pt x="4320" y="20571"/>
                    <a:pt x="10800" y="21600"/>
                    <a:pt x="15120" y="19029"/>
                  </a:cubicBezTo>
                  <a:cubicBezTo>
                    <a:pt x="19440" y="16457"/>
                    <a:pt x="21600" y="10286"/>
                    <a:pt x="20880" y="6171"/>
                  </a:cubicBezTo>
                  <a:cubicBezTo>
                    <a:pt x="20160" y="2057"/>
                    <a:pt x="16560" y="0"/>
                    <a:pt x="12600" y="0"/>
                  </a:cubicBezTo>
                  <a:cubicBezTo>
                    <a:pt x="8640" y="0"/>
                    <a:pt x="4320" y="2057"/>
                    <a:pt x="0" y="4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7012845" y="6519333"/>
              <a:ext cx="13267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0" y="0"/>
                  </a:moveTo>
                  <a:cubicBezTo>
                    <a:pt x="4387" y="1964"/>
                    <a:pt x="8775" y="3927"/>
                    <a:pt x="12825" y="6218"/>
                  </a:cubicBezTo>
                  <a:cubicBezTo>
                    <a:pt x="16875" y="8509"/>
                    <a:pt x="20588" y="11127"/>
                    <a:pt x="21094" y="13364"/>
                  </a:cubicBezTo>
                  <a:cubicBezTo>
                    <a:pt x="21600" y="15600"/>
                    <a:pt x="18900" y="17455"/>
                    <a:pt x="14850" y="18764"/>
                  </a:cubicBezTo>
                  <a:cubicBezTo>
                    <a:pt x="10800" y="20073"/>
                    <a:pt x="5400" y="208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9978295" y="6097322"/>
              <a:ext cx="1117601" cy="123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5995"/>
                  </a:moveTo>
                  <a:cubicBezTo>
                    <a:pt x="941" y="4164"/>
                    <a:pt x="1882" y="2334"/>
                    <a:pt x="3130" y="1235"/>
                  </a:cubicBezTo>
                  <a:cubicBezTo>
                    <a:pt x="4377" y="137"/>
                    <a:pt x="5932" y="-229"/>
                    <a:pt x="7466" y="137"/>
                  </a:cubicBezTo>
                  <a:cubicBezTo>
                    <a:pt x="9000" y="503"/>
                    <a:pt x="10514" y="1602"/>
                    <a:pt x="12130" y="2700"/>
                  </a:cubicBezTo>
                  <a:cubicBezTo>
                    <a:pt x="13745" y="3798"/>
                    <a:pt x="15464" y="4896"/>
                    <a:pt x="16773" y="5995"/>
                  </a:cubicBezTo>
                  <a:cubicBezTo>
                    <a:pt x="18082" y="7093"/>
                    <a:pt x="18982" y="8191"/>
                    <a:pt x="19595" y="9290"/>
                  </a:cubicBezTo>
                  <a:cubicBezTo>
                    <a:pt x="20209" y="10388"/>
                    <a:pt x="20536" y="11486"/>
                    <a:pt x="20577" y="12035"/>
                  </a:cubicBezTo>
                  <a:cubicBezTo>
                    <a:pt x="20618" y="12585"/>
                    <a:pt x="20373" y="12585"/>
                    <a:pt x="19432" y="12585"/>
                  </a:cubicBezTo>
                  <a:cubicBezTo>
                    <a:pt x="18491" y="12585"/>
                    <a:pt x="16855" y="12585"/>
                    <a:pt x="15280" y="12402"/>
                  </a:cubicBezTo>
                  <a:cubicBezTo>
                    <a:pt x="13705" y="12218"/>
                    <a:pt x="12191" y="11852"/>
                    <a:pt x="10555" y="11669"/>
                  </a:cubicBezTo>
                  <a:cubicBezTo>
                    <a:pt x="8918" y="11486"/>
                    <a:pt x="7159" y="11486"/>
                    <a:pt x="6668" y="11486"/>
                  </a:cubicBezTo>
                  <a:cubicBezTo>
                    <a:pt x="6177" y="11486"/>
                    <a:pt x="6955" y="11486"/>
                    <a:pt x="8120" y="11852"/>
                  </a:cubicBezTo>
                  <a:cubicBezTo>
                    <a:pt x="9286" y="12218"/>
                    <a:pt x="10841" y="12951"/>
                    <a:pt x="12457" y="13683"/>
                  </a:cubicBezTo>
                  <a:cubicBezTo>
                    <a:pt x="14073" y="14415"/>
                    <a:pt x="15750" y="15147"/>
                    <a:pt x="17386" y="15696"/>
                  </a:cubicBezTo>
                  <a:cubicBezTo>
                    <a:pt x="19023" y="16246"/>
                    <a:pt x="20618" y="16612"/>
                    <a:pt x="20884" y="16612"/>
                  </a:cubicBezTo>
                  <a:cubicBezTo>
                    <a:pt x="21150" y="16612"/>
                    <a:pt x="20086" y="16246"/>
                    <a:pt x="18777" y="15879"/>
                  </a:cubicBezTo>
                  <a:cubicBezTo>
                    <a:pt x="17468" y="15513"/>
                    <a:pt x="15914" y="15147"/>
                    <a:pt x="14318" y="15147"/>
                  </a:cubicBezTo>
                  <a:cubicBezTo>
                    <a:pt x="12723" y="15147"/>
                    <a:pt x="11086" y="15513"/>
                    <a:pt x="9593" y="16063"/>
                  </a:cubicBezTo>
                  <a:cubicBezTo>
                    <a:pt x="8100" y="16612"/>
                    <a:pt x="6750" y="17344"/>
                    <a:pt x="5973" y="18076"/>
                  </a:cubicBezTo>
                  <a:cubicBezTo>
                    <a:pt x="5195" y="18808"/>
                    <a:pt x="4991" y="19540"/>
                    <a:pt x="5073" y="19907"/>
                  </a:cubicBezTo>
                  <a:cubicBezTo>
                    <a:pt x="5155" y="20273"/>
                    <a:pt x="5523" y="20273"/>
                    <a:pt x="6586" y="20273"/>
                  </a:cubicBezTo>
                  <a:cubicBezTo>
                    <a:pt x="7650" y="20273"/>
                    <a:pt x="9409" y="20273"/>
                    <a:pt x="11209" y="20090"/>
                  </a:cubicBezTo>
                  <a:cubicBezTo>
                    <a:pt x="13009" y="19907"/>
                    <a:pt x="14850" y="19540"/>
                    <a:pt x="16589" y="19724"/>
                  </a:cubicBezTo>
                  <a:cubicBezTo>
                    <a:pt x="18327" y="19907"/>
                    <a:pt x="19964" y="20639"/>
                    <a:pt x="21600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7351512" y="6520457"/>
              <a:ext cx="131234" cy="360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0555" y="2194"/>
                  </a:moveTo>
                  <a:cubicBezTo>
                    <a:pt x="20555" y="1315"/>
                    <a:pt x="20555" y="436"/>
                    <a:pt x="19510" y="122"/>
                  </a:cubicBezTo>
                  <a:cubicBezTo>
                    <a:pt x="18465" y="-192"/>
                    <a:pt x="16374" y="59"/>
                    <a:pt x="13413" y="1378"/>
                  </a:cubicBezTo>
                  <a:cubicBezTo>
                    <a:pt x="10452" y="2696"/>
                    <a:pt x="6619" y="5082"/>
                    <a:pt x="4006" y="7594"/>
                  </a:cubicBezTo>
                  <a:cubicBezTo>
                    <a:pt x="1394" y="10106"/>
                    <a:pt x="0" y="12743"/>
                    <a:pt x="0" y="14689"/>
                  </a:cubicBezTo>
                  <a:cubicBezTo>
                    <a:pt x="0" y="16636"/>
                    <a:pt x="1394" y="17892"/>
                    <a:pt x="5226" y="18896"/>
                  </a:cubicBezTo>
                  <a:cubicBezTo>
                    <a:pt x="9058" y="19901"/>
                    <a:pt x="15329" y="20655"/>
                    <a:pt x="21600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7552595" y="6697133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7806595" y="6538383"/>
              <a:ext cx="2476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8" y="2351"/>
                    <a:pt x="6277" y="4702"/>
                    <a:pt x="9323" y="7127"/>
                  </a:cubicBezTo>
                  <a:cubicBezTo>
                    <a:pt x="12369" y="9551"/>
                    <a:pt x="15323" y="12049"/>
                    <a:pt x="17354" y="14473"/>
                  </a:cubicBezTo>
                  <a:cubicBezTo>
                    <a:pt x="19385" y="16898"/>
                    <a:pt x="20492" y="192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7927245" y="6512983"/>
              <a:ext cx="1587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44" y="2441"/>
                    <a:pt x="14688" y="4881"/>
                    <a:pt x="11520" y="7810"/>
                  </a:cubicBezTo>
                  <a:cubicBezTo>
                    <a:pt x="8352" y="10739"/>
                    <a:pt x="5472" y="14156"/>
                    <a:pt x="3600" y="16536"/>
                  </a:cubicBezTo>
                  <a:cubicBezTo>
                    <a:pt x="1728" y="18915"/>
                    <a:pt x="864" y="202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8111395" y="6779683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8159750" y="6666379"/>
              <a:ext cx="27846" cy="3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922" fill="norm" stroke="1" extrusionOk="0">
                  <a:moveTo>
                    <a:pt x="11040" y="16602"/>
                  </a:moveTo>
                  <a:cubicBezTo>
                    <a:pt x="4868" y="7962"/>
                    <a:pt x="-1303" y="-678"/>
                    <a:pt x="240" y="42"/>
                  </a:cubicBezTo>
                  <a:cubicBezTo>
                    <a:pt x="1783" y="762"/>
                    <a:pt x="11040" y="10842"/>
                    <a:pt x="20297" y="20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8251095" y="6474883"/>
              <a:ext cx="7009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6" h="21600" fill="norm" stroke="1" extrusionOk="0">
                  <a:moveTo>
                    <a:pt x="0" y="0"/>
                  </a:moveTo>
                  <a:cubicBezTo>
                    <a:pt x="7406" y="1906"/>
                    <a:pt x="14811" y="3812"/>
                    <a:pt x="18206" y="6406"/>
                  </a:cubicBezTo>
                  <a:cubicBezTo>
                    <a:pt x="21600" y="9000"/>
                    <a:pt x="20983" y="12282"/>
                    <a:pt x="17280" y="14929"/>
                  </a:cubicBezTo>
                  <a:cubicBezTo>
                    <a:pt x="13577" y="17576"/>
                    <a:pt x="6789" y="195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0" y="3873499"/>
              <a:ext cx="2182654" cy="433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600" fill="norm" stroke="1" extrusionOk="0">
                  <a:moveTo>
                    <a:pt x="149" y="19847"/>
                  </a:moveTo>
                  <a:cubicBezTo>
                    <a:pt x="66" y="19108"/>
                    <a:pt x="-18" y="18369"/>
                    <a:pt x="3" y="17947"/>
                  </a:cubicBezTo>
                  <a:cubicBezTo>
                    <a:pt x="24" y="17524"/>
                    <a:pt x="149" y="17419"/>
                    <a:pt x="620" y="16997"/>
                  </a:cubicBezTo>
                  <a:cubicBezTo>
                    <a:pt x="1090" y="16574"/>
                    <a:pt x="1906" y="15835"/>
                    <a:pt x="2773" y="15044"/>
                  </a:cubicBezTo>
                  <a:cubicBezTo>
                    <a:pt x="3641" y="14252"/>
                    <a:pt x="4561" y="13407"/>
                    <a:pt x="5460" y="12510"/>
                  </a:cubicBezTo>
                  <a:cubicBezTo>
                    <a:pt x="6360" y="11613"/>
                    <a:pt x="7238" y="10662"/>
                    <a:pt x="8022" y="9818"/>
                  </a:cubicBezTo>
                  <a:cubicBezTo>
                    <a:pt x="8806" y="8973"/>
                    <a:pt x="9496" y="8234"/>
                    <a:pt x="10280" y="7390"/>
                  </a:cubicBezTo>
                  <a:cubicBezTo>
                    <a:pt x="11064" y="6545"/>
                    <a:pt x="11943" y="5595"/>
                    <a:pt x="12768" y="4856"/>
                  </a:cubicBezTo>
                  <a:cubicBezTo>
                    <a:pt x="13594" y="4117"/>
                    <a:pt x="14368" y="3589"/>
                    <a:pt x="15173" y="3061"/>
                  </a:cubicBezTo>
                  <a:cubicBezTo>
                    <a:pt x="15978" y="2534"/>
                    <a:pt x="16815" y="2006"/>
                    <a:pt x="17630" y="1531"/>
                  </a:cubicBezTo>
                  <a:cubicBezTo>
                    <a:pt x="18446" y="1056"/>
                    <a:pt x="19240" y="633"/>
                    <a:pt x="19826" y="369"/>
                  </a:cubicBezTo>
                  <a:cubicBezTo>
                    <a:pt x="20411" y="106"/>
                    <a:pt x="20787" y="0"/>
                    <a:pt x="21038" y="0"/>
                  </a:cubicBezTo>
                  <a:cubicBezTo>
                    <a:pt x="21289" y="0"/>
                    <a:pt x="21415" y="106"/>
                    <a:pt x="21488" y="422"/>
                  </a:cubicBezTo>
                  <a:cubicBezTo>
                    <a:pt x="21561" y="739"/>
                    <a:pt x="21582" y="1267"/>
                    <a:pt x="21540" y="2745"/>
                  </a:cubicBezTo>
                  <a:cubicBezTo>
                    <a:pt x="21498" y="4223"/>
                    <a:pt x="21394" y="6651"/>
                    <a:pt x="21310" y="9660"/>
                  </a:cubicBezTo>
                  <a:cubicBezTo>
                    <a:pt x="21227" y="12668"/>
                    <a:pt x="21164" y="16258"/>
                    <a:pt x="21122" y="20111"/>
                  </a:cubicBezTo>
                  <a:cubicBezTo>
                    <a:pt x="21117" y="20603"/>
                    <a:pt x="21112" y="21100"/>
                    <a:pt x="211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2130058" y="4489670"/>
              <a:ext cx="164738" cy="2321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144" y="0"/>
                  </a:moveTo>
                  <a:cubicBezTo>
                    <a:pt x="124" y="88"/>
                    <a:pt x="107" y="176"/>
                    <a:pt x="90" y="264"/>
                  </a:cubicBezTo>
                  <a:cubicBezTo>
                    <a:pt x="-48" y="1022"/>
                    <a:pt x="-48" y="1770"/>
                    <a:pt x="229" y="2538"/>
                  </a:cubicBezTo>
                  <a:cubicBezTo>
                    <a:pt x="506" y="3306"/>
                    <a:pt x="1060" y="4094"/>
                    <a:pt x="1752" y="4813"/>
                  </a:cubicBezTo>
                  <a:cubicBezTo>
                    <a:pt x="2444" y="5531"/>
                    <a:pt x="3275" y="6181"/>
                    <a:pt x="3967" y="6841"/>
                  </a:cubicBezTo>
                  <a:cubicBezTo>
                    <a:pt x="4660" y="7501"/>
                    <a:pt x="5214" y="8170"/>
                    <a:pt x="5767" y="8840"/>
                  </a:cubicBezTo>
                  <a:cubicBezTo>
                    <a:pt x="6321" y="9509"/>
                    <a:pt x="6875" y="10179"/>
                    <a:pt x="7567" y="10868"/>
                  </a:cubicBezTo>
                  <a:cubicBezTo>
                    <a:pt x="8260" y="11557"/>
                    <a:pt x="9090" y="12266"/>
                    <a:pt x="9921" y="13014"/>
                  </a:cubicBezTo>
                  <a:cubicBezTo>
                    <a:pt x="10752" y="13763"/>
                    <a:pt x="11583" y="14550"/>
                    <a:pt x="12414" y="15299"/>
                  </a:cubicBezTo>
                  <a:cubicBezTo>
                    <a:pt x="13244" y="16047"/>
                    <a:pt x="14075" y="16756"/>
                    <a:pt x="15044" y="17475"/>
                  </a:cubicBezTo>
                  <a:cubicBezTo>
                    <a:pt x="16014" y="18193"/>
                    <a:pt x="17121" y="18922"/>
                    <a:pt x="18229" y="19611"/>
                  </a:cubicBezTo>
                  <a:cubicBezTo>
                    <a:pt x="19337" y="20300"/>
                    <a:pt x="20444" y="20950"/>
                    <a:pt x="215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163312" y="4307073"/>
              <a:ext cx="184846" cy="42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22" fill="norm" stroke="1" extrusionOk="0">
                  <a:moveTo>
                    <a:pt x="13009" y="17192"/>
                  </a:moveTo>
                  <a:cubicBezTo>
                    <a:pt x="13500" y="16244"/>
                    <a:pt x="13991" y="15295"/>
                    <a:pt x="13500" y="14769"/>
                  </a:cubicBezTo>
                  <a:cubicBezTo>
                    <a:pt x="13009" y="14242"/>
                    <a:pt x="11536" y="14136"/>
                    <a:pt x="9450" y="14452"/>
                  </a:cubicBezTo>
                  <a:cubicBezTo>
                    <a:pt x="7364" y="14769"/>
                    <a:pt x="4664" y="15506"/>
                    <a:pt x="2823" y="16349"/>
                  </a:cubicBezTo>
                  <a:cubicBezTo>
                    <a:pt x="982" y="17192"/>
                    <a:pt x="0" y="18140"/>
                    <a:pt x="0" y="19089"/>
                  </a:cubicBezTo>
                  <a:cubicBezTo>
                    <a:pt x="0" y="20037"/>
                    <a:pt x="982" y="20985"/>
                    <a:pt x="3068" y="21249"/>
                  </a:cubicBezTo>
                  <a:cubicBezTo>
                    <a:pt x="5155" y="21512"/>
                    <a:pt x="8345" y="21091"/>
                    <a:pt x="11536" y="19615"/>
                  </a:cubicBezTo>
                  <a:cubicBezTo>
                    <a:pt x="14727" y="18140"/>
                    <a:pt x="17918" y="15612"/>
                    <a:pt x="19636" y="12556"/>
                  </a:cubicBezTo>
                  <a:cubicBezTo>
                    <a:pt x="21355" y="9500"/>
                    <a:pt x="21600" y="5918"/>
                    <a:pt x="21355" y="3758"/>
                  </a:cubicBezTo>
                  <a:cubicBezTo>
                    <a:pt x="21109" y="1598"/>
                    <a:pt x="20373" y="860"/>
                    <a:pt x="19391" y="439"/>
                  </a:cubicBezTo>
                  <a:cubicBezTo>
                    <a:pt x="18409" y="17"/>
                    <a:pt x="17182" y="-88"/>
                    <a:pt x="16200" y="70"/>
                  </a:cubicBezTo>
                  <a:cubicBezTo>
                    <a:pt x="15218" y="228"/>
                    <a:pt x="14482" y="650"/>
                    <a:pt x="13745" y="2230"/>
                  </a:cubicBezTo>
                  <a:cubicBezTo>
                    <a:pt x="13009" y="3811"/>
                    <a:pt x="12273" y="6550"/>
                    <a:pt x="12395" y="9290"/>
                  </a:cubicBezTo>
                  <a:cubicBezTo>
                    <a:pt x="12518" y="12029"/>
                    <a:pt x="13500" y="14769"/>
                    <a:pt x="14973" y="16507"/>
                  </a:cubicBezTo>
                  <a:cubicBezTo>
                    <a:pt x="16445" y="18246"/>
                    <a:pt x="18409" y="18983"/>
                    <a:pt x="20373" y="197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104045" y="4834855"/>
              <a:ext cx="317501" cy="6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fill="norm" stroke="1" extrusionOk="0">
                  <a:moveTo>
                    <a:pt x="0" y="20801"/>
                  </a:moveTo>
                  <a:cubicBezTo>
                    <a:pt x="5184" y="13376"/>
                    <a:pt x="10368" y="5951"/>
                    <a:pt x="13968" y="2576"/>
                  </a:cubicBezTo>
                  <a:cubicBezTo>
                    <a:pt x="17568" y="-799"/>
                    <a:pt x="19584" y="-124"/>
                    <a:pt x="21600" y="5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122588" y="4881025"/>
              <a:ext cx="406908" cy="390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31" fill="norm" stroke="1" extrusionOk="0">
                  <a:moveTo>
                    <a:pt x="6070" y="15329"/>
                  </a:moveTo>
                  <a:cubicBezTo>
                    <a:pt x="5623" y="14981"/>
                    <a:pt x="5175" y="14632"/>
                    <a:pt x="4224" y="14865"/>
                  </a:cubicBezTo>
                  <a:cubicBezTo>
                    <a:pt x="3273" y="15097"/>
                    <a:pt x="1818" y="15910"/>
                    <a:pt x="978" y="16955"/>
                  </a:cubicBezTo>
                  <a:cubicBezTo>
                    <a:pt x="139" y="18000"/>
                    <a:pt x="-85" y="19278"/>
                    <a:pt x="27" y="20149"/>
                  </a:cubicBezTo>
                  <a:cubicBezTo>
                    <a:pt x="139" y="21019"/>
                    <a:pt x="587" y="21484"/>
                    <a:pt x="1426" y="21426"/>
                  </a:cubicBezTo>
                  <a:cubicBezTo>
                    <a:pt x="2265" y="21368"/>
                    <a:pt x="3496" y="20787"/>
                    <a:pt x="4783" y="19219"/>
                  </a:cubicBezTo>
                  <a:cubicBezTo>
                    <a:pt x="6070" y="17652"/>
                    <a:pt x="7413" y="15097"/>
                    <a:pt x="8253" y="12078"/>
                  </a:cubicBezTo>
                  <a:cubicBezTo>
                    <a:pt x="9092" y="9058"/>
                    <a:pt x="9428" y="5574"/>
                    <a:pt x="9596" y="3542"/>
                  </a:cubicBezTo>
                  <a:cubicBezTo>
                    <a:pt x="9764" y="1510"/>
                    <a:pt x="9764" y="929"/>
                    <a:pt x="9484" y="523"/>
                  </a:cubicBezTo>
                  <a:cubicBezTo>
                    <a:pt x="9204" y="116"/>
                    <a:pt x="8645" y="-116"/>
                    <a:pt x="8197" y="58"/>
                  </a:cubicBezTo>
                  <a:cubicBezTo>
                    <a:pt x="7749" y="232"/>
                    <a:pt x="7413" y="813"/>
                    <a:pt x="7078" y="2729"/>
                  </a:cubicBezTo>
                  <a:cubicBezTo>
                    <a:pt x="6742" y="4645"/>
                    <a:pt x="6406" y="7897"/>
                    <a:pt x="6350" y="10510"/>
                  </a:cubicBezTo>
                  <a:cubicBezTo>
                    <a:pt x="6294" y="13123"/>
                    <a:pt x="6518" y="15097"/>
                    <a:pt x="6798" y="16374"/>
                  </a:cubicBezTo>
                  <a:cubicBezTo>
                    <a:pt x="7078" y="17652"/>
                    <a:pt x="7413" y="18232"/>
                    <a:pt x="7693" y="18174"/>
                  </a:cubicBezTo>
                  <a:cubicBezTo>
                    <a:pt x="7973" y="18116"/>
                    <a:pt x="8197" y="17419"/>
                    <a:pt x="8309" y="16374"/>
                  </a:cubicBezTo>
                  <a:cubicBezTo>
                    <a:pt x="8421" y="15329"/>
                    <a:pt x="8421" y="13936"/>
                    <a:pt x="8533" y="12949"/>
                  </a:cubicBezTo>
                  <a:cubicBezTo>
                    <a:pt x="8645" y="11961"/>
                    <a:pt x="8868" y="11381"/>
                    <a:pt x="9260" y="11032"/>
                  </a:cubicBezTo>
                  <a:cubicBezTo>
                    <a:pt x="9652" y="10684"/>
                    <a:pt x="10211" y="10568"/>
                    <a:pt x="10771" y="10626"/>
                  </a:cubicBezTo>
                  <a:cubicBezTo>
                    <a:pt x="11331" y="10684"/>
                    <a:pt x="11890" y="10916"/>
                    <a:pt x="12450" y="11613"/>
                  </a:cubicBezTo>
                  <a:cubicBezTo>
                    <a:pt x="13009" y="12310"/>
                    <a:pt x="13569" y="13471"/>
                    <a:pt x="13345" y="14690"/>
                  </a:cubicBezTo>
                  <a:cubicBezTo>
                    <a:pt x="13121" y="15910"/>
                    <a:pt x="12114" y="17187"/>
                    <a:pt x="11275" y="17884"/>
                  </a:cubicBezTo>
                  <a:cubicBezTo>
                    <a:pt x="10435" y="18581"/>
                    <a:pt x="9764" y="18697"/>
                    <a:pt x="9540" y="18465"/>
                  </a:cubicBezTo>
                  <a:cubicBezTo>
                    <a:pt x="9316" y="18232"/>
                    <a:pt x="9540" y="17652"/>
                    <a:pt x="10547" y="16839"/>
                  </a:cubicBezTo>
                  <a:cubicBezTo>
                    <a:pt x="11554" y="16026"/>
                    <a:pt x="13345" y="14981"/>
                    <a:pt x="14632" y="14168"/>
                  </a:cubicBezTo>
                  <a:cubicBezTo>
                    <a:pt x="15919" y="13355"/>
                    <a:pt x="16703" y="12774"/>
                    <a:pt x="17262" y="12252"/>
                  </a:cubicBezTo>
                  <a:cubicBezTo>
                    <a:pt x="17822" y="11729"/>
                    <a:pt x="18157" y="11265"/>
                    <a:pt x="17990" y="11090"/>
                  </a:cubicBezTo>
                  <a:cubicBezTo>
                    <a:pt x="17822" y="10916"/>
                    <a:pt x="17150" y="11032"/>
                    <a:pt x="16367" y="11671"/>
                  </a:cubicBezTo>
                  <a:cubicBezTo>
                    <a:pt x="15583" y="12310"/>
                    <a:pt x="14688" y="13471"/>
                    <a:pt x="14464" y="14807"/>
                  </a:cubicBezTo>
                  <a:cubicBezTo>
                    <a:pt x="14240" y="16142"/>
                    <a:pt x="14688" y="17652"/>
                    <a:pt x="15975" y="18697"/>
                  </a:cubicBezTo>
                  <a:cubicBezTo>
                    <a:pt x="17262" y="19742"/>
                    <a:pt x="19389" y="20323"/>
                    <a:pt x="21515" y="209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973995" y="4510293"/>
              <a:ext cx="298451" cy="23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5288"/>
                  </a:moveTo>
                  <a:cubicBezTo>
                    <a:pt x="306" y="4349"/>
                    <a:pt x="613" y="3410"/>
                    <a:pt x="1609" y="2940"/>
                  </a:cubicBezTo>
                  <a:cubicBezTo>
                    <a:pt x="2604" y="2471"/>
                    <a:pt x="4289" y="2471"/>
                    <a:pt x="5821" y="3598"/>
                  </a:cubicBezTo>
                  <a:cubicBezTo>
                    <a:pt x="7353" y="4724"/>
                    <a:pt x="8732" y="6978"/>
                    <a:pt x="8426" y="10078"/>
                  </a:cubicBezTo>
                  <a:cubicBezTo>
                    <a:pt x="8119" y="13177"/>
                    <a:pt x="6128" y="17121"/>
                    <a:pt x="4596" y="19187"/>
                  </a:cubicBezTo>
                  <a:cubicBezTo>
                    <a:pt x="3064" y="21253"/>
                    <a:pt x="1991" y="21441"/>
                    <a:pt x="1455" y="20784"/>
                  </a:cubicBezTo>
                  <a:cubicBezTo>
                    <a:pt x="919" y="20126"/>
                    <a:pt x="919" y="18624"/>
                    <a:pt x="2221" y="16088"/>
                  </a:cubicBezTo>
                  <a:cubicBezTo>
                    <a:pt x="3523" y="13552"/>
                    <a:pt x="6128" y="9984"/>
                    <a:pt x="8349" y="7354"/>
                  </a:cubicBezTo>
                  <a:cubicBezTo>
                    <a:pt x="10570" y="4724"/>
                    <a:pt x="12409" y="3034"/>
                    <a:pt x="13940" y="1813"/>
                  </a:cubicBezTo>
                  <a:cubicBezTo>
                    <a:pt x="15472" y="592"/>
                    <a:pt x="16698" y="-159"/>
                    <a:pt x="17081" y="29"/>
                  </a:cubicBezTo>
                  <a:cubicBezTo>
                    <a:pt x="17464" y="217"/>
                    <a:pt x="17004" y="1344"/>
                    <a:pt x="16085" y="3128"/>
                  </a:cubicBezTo>
                  <a:cubicBezTo>
                    <a:pt x="15166" y="4912"/>
                    <a:pt x="13787" y="7354"/>
                    <a:pt x="13021" y="9232"/>
                  </a:cubicBezTo>
                  <a:cubicBezTo>
                    <a:pt x="12255" y="11111"/>
                    <a:pt x="12102" y="12425"/>
                    <a:pt x="12791" y="13271"/>
                  </a:cubicBezTo>
                  <a:cubicBezTo>
                    <a:pt x="13481" y="14116"/>
                    <a:pt x="15013" y="14491"/>
                    <a:pt x="16621" y="14585"/>
                  </a:cubicBezTo>
                  <a:cubicBezTo>
                    <a:pt x="18230" y="14679"/>
                    <a:pt x="19915" y="14491"/>
                    <a:pt x="21600" y="143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1227995" y="4212301"/>
              <a:ext cx="234951" cy="167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3493"/>
                  </a:moveTo>
                  <a:cubicBezTo>
                    <a:pt x="389" y="2143"/>
                    <a:pt x="778" y="793"/>
                    <a:pt x="2919" y="253"/>
                  </a:cubicBezTo>
                  <a:cubicBezTo>
                    <a:pt x="5059" y="-287"/>
                    <a:pt x="8951" y="-17"/>
                    <a:pt x="10995" y="1603"/>
                  </a:cubicBezTo>
                  <a:cubicBezTo>
                    <a:pt x="13038" y="3223"/>
                    <a:pt x="13232" y="6193"/>
                    <a:pt x="12649" y="8893"/>
                  </a:cubicBezTo>
                  <a:cubicBezTo>
                    <a:pt x="12065" y="11593"/>
                    <a:pt x="10703" y="14023"/>
                    <a:pt x="9535" y="15913"/>
                  </a:cubicBezTo>
                  <a:cubicBezTo>
                    <a:pt x="8368" y="17803"/>
                    <a:pt x="7395" y="19153"/>
                    <a:pt x="7492" y="19963"/>
                  </a:cubicBezTo>
                  <a:cubicBezTo>
                    <a:pt x="7589" y="20773"/>
                    <a:pt x="8757" y="21043"/>
                    <a:pt x="11286" y="21178"/>
                  </a:cubicBezTo>
                  <a:cubicBezTo>
                    <a:pt x="13816" y="21313"/>
                    <a:pt x="17708" y="21313"/>
                    <a:pt x="21600" y="213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104045" y="5846233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6000"/>
                    <a:pt x="8727" y="10400"/>
                    <a:pt x="12327" y="6800"/>
                  </a:cubicBezTo>
                  <a:cubicBezTo>
                    <a:pt x="15927" y="3200"/>
                    <a:pt x="18764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167545" y="5935133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606108" y="5626667"/>
              <a:ext cx="221838" cy="268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50" fill="norm" stroke="1" extrusionOk="0">
                  <a:moveTo>
                    <a:pt x="1183" y="3304"/>
                  </a:moveTo>
                  <a:cubicBezTo>
                    <a:pt x="3017" y="2132"/>
                    <a:pt x="4851" y="960"/>
                    <a:pt x="6583" y="374"/>
                  </a:cubicBezTo>
                  <a:cubicBezTo>
                    <a:pt x="8315" y="-212"/>
                    <a:pt x="9946" y="-212"/>
                    <a:pt x="10659" y="1128"/>
                  </a:cubicBezTo>
                  <a:cubicBezTo>
                    <a:pt x="11372" y="2467"/>
                    <a:pt x="11168" y="5146"/>
                    <a:pt x="9742" y="7909"/>
                  </a:cubicBezTo>
                  <a:cubicBezTo>
                    <a:pt x="8315" y="10672"/>
                    <a:pt x="5666" y="13518"/>
                    <a:pt x="3934" y="15360"/>
                  </a:cubicBezTo>
                  <a:cubicBezTo>
                    <a:pt x="2202" y="17202"/>
                    <a:pt x="1387" y="18039"/>
                    <a:pt x="776" y="18876"/>
                  </a:cubicBezTo>
                  <a:cubicBezTo>
                    <a:pt x="165" y="19714"/>
                    <a:pt x="-243" y="20551"/>
                    <a:pt x="165" y="20969"/>
                  </a:cubicBezTo>
                  <a:cubicBezTo>
                    <a:pt x="572" y="21388"/>
                    <a:pt x="1795" y="21388"/>
                    <a:pt x="5463" y="20635"/>
                  </a:cubicBezTo>
                  <a:cubicBezTo>
                    <a:pt x="9131" y="19881"/>
                    <a:pt x="15244" y="18374"/>
                    <a:pt x="21357" y="168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840645" y="5625701"/>
              <a:ext cx="304801" cy="190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7557"/>
                  </a:moveTo>
                  <a:cubicBezTo>
                    <a:pt x="300" y="6148"/>
                    <a:pt x="600" y="4739"/>
                    <a:pt x="1125" y="3918"/>
                  </a:cubicBezTo>
                  <a:cubicBezTo>
                    <a:pt x="1650" y="3096"/>
                    <a:pt x="2400" y="2861"/>
                    <a:pt x="3525" y="3096"/>
                  </a:cubicBezTo>
                  <a:cubicBezTo>
                    <a:pt x="4650" y="3331"/>
                    <a:pt x="6150" y="4035"/>
                    <a:pt x="6900" y="6618"/>
                  </a:cubicBezTo>
                  <a:cubicBezTo>
                    <a:pt x="7650" y="9200"/>
                    <a:pt x="7650" y="13661"/>
                    <a:pt x="7200" y="16361"/>
                  </a:cubicBezTo>
                  <a:cubicBezTo>
                    <a:pt x="6750" y="19061"/>
                    <a:pt x="5850" y="20000"/>
                    <a:pt x="4950" y="20587"/>
                  </a:cubicBezTo>
                  <a:cubicBezTo>
                    <a:pt x="4050" y="21174"/>
                    <a:pt x="3150" y="21409"/>
                    <a:pt x="2700" y="20822"/>
                  </a:cubicBezTo>
                  <a:cubicBezTo>
                    <a:pt x="2250" y="20235"/>
                    <a:pt x="2250" y="18826"/>
                    <a:pt x="3450" y="16713"/>
                  </a:cubicBezTo>
                  <a:cubicBezTo>
                    <a:pt x="4650" y="14600"/>
                    <a:pt x="7050" y="11783"/>
                    <a:pt x="9450" y="9318"/>
                  </a:cubicBezTo>
                  <a:cubicBezTo>
                    <a:pt x="11850" y="6852"/>
                    <a:pt x="14250" y="4739"/>
                    <a:pt x="16200" y="3096"/>
                  </a:cubicBezTo>
                  <a:cubicBezTo>
                    <a:pt x="18150" y="1452"/>
                    <a:pt x="19650" y="279"/>
                    <a:pt x="20025" y="44"/>
                  </a:cubicBezTo>
                  <a:cubicBezTo>
                    <a:pt x="20400" y="-191"/>
                    <a:pt x="19650" y="513"/>
                    <a:pt x="18675" y="2039"/>
                  </a:cubicBezTo>
                  <a:cubicBezTo>
                    <a:pt x="17700" y="3566"/>
                    <a:pt x="16500" y="5913"/>
                    <a:pt x="15675" y="7674"/>
                  </a:cubicBezTo>
                  <a:cubicBezTo>
                    <a:pt x="14850" y="9435"/>
                    <a:pt x="14400" y="10609"/>
                    <a:pt x="14250" y="11783"/>
                  </a:cubicBezTo>
                  <a:cubicBezTo>
                    <a:pt x="14100" y="12957"/>
                    <a:pt x="14250" y="14131"/>
                    <a:pt x="15525" y="14835"/>
                  </a:cubicBezTo>
                  <a:cubicBezTo>
                    <a:pt x="16800" y="15539"/>
                    <a:pt x="19200" y="15774"/>
                    <a:pt x="21600" y="160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1323245" y="572558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1501045" y="5405649"/>
              <a:ext cx="317522" cy="313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52" fill="norm" stroke="1" extrusionOk="0">
                  <a:moveTo>
                    <a:pt x="6866" y="15718"/>
                  </a:moveTo>
                  <a:cubicBezTo>
                    <a:pt x="6294" y="15286"/>
                    <a:pt x="5722" y="14854"/>
                    <a:pt x="4721" y="14926"/>
                  </a:cubicBezTo>
                  <a:cubicBezTo>
                    <a:pt x="3719" y="14998"/>
                    <a:pt x="2289" y="15574"/>
                    <a:pt x="1359" y="16510"/>
                  </a:cubicBezTo>
                  <a:cubicBezTo>
                    <a:pt x="429" y="17446"/>
                    <a:pt x="0" y="18742"/>
                    <a:pt x="0" y="19750"/>
                  </a:cubicBezTo>
                  <a:cubicBezTo>
                    <a:pt x="0" y="20758"/>
                    <a:pt x="429" y="21478"/>
                    <a:pt x="1788" y="21334"/>
                  </a:cubicBezTo>
                  <a:cubicBezTo>
                    <a:pt x="3147" y="21190"/>
                    <a:pt x="5436" y="20182"/>
                    <a:pt x="6866" y="17662"/>
                  </a:cubicBezTo>
                  <a:cubicBezTo>
                    <a:pt x="8297" y="15142"/>
                    <a:pt x="8869" y="11110"/>
                    <a:pt x="8869" y="8086"/>
                  </a:cubicBezTo>
                  <a:cubicBezTo>
                    <a:pt x="8869" y="5062"/>
                    <a:pt x="8297" y="3046"/>
                    <a:pt x="7725" y="1750"/>
                  </a:cubicBezTo>
                  <a:cubicBezTo>
                    <a:pt x="7152" y="454"/>
                    <a:pt x="6580" y="-122"/>
                    <a:pt x="6151" y="22"/>
                  </a:cubicBezTo>
                  <a:cubicBezTo>
                    <a:pt x="5722" y="166"/>
                    <a:pt x="5436" y="1030"/>
                    <a:pt x="5793" y="3190"/>
                  </a:cubicBezTo>
                  <a:cubicBezTo>
                    <a:pt x="6151" y="5350"/>
                    <a:pt x="7152" y="8806"/>
                    <a:pt x="8011" y="11326"/>
                  </a:cubicBezTo>
                  <a:cubicBezTo>
                    <a:pt x="8869" y="13846"/>
                    <a:pt x="9584" y="15430"/>
                    <a:pt x="10228" y="16438"/>
                  </a:cubicBezTo>
                  <a:cubicBezTo>
                    <a:pt x="10872" y="17446"/>
                    <a:pt x="11444" y="17878"/>
                    <a:pt x="11801" y="17518"/>
                  </a:cubicBezTo>
                  <a:cubicBezTo>
                    <a:pt x="12159" y="17158"/>
                    <a:pt x="12302" y="16006"/>
                    <a:pt x="12445" y="15070"/>
                  </a:cubicBezTo>
                  <a:cubicBezTo>
                    <a:pt x="12588" y="14134"/>
                    <a:pt x="12731" y="13414"/>
                    <a:pt x="12803" y="12694"/>
                  </a:cubicBezTo>
                  <a:cubicBezTo>
                    <a:pt x="12874" y="11974"/>
                    <a:pt x="12874" y="11254"/>
                    <a:pt x="13232" y="10750"/>
                  </a:cubicBezTo>
                  <a:cubicBezTo>
                    <a:pt x="13589" y="10246"/>
                    <a:pt x="14305" y="9958"/>
                    <a:pt x="14877" y="10102"/>
                  </a:cubicBezTo>
                  <a:cubicBezTo>
                    <a:pt x="15449" y="10246"/>
                    <a:pt x="15878" y="10822"/>
                    <a:pt x="16164" y="11470"/>
                  </a:cubicBezTo>
                  <a:cubicBezTo>
                    <a:pt x="16450" y="12118"/>
                    <a:pt x="16593" y="12838"/>
                    <a:pt x="16665" y="13558"/>
                  </a:cubicBezTo>
                  <a:cubicBezTo>
                    <a:pt x="16736" y="14278"/>
                    <a:pt x="16736" y="14998"/>
                    <a:pt x="16379" y="15502"/>
                  </a:cubicBezTo>
                  <a:cubicBezTo>
                    <a:pt x="16021" y="16006"/>
                    <a:pt x="15306" y="16294"/>
                    <a:pt x="15020" y="15934"/>
                  </a:cubicBezTo>
                  <a:cubicBezTo>
                    <a:pt x="14734" y="15574"/>
                    <a:pt x="14877" y="14566"/>
                    <a:pt x="15735" y="13414"/>
                  </a:cubicBezTo>
                  <a:cubicBezTo>
                    <a:pt x="16593" y="12262"/>
                    <a:pt x="18167" y="10966"/>
                    <a:pt x="19311" y="10102"/>
                  </a:cubicBezTo>
                  <a:cubicBezTo>
                    <a:pt x="20456" y="9238"/>
                    <a:pt x="21171" y="8806"/>
                    <a:pt x="21385" y="8950"/>
                  </a:cubicBezTo>
                  <a:cubicBezTo>
                    <a:pt x="21600" y="9094"/>
                    <a:pt x="21314" y="9814"/>
                    <a:pt x="20885" y="11326"/>
                  </a:cubicBezTo>
                  <a:cubicBezTo>
                    <a:pt x="20456" y="12838"/>
                    <a:pt x="19883" y="15142"/>
                    <a:pt x="19883" y="16726"/>
                  </a:cubicBezTo>
                  <a:cubicBezTo>
                    <a:pt x="19883" y="18310"/>
                    <a:pt x="20456" y="19174"/>
                    <a:pt x="21028" y="200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1386745" y="5820833"/>
              <a:ext cx="4953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85" y="18800"/>
                    <a:pt x="2769" y="16000"/>
                    <a:pt x="5262" y="12600"/>
                  </a:cubicBezTo>
                  <a:cubicBezTo>
                    <a:pt x="7754" y="9200"/>
                    <a:pt x="11354" y="5200"/>
                    <a:pt x="14262" y="3000"/>
                  </a:cubicBezTo>
                  <a:cubicBezTo>
                    <a:pt x="17169" y="800"/>
                    <a:pt x="19385" y="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1639496" y="5803899"/>
              <a:ext cx="312400" cy="263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78" fill="norm" stroke="1" extrusionOk="0">
                  <a:moveTo>
                    <a:pt x="5740" y="17314"/>
                  </a:moveTo>
                  <a:cubicBezTo>
                    <a:pt x="5015" y="17486"/>
                    <a:pt x="4290" y="17657"/>
                    <a:pt x="3275" y="17914"/>
                  </a:cubicBezTo>
                  <a:cubicBezTo>
                    <a:pt x="2260" y="18171"/>
                    <a:pt x="956" y="18514"/>
                    <a:pt x="376" y="19200"/>
                  </a:cubicBezTo>
                  <a:cubicBezTo>
                    <a:pt x="-204" y="19886"/>
                    <a:pt x="-59" y="20914"/>
                    <a:pt x="448" y="21257"/>
                  </a:cubicBezTo>
                  <a:cubicBezTo>
                    <a:pt x="956" y="21600"/>
                    <a:pt x="1826" y="21257"/>
                    <a:pt x="3058" y="19629"/>
                  </a:cubicBezTo>
                  <a:cubicBezTo>
                    <a:pt x="4290" y="18000"/>
                    <a:pt x="5885" y="15086"/>
                    <a:pt x="6682" y="11829"/>
                  </a:cubicBezTo>
                  <a:cubicBezTo>
                    <a:pt x="7479" y="8571"/>
                    <a:pt x="7479" y="4971"/>
                    <a:pt x="7262" y="2829"/>
                  </a:cubicBezTo>
                  <a:cubicBezTo>
                    <a:pt x="7044" y="686"/>
                    <a:pt x="6609" y="0"/>
                    <a:pt x="6175" y="0"/>
                  </a:cubicBezTo>
                  <a:cubicBezTo>
                    <a:pt x="5740" y="0"/>
                    <a:pt x="5305" y="686"/>
                    <a:pt x="4870" y="2486"/>
                  </a:cubicBezTo>
                  <a:cubicBezTo>
                    <a:pt x="4435" y="4286"/>
                    <a:pt x="4000" y="7200"/>
                    <a:pt x="4145" y="9600"/>
                  </a:cubicBezTo>
                  <a:cubicBezTo>
                    <a:pt x="4290" y="12000"/>
                    <a:pt x="5015" y="13886"/>
                    <a:pt x="5740" y="15000"/>
                  </a:cubicBezTo>
                  <a:cubicBezTo>
                    <a:pt x="6464" y="16114"/>
                    <a:pt x="7189" y="16457"/>
                    <a:pt x="7769" y="16114"/>
                  </a:cubicBezTo>
                  <a:cubicBezTo>
                    <a:pt x="8349" y="15771"/>
                    <a:pt x="8784" y="14743"/>
                    <a:pt x="9219" y="13286"/>
                  </a:cubicBezTo>
                  <a:cubicBezTo>
                    <a:pt x="9654" y="11829"/>
                    <a:pt x="10089" y="9943"/>
                    <a:pt x="10596" y="8743"/>
                  </a:cubicBezTo>
                  <a:cubicBezTo>
                    <a:pt x="11103" y="7543"/>
                    <a:pt x="11683" y="7029"/>
                    <a:pt x="12263" y="7200"/>
                  </a:cubicBezTo>
                  <a:cubicBezTo>
                    <a:pt x="12843" y="7371"/>
                    <a:pt x="13423" y="8229"/>
                    <a:pt x="13785" y="9086"/>
                  </a:cubicBezTo>
                  <a:cubicBezTo>
                    <a:pt x="14148" y="9943"/>
                    <a:pt x="14293" y="10800"/>
                    <a:pt x="14220" y="11657"/>
                  </a:cubicBezTo>
                  <a:cubicBezTo>
                    <a:pt x="14148" y="12514"/>
                    <a:pt x="13858" y="13371"/>
                    <a:pt x="13350" y="13971"/>
                  </a:cubicBezTo>
                  <a:cubicBezTo>
                    <a:pt x="12843" y="14571"/>
                    <a:pt x="12118" y="14914"/>
                    <a:pt x="11901" y="14657"/>
                  </a:cubicBezTo>
                  <a:cubicBezTo>
                    <a:pt x="11683" y="14400"/>
                    <a:pt x="11973" y="13543"/>
                    <a:pt x="13133" y="12000"/>
                  </a:cubicBezTo>
                  <a:cubicBezTo>
                    <a:pt x="14293" y="10457"/>
                    <a:pt x="16322" y="8229"/>
                    <a:pt x="17699" y="7029"/>
                  </a:cubicBezTo>
                  <a:cubicBezTo>
                    <a:pt x="19077" y="5829"/>
                    <a:pt x="19801" y="5657"/>
                    <a:pt x="20091" y="6000"/>
                  </a:cubicBezTo>
                  <a:cubicBezTo>
                    <a:pt x="20381" y="6343"/>
                    <a:pt x="20236" y="7200"/>
                    <a:pt x="20381" y="8743"/>
                  </a:cubicBezTo>
                  <a:cubicBezTo>
                    <a:pt x="20526" y="10286"/>
                    <a:pt x="20961" y="12514"/>
                    <a:pt x="21396" y="147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1704245" y="5884333"/>
              <a:ext cx="2349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46" y="3812"/>
                    <a:pt x="11092" y="7624"/>
                    <a:pt x="7492" y="11224"/>
                  </a:cubicBezTo>
                  <a:cubicBezTo>
                    <a:pt x="3892" y="14824"/>
                    <a:pt x="1946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1558195" y="5503333"/>
              <a:ext cx="2921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2700"/>
                    <a:pt x="15965" y="5400"/>
                    <a:pt x="12600" y="8719"/>
                  </a:cubicBezTo>
                  <a:cubicBezTo>
                    <a:pt x="9235" y="12038"/>
                    <a:pt x="5322" y="15975"/>
                    <a:pt x="3130" y="18225"/>
                  </a:cubicBezTo>
                  <a:cubicBezTo>
                    <a:pt x="939" y="20475"/>
                    <a:pt x="470" y="210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6236028" y="4277783"/>
              <a:ext cx="126054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fill="norm" stroke="1" extrusionOk="0">
                  <a:moveTo>
                    <a:pt x="1667" y="12000"/>
                  </a:moveTo>
                  <a:cubicBezTo>
                    <a:pt x="3081" y="11200"/>
                    <a:pt x="4494" y="10400"/>
                    <a:pt x="5835" y="8800"/>
                  </a:cubicBezTo>
                  <a:cubicBezTo>
                    <a:pt x="7176" y="7200"/>
                    <a:pt x="8444" y="4800"/>
                    <a:pt x="9767" y="3200"/>
                  </a:cubicBezTo>
                  <a:cubicBezTo>
                    <a:pt x="11090" y="1600"/>
                    <a:pt x="12467" y="800"/>
                    <a:pt x="13862" y="400"/>
                  </a:cubicBezTo>
                  <a:cubicBezTo>
                    <a:pt x="15258" y="0"/>
                    <a:pt x="16671" y="0"/>
                    <a:pt x="17903" y="0"/>
                  </a:cubicBezTo>
                  <a:cubicBezTo>
                    <a:pt x="19136" y="0"/>
                    <a:pt x="20187" y="0"/>
                    <a:pt x="20803" y="400"/>
                  </a:cubicBezTo>
                  <a:cubicBezTo>
                    <a:pt x="21419" y="800"/>
                    <a:pt x="21600" y="1600"/>
                    <a:pt x="21582" y="2400"/>
                  </a:cubicBezTo>
                  <a:cubicBezTo>
                    <a:pt x="21564" y="3200"/>
                    <a:pt x="21346" y="4000"/>
                    <a:pt x="20694" y="4400"/>
                  </a:cubicBezTo>
                  <a:cubicBezTo>
                    <a:pt x="20042" y="4800"/>
                    <a:pt x="18954" y="4800"/>
                    <a:pt x="17758" y="4400"/>
                  </a:cubicBezTo>
                  <a:cubicBezTo>
                    <a:pt x="16562" y="4000"/>
                    <a:pt x="15258" y="3200"/>
                    <a:pt x="13971" y="3600"/>
                  </a:cubicBezTo>
                  <a:cubicBezTo>
                    <a:pt x="12685" y="4000"/>
                    <a:pt x="11416" y="5600"/>
                    <a:pt x="10184" y="7200"/>
                  </a:cubicBezTo>
                  <a:cubicBezTo>
                    <a:pt x="8952" y="8800"/>
                    <a:pt x="7756" y="10400"/>
                    <a:pt x="6451" y="12400"/>
                  </a:cubicBezTo>
                  <a:cubicBezTo>
                    <a:pt x="5146" y="14400"/>
                    <a:pt x="3733" y="16800"/>
                    <a:pt x="2700" y="18400"/>
                  </a:cubicBezTo>
                  <a:cubicBezTo>
                    <a:pt x="1667" y="20000"/>
                    <a:pt x="1015" y="20800"/>
                    <a:pt x="598" y="21200"/>
                  </a:cubicBezTo>
                  <a:cubicBezTo>
                    <a:pt x="181" y="21600"/>
                    <a:pt x="0" y="21600"/>
                    <a:pt x="0" y="21600"/>
                  </a:cubicBezTo>
                  <a:cubicBezTo>
                    <a:pt x="0" y="21600"/>
                    <a:pt x="181" y="21600"/>
                    <a:pt x="906" y="20000"/>
                  </a:cubicBezTo>
                  <a:cubicBezTo>
                    <a:pt x="1631" y="18400"/>
                    <a:pt x="2899" y="15200"/>
                    <a:pt x="4277" y="12000"/>
                  </a:cubicBezTo>
                  <a:cubicBezTo>
                    <a:pt x="5654" y="8800"/>
                    <a:pt x="7140" y="5600"/>
                    <a:pt x="8589" y="3600"/>
                  </a:cubicBezTo>
                  <a:cubicBezTo>
                    <a:pt x="10039" y="1600"/>
                    <a:pt x="11452" y="800"/>
                    <a:pt x="12920" y="400"/>
                  </a:cubicBezTo>
                  <a:cubicBezTo>
                    <a:pt x="14388" y="0"/>
                    <a:pt x="15910" y="0"/>
                    <a:pt x="16816" y="0"/>
                  </a:cubicBezTo>
                  <a:cubicBezTo>
                    <a:pt x="17722" y="0"/>
                    <a:pt x="18012" y="0"/>
                    <a:pt x="17994" y="400"/>
                  </a:cubicBezTo>
                  <a:cubicBezTo>
                    <a:pt x="17976" y="800"/>
                    <a:pt x="17650" y="1600"/>
                    <a:pt x="16816" y="3600"/>
                  </a:cubicBezTo>
                  <a:cubicBezTo>
                    <a:pt x="15983" y="5600"/>
                    <a:pt x="14642" y="8800"/>
                    <a:pt x="13355" y="10800"/>
                  </a:cubicBezTo>
                  <a:cubicBezTo>
                    <a:pt x="12068" y="12800"/>
                    <a:pt x="10836" y="13600"/>
                    <a:pt x="9459" y="14800"/>
                  </a:cubicBezTo>
                  <a:cubicBezTo>
                    <a:pt x="8082" y="16000"/>
                    <a:pt x="6560" y="17600"/>
                    <a:pt x="5364" y="18800"/>
                  </a:cubicBezTo>
                  <a:cubicBezTo>
                    <a:pt x="4168" y="20000"/>
                    <a:pt x="3298" y="20800"/>
                    <a:pt x="2754" y="21200"/>
                  </a:cubicBezTo>
                  <a:cubicBezTo>
                    <a:pt x="2211" y="21600"/>
                    <a:pt x="1993" y="21600"/>
                    <a:pt x="1993" y="21600"/>
                  </a:cubicBezTo>
                  <a:cubicBezTo>
                    <a:pt x="1993" y="21600"/>
                    <a:pt x="2211" y="21600"/>
                    <a:pt x="2936" y="20400"/>
                  </a:cubicBezTo>
                  <a:cubicBezTo>
                    <a:pt x="3660" y="19200"/>
                    <a:pt x="4893" y="16800"/>
                    <a:pt x="6197" y="15200"/>
                  </a:cubicBezTo>
                  <a:cubicBezTo>
                    <a:pt x="7502" y="13600"/>
                    <a:pt x="8879" y="12800"/>
                    <a:pt x="10238" y="12400"/>
                  </a:cubicBezTo>
                  <a:cubicBezTo>
                    <a:pt x="11597" y="12000"/>
                    <a:pt x="12938" y="12000"/>
                    <a:pt x="14062" y="13200"/>
                  </a:cubicBezTo>
                  <a:cubicBezTo>
                    <a:pt x="15185" y="14400"/>
                    <a:pt x="16091" y="16800"/>
                    <a:pt x="16997" y="19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21495" y="6204726"/>
              <a:ext cx="1915584" cy="200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21517"/>
                  </a:moveTo>
                  <a:cubicBezTo>
                    <a:pt x="621" y="20380"/>
                    <a:pt x="1241" y="19243"/>
                    <a:pt x="2017" y="17993"/>
                  </a:cubicBezTo>
                  <a:cubicBezTo>
                    <a:pt x="2792" y="16742"/>
                    <a:pt x="3723" y="15378"/>
                    <a:pt x="4702" y="14014"/>
                  </a:cubicBezTo>
                  <a:cubicBezTo>
                    <a:pt x="5680" y="12650"/>
                    <a:pt x="6707" y="11285"/>
                    <a:pt x="7685" y="10262"/>
                  </a:cubicBezTo>
                  <a:cubicBezTo>
                    <a:pt x="8664" y="9239"/>
                    <a:pt x="9595" y="8557"/>
                    <a:pt x="10561" y="7761"/>
                  </a:cubicBezTo>
                  <a:cubicBezTo>
                    <a:pt x="11528" y="6965"/>
                    <a:pt x="12530" y="6056"/>
                    <a:pt x="13509" y="5260"/>
                  </a:cubicBezTo>
                  <a:cubicBezTo>
                    <a:pt x="14488" y="4464"/>
                    <a:pt x="15442" y="3782"/>
                    <a:pt x="16325" y="3214"/>
                  </a:cubicBezTo>
                  <a:cubicBezTo>
                    <a:pt x="17208" y="2645"/>
                    <a:pt x="18020" y="2191"/>
                    <a:pt x="18831" y="1850"/>
                  </a:cubicBezTo>
                  <a:cubicBezTo>
                    <a:pt x="19643" y="1509"/>
                    <a:pt x="20454" y="1281"/>
                    <a:pt x="20944" y="940"/>
                  </a:cubicBezTo>
                  <a:cubicBezTo>
                    <a:pt x="21433" y="599"/>
                    <a:pt x="21600" y="144"/>
                    <a:pt x="21600" y="31"/>
                  </a:cubicBezTo>
                  <a:cubicBezTo>
                    <a:pt x="21600" y="-83"/>
                    <a:pt x="21433" y="144"/>
                    <a:pt x="21266" y="3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209626" y="6362932"/>
              <a:ext cx="190753" cy="35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209" fill="norm" stroke="1" extrusionOk="0">
                  <a:moveTo>
                    <a:pt x="11659" y="15397"/>
                  </a:moveTo>
                  <a:cubicBezTo>
                    <a:pt x="11659" y="14513"/>
                    <a:pt x="11659" y="13628"/>
                    <a:pt x="11066" y="13313"/>
                  </a:cubicBezTo>
                  <a:cubicBezTo>
                    <a:pt x="10472" y="12997"/>
                    <a:pt x="9286" y="13249"/>
                    <a:pt x="7387" y="14134"/>
                  </a:cubicBezTo>
                  <a:cubicBezTo>
                    <a:pt x="5488" y="15018"/>
                    <a:pt x="2877" y="16534"/>
                    <a:pt x="1453" y="17734"/>
                  </a:cubicBezTo>
                  <a:cubicBezTo>
                    <a:pt x="28" y="18934"/>
                    <a:pt x="-209" y="19818"/>
                    <a:pt x="147" y="20449"/>
                  </a:cubicBezTo>
                  <a:cubicBezTo>
                    <a:pt x="503" y="21081"/>
                    <a:pt x="1453" y="21460"/>
                    <a:pt x="3707" y="21018"/>
                  </a:cubicBezTo>
                  <a:cubicBezTo>
                    <a:pt x="5962" y="20576"/>
                    <a:pt x="9523" y="19313"/>
                    <a:pt x="12609" y="17292"/>
                  </a:cubicBezTo>
                  <a:cubicBezTo>
                    <a:pt x="15694" y="15271"/>
                    <a:pt x="18305" y="12492"/>
                    <a:pt x="19729" y="9965"/>
                  </a:cubicBezTo>
                  <a:cubicBezTo>
                    <a:pt x="21154" y="7439"/>
                    <a:pt x="21391" y="5165"/>
                    <a:pt x="21391" y="3649"/>
                  </a:cubicBezTo>
                  <a:cubicBezTo>
                    <a:pt x="21391" y="2134"/>
                    <a:pt x="21154" y="1376"/>
                    <a:pt x="20560" y="807"/>
                  </a:cubicBezTo>
                  <a:cubicBezTo>
                    <a:pt x="19967" y="239"/>
                    <a:pt x="19017" y="-140"/>
                    <a:pt x="18187" y="49"/>
                  </a:cubicBezTo>
                  <a:cubicBezTo>
                    <a:pt x="17356" y="239"/>
                    <a:pt x="16644" y="997"/>
                    <a:pt x="16169" y="2576"/>
                  </a:cubicBezTo>
                  <a:cubicBezTo>
                    <a:pt x="15694" y="4155"/>
                    <a:pt x="15457" y="6555"/>
                    <a:pt x="16288" y="9144"/>
                  </a:cubicBezTo>
                  <a:cubicBezTo>
                    <a:pt x="17118" y="11734"/>
                    <a:pt x="19017" y="14513"/>
                    <a:pt x="20916" y="172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80245" y="6741583"/>
              <a:ext cx="298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74" y="14400"/>
                    <a:pt x="11949" y="7200"/>
                    <a:pt x="15549" y="3600"/>
                  </a:cubicBezTo>
                  <a:cubicBezTo>
                    <a:pt x="19149" y="0"/>
                    <a:pt x="203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351695" y="6886412"/>
              <a:ext cx="171451" cy="143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0" y="2058"/>
                  </a:moveTo>
                  <a:cubicBezTo>
                    <a:pt x="1333" y="1432"/>
                    <a:pt x="2667" y="806"/>
                    <a:pt x="4000" y="1276"/>
                  </a:cubicBezTo>
                  <a:cubicBezTo>
                    <a:pt x="5333" y="1745"/>
                    <a:pt x="6667" y="3310"/>
                    <a:pt x="7467" y="6128"/>
                  </a:cubicBezTo>
                  <a:cubicBezTo>
                    <a:pt x="8267" y="8945"/>
                    <a:pt x="8533" y="13015"/>
                    <a:pt x="8133" y="15676"/>
                  </a:cubicBezTo>
                  <a:cubicBezTo>
                    <a:pt x="7733" y="18337"/>
                    <a:pt x="6667" y="19589"/>
                    <a:pt x="5467" y="20371"/>
                  </a:cubicBezTo>
                  <a:cubicBezTo>
                    <a:pt x="4267" y="21154"/>
                    <a:pt x="2933" y="21467"/>
                    <a:pt x="2267" y="20841"/>
                  </a:cubicBezTo>
                  <a:cubicBezTo>
                    <a:pt x="1600" y="20215"/>
                    <a:pt x="1600" y="18650"/>
                    <a:pt x="3067" y="15832"/>
                  </a:cubicBezTo>
                  <a:cubicBezTo>
                    <a:pt x="4533" y="13015"/>
                    <a:pt x="7467" y="8945"/>
                    <a:pt x="9733" y="6284"/>
                  </a:cubicBezTo>
                  <a:cubicBezTo>
                    <a:pt x="12000" y="3624"/>
                    <a:pt x="13600" y="2371"/>
                    <a:pt x="15067" y="1432"/>
                  </a:cubicBezTo>
                  <a:cubicBezTo>
                    <a:pt x="16533" y="493"/>
                    <a:pt x="17867" y="-133"/>
                    <a:pt x="18000" y="24"/>
                  </a:cubicBezTo>
                  <a:cubicBezTo>
                    <a:pt x="18133" y="180"/>
                    <a:pt x="17067" y="1119"/>
                    <a:pt x="16000" y="2371"/>
                  </a:cubicBezTo>
                  <a:cubicBezTo>
                    <a:pt x="14933" y="3624"/>
                    <a:pt x="13867" y="5189"/>
                    <a:pt x="13200" y="6910"/>
                  </a:cubicBezTo>
                  <a:cubicBezTo>
                    <a:pt x="12533" y="8632"/>
                    <a:pt x="12267" y="10510"/>
                    <a:pt x="13733" y="12389"/>
                  </a:cubicBezTo>
                  <a:cubicBezTo>
                    <a:pt x="15200" y="14267"/>
                    <a:pt x="18400" y="16145"/>
                    <a:pt x="21600" y="18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115239" y="6790556"/>
              <a:ext cx="223757" cy="254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920" fill="norm" stroke="1" extrusionOk="0">
                  <a:moveTo>
                    <a:pt x="12861" y="11125"/>
                  </a:moveTo>
                  <a:cubicBezTo>
                    <a:pt x="9632" y="10776"/>
                    <a:pt x="6402" y="10428"/>
                    <a:pt x="4181" y="11037"/>
                  </a:cubicBezTo>
                  <a:cubicBezTo>
                    <a:pt x="1961" y="11647"/>
                    <a:pt x="749" y="13215"/>
                    <a:pt x="245" y="14870"/>
                  </a:cubicBezTo>
                  <a:cubicBezTo>
                    <a:pt x="-260" y="16525"/>
                    <a:pt x="-58" y="18267"/>
                    <a:pt x="1557" y="19486"/>
                  </a:cubicBezTo>
                  <a:cubicBezTo>
                    <a:pt x="3172" y="20705"/>
                    <a:pt x="6200" y="21402"/>
                    <a:pt x="9026" y="20531"/>
                  </a:cubicBezTo>
                  <a:cubicBezTo>
                    <a:pt x="11852" y="19660"/>
                    <a:pt x="14476" y="17221"/>
                    <a:pt x="15688" y="14173"/>
                  </a:cubicBezTo>
                  <a:cubicBezTo>
                    <a:pt x="16899" y="11125"/>
                    <a:pt x="16697" y="7467"/>
                    <a:pt x="16293" y="5028"/>
                  </a:cubicBezTo>
                  <a:cubicBezTo>
                    <a:pt x="15890" y="2589"/>
                    <a:pt x="15284" y="1370"/>
                    <a:pt x="14376" y="673"/>
                  </a:cubicBezTo>
                  <a:cubicBezTo>
                    <a:pt x="13467" y="-24"/>
                    <a:pt x="12256" y="-198"/>
                    <a:pt x="11549" y="237"/>
                  </a:cubicBezTo>
                  <a:cubicBezTo>
                    <a:pt x="10843" y="673"/>
                    <a:pt x="10641" y="1718"/>
                    <a:pt x="11247" y="3983"/>
                  </a:cubicBezTo>
                  <a:cubicBezTo>
                    <a:pt x="11852" y="6247"/>
                    <a:pt x="13265" y="9731"/>
                    <a:pt x="15082" y="12518"/>
                  </a:cubicBezTo>
                  <a:cubicBezTo>
                    <a:pt x="16899" y="15305"/>
                    <a:pt x="19119" y="17396"/>
                    <a:pt x="21340" y="194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713010" y="7014633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982676" y="6392470"/>
              <a:ext cx="65403" cy="380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473" fill="norm" stroke="1" extrusionOk="0">
                  <a:moveTo>
                    <a:pt x="19507" y="6795"/>
                  </a:moveTo>
                  <a:cubicBezTo>
                    <a:pt x="20182" y="5004"/>
                    <a:pt x="20857" y="3214"/>
                    <a:pt x="20857" y="2021"/>
                  </a:cubicBezTo>
                  <a:cubicBezTo>
                    <a:pt x="20857" y="828"/>
                    <a:pt x="20182" y="231"/>
                    <a:pt x="18157" y="52"/>
                  </a:cubicBezTo>
                  <a:cubicBezTo>
                    <a:pt x="16132" y="-127"/>
                    <a:pt x="12757" y="112"/>
                    <a:pt x="9045" y="1484"/>
                  </a:cubicBezTo>
                  <a:cubicBezTo>
                    <a:pt x="5332" y="2856"/>
                    <a:pt x="1282" y="5363"/>
                    <a:pt x="270" y="8883"/>
                  </a:cubicBezTo>
                  <a:cubicBezTo>
                    <a:pt x="-743" y="12403"/>
                    <a:pt x="1282" y="16938"/>
                    <a:pt x="3307" y="214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872395" y="6570133"/>
              <a:ext cx="222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1145345" y="6419850"/>
              <a:ext cx="89001" cy="30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600" fill="norm" stroke="1" extrusionOk="0">
                  <a:moveTo>
                    <a:pt x="20641" y="1184"/>
                  </a:moveTo>
                  <a:cubicBezTo>
                    <a:pt x="19168" y="592"/>
                    <a:pt x="17696" y="0"/>
                    <a:pt x="16223" y="0"/>
                  </a:cubicBezTo>
                  <a:cubicBezTo>
                    <a:pt x="14750" y="0"/>
                    <a:pt x="13277" y="592"/>
                    <a:pt x="10086" y="2885"/>
                  </a:cubicBezTo>
                  <a:cubicBezTo>
                    <a:pt x="6896" y="5178"/>
                    <a:pt x="1986" y="9173"/>
                    <a:pt x="514" y="12575"/>
                  </a:cubicBezTo>
                  <a:cubicBezTo>
                    <a:pt x="-959" y="15978"/>
                    <a:pt x="1005" y="18789"/>
                    <a:pt x="296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1227995" y="6521045"/>
              <a:ext cx="241301" cy="134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5713"/>
                  </a:moveTo>
                  <a:cubicBezTo>
                    <a:pt x="189" y="3719"/>
                    <a:pt x="379" y="1725"/>
                    <a:pt x="947" y="728"/>
                  </a:cubicBezTo>
                  <a:cubicBezTo>
                    <a:pt x="1516" y="-269"/>
                    <a:pt x="2463" y="-269"/>
                    <a:pt x="3600" y="894"/>
                  </a:cubicBezTo>
                  <a:cubicBezTo>
                    <a:pt x="4737" y="2057"/>
                    <a:pt x="6063" y="4383"/>
                    <a:pt x="6726" y="7540"/>
                  </a:cubicBezTo>
                  <a:cubicBezTo>
                    <a:pt x="7389" y="10697"/>
                    <a:pt x="7389" y="14685"/>
                    <a:pt x="7105" y="17343"/>
                  </a:cubicBezTo>
                  <a:cubicBezTo>
                    <a:pt x="6821" y="20002"/>
                    <a:pt x="6253" y="21331"/>
                    <a:pt x="5684" y="21165"/>
                  </a:cubicBezTo>
                  <a:cubicBezTo>
                    <a:pt x="5116" y="20999"/>
                    <a:pt x="4547" y="19337"/>
                    <a:pt x="4737" y="16845"/>
                  </a:cubicBezTo>
                  <a:cubicBezTo>
                    <a:pt x="4926" y="14353"/>
                    <a:pt x="5874" y="11029"/>
                    <a:pt x="6632" y="8703"/>
                  </a:cubicBezTo>
                  <a:cubicBezTo>
                    <a:pt x="7389" y="6377"/>
                    <a:pt x="7958" y="5048"/>
                    <a:pt x="8716" y="3885"/>
                  </a:cubicBezTo>
                  <a:cubicBezTo>
                    <a:pt x="9474" y="2722"/>
                    <a:pt x="10421" y="1725"/>
                    <a:pt x="10800" y="2556"/>
                  </a:cubicBezTo>
                  <a:cubicBezTo>
                    <a:pt x="11179" y="3386"/>
                    <a:pt x="10989" y="6045"/>
                    <a:pt x="10895" y="8371"/>
                  </a:cubicBezTo>
                  <a:cubicBezTo>
                    <a:pt x="10800" y="10697"/>
                    <a:pt x="10800" y="12691"/>
                    <a:pt x="11274" y="14020"/>
                  </a:cubicBezTo>
                  <a:cubicBezTo>
                    <a:pt x="11747" y="15349"/>
                    <a:pt x="12695" y="16014"/>
                    <a:pt x="14495" y="15848"/>
                  </a:cubicBezTo>
                  <a:cubicBezTo>
                    <a:pt x="16295" y="15682"/>
                    <a:pt x="18947" y="14685"/>
                    <a:pt x="21600" y="136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1450245" y="6436783"/>
              <a:ext cx="9674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600" fill="norm" stroke="1" extrusionOk="0">
                  <a:moveTo>
                    <a:pt x="0" y="0"/>
                  </a:moveTo>
                  <a:cubicBezTo>
                    <a:pt x="3677" y="1440"/>
                    <a:pt x="7353" y="2880"/>
                    <a:pt x="11489" y="4950"/>
                  </a:cubicBezTo>
                  <a:cubicBezTo>
                    <a:pt x="15626" y="7020"/>
                    <a:pt x="20221" y="9720"/>
                    <a:pt x="20911" y="12600"/>
                  </a:cubicBezTo>
                  <a:cubicBezTo>
                    <a:pt x="21600" y="15480"/>
                    <a:pt x="18383" y="18540"/>
                    <a:pt x="1516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1608995" y="6354233"/>
              <a:ext cx="110316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600" fill="norm" stroke="1" extrusionOk="0">
                  <a:moveTo>
                    <a:pt x="0" y="0"/>
                  </a:moveTo>
                  <a:cubicBezTo>
                    <a:pt x="4000" y="240"/>
                    <a:pt x="8000" y="480"/>
                    <a:pt x="11800" y="1500"/>
                  </a:cubicBezTo>
                  <a:cubicBezTo>
                    <a:pt x="15600" y="2520"/>
                    <a:pt x="19200" y="4320"/>
                    <a:pt x="20400" y="6600"/>
                  </a:cubicBezTo>
                  <a:cubicBezTo>
                    <a:pt x="21600" y="8880"/>
                    <a:pt x="20400" y="11640"/>
                    <a:pt x="16600" y="14220"/>
                  </a:cubicBezTo>
                  <a:cubicBezTo>
                    <a:pt x="12800" y="16800"/>
                    <a:pt x="64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821989" y="6431428"/>
              <a:ext cx="158357" cy="329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0" h="21398" fill="norm" stroke="1" extrusionOk="0">
                  <a:moveTo>
                    <a:pt x="9670" y="348"/>
                  </a:moveTo>
                  <a:cubicBezTo>
                    <a:pt x="8320" y="73"/>
                    <a:pt x="6970" y="-202"/>
                    <a:pt x="5755" y="211"/>
                  </a:cubicBezTo>
                  <a:cubicBezTo>
                    <a:pt x="4540" y="623"/>
                    <a:pt x="3460" y="1724"/>
                    <a:pt x="1975" y="4063"/>
                  </a:cubicBezTo>
                  <a:cubicBezTo>
                    <a:pt x="490" y="6402"/>
                    <a:pt x="-1400" y="9979"/>
                    <a:pt x="1570" y="13074"/>
                  </a:cubicBezTo>
                  <a:cubicBezTo>
                    <a:pt x="4540" y="16170"/>
                    <a:pt x="12370" y="18784"/>
                    <a:pt x="20200" y="213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1818545" y="6292179"/>
              <a:ext cx="171451" cy="13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4616"/>
                  </a:moveTo>
                  <a:cubicBezTo>
                    <a:pt x="533" y="3004"/>
                    <a:pt x="1067" y="1392"/>
                    <a:pt x="2133" y="586"/>
                  </a:cubicBezTo>
                  <a:cubicBezTo>
                    <a:pt x="3200" y="-220"/>
                    <a:pt x="4800" y="-220"/>
                    <a:pt x="6000" y="747"/>
                  </a:cubicBezTo>
                  <a:cubicBezTo>
                    <a:pt x="7200" y="1714"/>
                    <a:pt x="8000" y="3649"/>
                    <a:pt x="7600" y="6873"/>
                  </a:cubicBezTo>
                  <a:cubicBezTo>
                    <a:pt x="7200" y="10096"/>
                    <a:pt x="5600" y="14610"/>
                    <a:pt x="4267" y="17350"/>
                  </a:cubicBezTo>
                  <a:cubicBezTo>
                    <a:pt x="2933" y="20090"/>
                    <a:pt x="1867" y="21058"/>
                    <a:pt x="2267" y="21219"/>
                  </a:cubicBezTo>
                  <a:cubicBezTo>
                    <a:pt x="2667" y="21380"/>
                    <a:pt x="4533" y="20735"/>
                    <a:pt x="8000" y="20090"/>
                  </a:cubicBezTo>
                  <a:cubicBezTo>
                    <a:pt x="11467" y="19446"/>
                    <a:pt x="16533" y="18801"/>
                    <a:pt x="21600" y="181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2197428" y="6100596"/>
              <a:ext cx="1102785" cy="1231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94" fill="norm" stroke="1" extrusionOk="0">
                  <a:moveTo>
                    <a:pt x="42" y="2109"/>
                  </a:moveTo>
                  <a:cubicBezTo>
                    <a:pt x="0" y="1924"/>
                    <a:pt x="-41" y="1738"/>
                    <a:pt x="83" y="1590"/>
                  </a:cubicBezTo>
                  <a:cubicBezTo>
                    <a:pt x="207" y="1441"/>
                    <a:pt x="497" y="1330"/>
                    <a:pt x="1428" y="1163"/>
                  </a:cubicBezTo>
                  <a:cubicBezTo>
                    <a:pt x="2359" y="996"/>
                    <a:pt x="3931" y="773"/>
                    <a:pt x="5587" y="625"/>
                  </a:cubicBezTo>
                  <a:cubicBezTo>
                    <a:pt x="7242" y="476"/>
                    <a:pt x="8980" y="402"/>
                    <a:pt x="10635" y="347"/>
                  </a:cubicBezTo>
                  <a:cubicBezTo>
                    <a:pt x="12290" y="291"/>
                    <a:pt x="13862" y="254"/>
                    <a:pt x="15187" y="198"/>
                  </a:cubicBezTo>
                  <a:cubicBezTo>
                    <a:pt x="16511" y="142"/>
                    <a:pt x="17587" y="68"/>
                    <a:pt x="18456" y="31"/>
                  </a:cubicBezTo>
                  <a:cubicBezTo>
                    <a:pt x="19325" y="-6"/>
                    <a:pt x="19987" y="-6"/>
                    <a:pt x="20421" y="13"/>
                  </a:cubicBezTo>
                  <a:cubicBezTo>
                    <a:pt x="20856" y="31"/>
                    <a:pt x="21062" y="68"/>
                    <a:pt x="21187" y="180"/>
                  </a:cubicBezTo>
                  <a:cubicBezTo>
                    <a:pt x="21311" y="291"/>
                    <a:pt x="21352" y="476"/>
                    <a:pt x="21269" y="662"/>
                  </a:cubicBezTo>
                  <a:cubicBezTo>
                    <a:pt x="21187" y="848"/>
                    <a:pt x="20980" y="1033"/>
                    <a:pt x="20793" y="1182"/>
                  </a:cubicBezTo>
                  <a:cubicBezTo>
                    <a:pt x="20607" y="1330"/>
                    <a:pt x="20442" y="1441"/>
                    <a:pt x="20338" y="1775"/>
                  </a:cubicBezTo>
                  <a:cubicBezTo>
                    <a:pt x="20235" y="2109"/>
                    <a:pt x="20193" y="2666"/>
                    <a:pt x="20152" y="3650"/>
                  </a:cubicBezTo>
                  <a:cubicBezTo>
                    <a:pt x="20111" y="4633"/>
                    <a:pt x="20069" y="6043"/>
                    <a:pt x="20111" y="7491"/>
                  </a:cubicBezTo>
                  <a:cubicBezTo>
                    <a:pt x="20152" y="8938"/>
                    <a:pt x="20276" y="10423"/>
                    <a:pt x="20504" y="11870"/>
                  </a:cubicBezTo>
                  <a:cubicBezTo>
                    <a:pt x="20731" y="13318"/>
                    <a:pt x="21062" y="14728"/>
                    <a:pt x="21269" y="16120"/>
                  </a:cubicBezTo>
                  <a:cubicBezTo>
                    <a:pt x="21476" y="17512"/>
                    <a:pt x="21559" y="18885"/>
                    <a:pt x="21559" y="19794"/>
                  </a:cubicBezTo>
                  <a:cubicBezTo>
                    <a:pt x="21559" y="20703"/>
                    <a:pt x="21476" y="21149"/>
                    <a:pt x="21393" y="215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1443895" y="6982883"/>
              <a:ext cx="215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6800"/>
                    <a:pt x="9318" y="12000"/>
                    <a:pt x="12918" y="8400"/>
                  </a:cubicBezTo>
                  <a:cubicBezTo>
                    <a:pt x="16518" y="4800"/>
                    <a:pt x="1905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1450245" y="7078133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1812195" y="6844729"/>
              <a:ext cx="203201" cy="216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4833"/>
                  </a:moveTo>
                  <a:cubicBezTo>
                    <a:pt x="0" y="3794"/>
                    <a:pt x="0" y="2756"/>
                    <a:pt x="1125" y="1925"/>
                  </a:cubicBezTo>
                  <a:cubicBezTo>
                    <a:pt x="2250" y="1094"/>
                    <a:pt x="4500" y="471"/>
                    <a:pt x="6300" y="160"/>
                  </a:cubicBezTo>
                  <a:cubicBezTo>
                    <a:pt x="8100" y="-152"/>
                    <a:pt x="9450" y="-152"/>
                    <a:pt x="10238" y="1510"/>
                  </a:cubicBezTo>
                  <a:cubicBezTo>
                    <a:pt x="11025" y="3171"/>
                    <a:pt x="11250" y="6494"/>
                    <a:pt x="10238" y="9610"/>
                  </a:cubicBezTo>
                  <a:cubicBezTo>
                    <a:pt x="9225" y="12725"/>
                    <a:pt x="6975" y="15633"/>
                    <a:pt x="5175" y="17606"/>
                  </a:cubicBezTo>
                  <a:cubicBezTo>
                    <a:pt x="3375" y="19579"/>
                    <a:pt x="2025" y="20617"/>
                    <a:pt x="2025" y="21033"/>
                  </a:cubicBezTo>
                  <a:cubicBezTo>
                    <a:pt x="2025" y="21448"/>
                    <a:pt x="3375" y="21240"/>
                    <a:pt x="6863" y="20825"/>
                  </a:cubicBezTo>
                  <a:cubicBezTo>
                    <a:pt x="10350" y="20410"/>
                    <a:pt x="15975" y="19786"/>
                    <a:pt x="21600" y="191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2099037" y="6761579"/>
              <a:ext cx="56059" cy="272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525" fill="norm" stroke="1" extrusionOk="0">
                  <a:moveTo>
                    <a:pt x="20431" y="3944"/>
                  </a:moveTo>
                  <a:cubicBezTo>
                    <a:pt x="20431" y="3106"/>
                    <a:pt x="20431" y="2269"/>
                    <a:pt x="18888" y="1516"/>
                  </a:cubicBezTo>
                  <a:cubicBezTo>
                    <a:pt x="17345" y="762"/>
                    <a:pt x="14260" y="92"/>
                    <a:pt x="11174" y="9"/>
                  </a:cubicBezTo>
                  <a:cubicBezTo>
                    <a:pt x="8088" y="-75"/>
                    <a:pt x="5002" y="427"/>
                    <a:pt x="2688" y="1851"/>
                  </a:cubicBezTo>
                  <a:cubicBezTo>
                    <a:pt x="374" y="3274"/>
                    <a:pt x="-1169" y="5618"/>
                    <a:pt x="1145" y="9051"/>
                  </a:cubicBezTo>
                  <a:cubicBezTo>
                    <a:pt x="3460" y="12483"/>
                    <a:pt x="9631" y="17004"/>
                    <a:pt x="15802" y="215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2059845" y="6906683"/>
              <a:ext cx="165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8600"/>
                    <a:pt x="1108" y="15600"/>
                    <a:pt x="4708" y="12000"/>
                  </a:cubicBezTo>
                  <a:cubicBezTo>
                    <a:pt x="8308" y="8400"/>
                    <a:pt x="14954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2224406" y="6826250"/>
              <a:ext cx="57690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21025" y="1819"/>
                  </a:moveTo>
                  <a:cubicBezTo>
                    <a:pt x="18711" y="909"/>
                    <a:pt x="16396" y="0"/>
                    <a:pt x="14082" y="0"/>
                  </a:cubicBezTo>
                  <a:cubicBezTo>
                    <a:pt x="11768" y="0"/>
                    <a:pt x="9454" y="909"/>
                    <a:pt x="6754" y="3865"/>
                  </a:cubicBezTo>
                  <a:cubicBezTo>
                    <a:pt x="4054" y="6821"/>
                    <a:pt x="968" y="11823"/>
                    <a:pt x="196" y="14893"/>
                  </a:cubicBezTo>
                  <a:cubicBezTo>
                    <a:pt x="-575" y="17962"/>
                    <a:pt x="968" y="19099"/>
                    <a:pt x="4054" y="19895"/>
                  </a:cubicBezTo>
                  <a:cubicBezTo>
                    <a:pt x="7139" y="20691"/>
                    <a:pt x="11768" y="21145"/>
                    <a:pt x="1639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2273482" y="6858243"/>
              <a:ext cx="148314" cy="105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128" fill="norm" stroke="1" extrusionOk="0">
                  <a:moveTo>
                    <a:pt x="325" y="9693"/>
                  </a:moveTo>
                  <a:cubicBezTo>
                    <a:pt x="21" y="7575"/>
                    <a:pt x="-283" y="5457"/>
                    <a:pt x="478" y="4187"/>
                  </a:cubicBezTo>
                  <a:cubicBezTo>
                    <a:pt x="1238" y="2916"/>
                    <a:pt x="3063" y="2493"/>
                    <a:pt x="4585" y="2916"/>
                  </a:cubicBezTo>
                  <a:cubicBezTo>
                    <a:pt x="6106" y="3340"/>
                    <a:pt x="7323" y="4610"/>
                    <a:pt x="8083" y="7363"/>
                  </a:cubicBezTo>
                  <a:cubicBezTo>
                    <a:pt x="8844" y="10116"/>
                    <a:pt x="9148" y="14352"/>
                    <a:pt x="8692" y="17104"/>
                  </a:cubicBezTo>
                  <a:cubicBezTo>
                    <a:pt x="8235" y="19857"/>
                    <a:pt x="7018" y="21128"/>
                    <a:pt x="5802" y="21128"/>
                  </a:cubicBezTo>
                  <a:cubicBezTo>
                    <a:pt x="4585" y="21128"/>
                    <a:pt x="3368" y="19857"/>
                    <a:pt x="2911" y="18163"/>
                  </a:cubicBezTo>
                  <a:cubicBezTo>
                    <a:pt x="2455" y="16469"/>
                    <a:pt x="2759" y="14352"/>
                    <a:pt x="3976" y="11599"/>
                  </a:cubicBezTo>
                  <a:cubicBezTo>
                    <a:pt x="5193" y="8846"/>
                    <a:pt x="7323" y="5457"/>
                    <a:pt x="9148" y="3128"/>
                  </a:cubicBezTo>
                  <a:cubicBezTo>
                    <a:pt x="10973" y="799"/>
                    <a:pt x="12494" y="-472"/>
                    <a:pt x="13103" y="163"/>
                  </a:cubicBezTo>
                  <a:cubicBezTo>
                    <a:pt x="13711" y="799"/>
                    <a:pt x="13407" y="3340"/>
                    <a:pt x="13255" y="5669"/>
                  </a:cubicBezTo>
                  <a:cubicBezTo>
                    <a:pt x="13103" y="7999"/>
                    <a:pt x="13103" y="10116"/>
                    <a:pt x="14472" y="12022"/>
                  </a:cubicBezTo>
                  <a:cubicBezTo>
                    <a:pt x="15841" y="13928"/>
                    <a:pt x="18579" y="15622"/>
                    <a:pt x="21317" y="173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2409095" y="6765255"/>
              <a:ext cx="99412" cy="211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347" fill="norm" stroke="1" extrusionOk="0">
                  <a:moveTo>
                    <a:pt x="0" y="175"/>
                  </a:moveTo>
                  <a:cubicBezTo>
                    <a:pt x="2645" y="-39"/>
                    <a:pt x="5290" y="-253"/>
                    <a:pt x="9478" y="816"/>
                  </a:cubicBezTo>
                  <a:cubicBezTo>
                    <a:pt x="13665" y="1886"/>
                    <a:pt x="19396" y="4238"/>
                    <a:pt x="20498" y="7874"/>
                  </a:cubicBezTo>
                  <a:cubicBezTo>
                    <a:pt x="21600" y="11509"/>
                    <a:pt x="18073" y="16428"/>
                    <a:pt x="14547" y="213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2675795" y="689398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2776187" y="6513980"/>
              <a:ext cx="140909" cy="26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55" fill="norm" stroke="1" extrusionOk="0">
                  <a:moveTo>
                    <a:pt x="11790" y="15227"/>
                  </a:moveTo>
                  <a:cubicBezTo>
                    <a:pt x="11468" y="14377"/>
                    <a:pt x="11146" y="13526"/>
                    <a:pt x="10178" y="13016"/>
                  </a:cubicBezTo>
                  <a:cubicBezTo>
                    <a:pt x="9211" y="12506"/>
                    <a:pt x="7599" y="12336"/>
                    <a:pt x="6149" y="12676"/>
                  </a:cubicBezTo>
                  <a:cubicBezTo>
                    <a:pt x="4698" y="13016"/>
                    <a:pt x="3408" y="13866"/>
                    <a:pt x="2280" y="15142"/>
                  </a:cubicBezTo>
                  <a:cubicBezTo>
                    <a:pt x="1152" y="16418"/>
                    <a:pt x="184" y="18118"/>
                    <a:pt x="23" y="19394"/>
                  </a:cubicBezTo>
                  <a:cubicBezTo>
                    <a:pt x="-138" y="20670"/>
                    <a:pt x="507" y="21520"/>
                    <a:pt x="3569" y="21180"/>
                  </a:cubicBezTo>
                  <a:cubicBezTo>
                    <a:pt x="6632" y="20840"/>
                    <a:pt x="12113" y="19309"/>
                    <a:pt x="15337" y="16418"/>
                  </a:cubicBezTo>
                  <a:cubicBezTo>
                    <a:pt x="18561" y="13526"/>
                    <a:pt x="19528" y="9274"/>
                    <a:pt x="19850" y="6723"/>
                  </a:cubicBezTo>
                  <a:cubicBezTo>
                    <a:pt x="20172" y="4172"/>
                    <a:pt x="19850" y="3322"/>
                    <a:pt x="19044" y="2301"/>
                  </a:cubicBezTo>
                  <a:cubicBezTo>
                    <a:pt x="18238" y="1281"/>
                    <a:pt x="16949" y="90"/>
                    <a:pt x="15981" y="5"/>
                  </a:cubicBezTo>
                  <a:cubicBezTo>
                    <a:pt x="15014" y="-80"/>
                    <a:pt x="14369" y="940"/>
                    <a:pt x="14369" y="3407"/>
                  </a:cubicBezTo>
                  <a:cubicBezTo>
                    <a:pt x="14369" y="5873"/>
                    <a:pt x="15014" y="9785"/>
                    <a:pt x="16304" y="12676"/>
                  </a:cubicBezTo>
                  <a:cubicBezTo>
                    <a:pt x="17593" y="15567"/>
                    <a:pt x="19528" y="17438"/>
                    <a:pt x="21462" y="193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2764695" y="6836833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2747091" y="6883001"/>
              <a:ext cx="233505" cy="24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51" fill="norm" stroke="1" extrusionOk="0">
                  <a:moveTo>
                    <a:pt x="6872" y="14434"/>
                  </a:moveTo>
                  <a:cubicBezTo>
                    <a:pt x="6483" y="13534"/>
                    <a:pt x="6094" y="12634"/>
                    <a:pt x="5413" y="12274"/>
                  </a:cubicBezTo>
                  <a:cubicBezTo>
                    <a:pt x="4732" y="11914"/>
                    <a:pt x="3759" y="12094"/>
                    <a:pt x="2786" y="13084"/>
                  </a:cubicBezTo>
                  <a:cubicBezTo>
                    <a:pt x="1813" y="14074"/>
                    <a:pt x="840" y="15874"/>
                    <a:pt x="353" y="17404"/>
                  </a:cubicBezTo>
                  <a:cubicBezTo>
                    <a:pt x="-133" y="18934"/>
                    <a:pt x="-133" y="20194"/>
                    <a:pt x="451" y="20824"/>
                  </a:cubicBezTo>
                  <a:cubicBezTo>
                    <a:pt x="1035" y="21454"/>
                    <a:pt x="2202" y="21454"/>
                    <a:pt x="3662" y="20374"/>
                  </a:cubicBezTo>
                  <a:cubicBezTo>
                    <a:pt x="5121" y="19294"/>
                    <a:pt x="6872" y="17134"/>
                    <a:pt x="7845" y="13894"/>
                  </a:cubicBezTo>
                  <a:cubicBezTo>
                    <a:pt x="8818" y="10654"/>
                    <a:pt x="9013" y="6334"/>
                    <a:pt x="9013" y="3724"/>
                  </a:cubicBezTo>
                  <a:cubicBezTo>
                    <a:pt x="9013" y="1114"/>
                    <a:pt x="8818" y="214"/>
                    <a:pt x="8332" y="34"/>
                  </a:cubicBezTo>
                  <a:cubicBezTo>
                    <a:pt x="7845" y="-146"/>
                    <a:pt x="7067" y="394"/>
                    <a:pt x="6678" y="1564"/>
                  </a:cubicBezTo>
                  <a:cubicBezTo>
                    <a:pt x="6289" y="2734"/>
                    <a:pt x="6289" y="4534"/>
                    <a:pt x="6775" y="6604"/>
                  </a:cubicBezTo>
                  <a:cubicBezTo>
                    <a:pt x="7262" y="8674"/>
                    <a:pt x="8235" y="11014"/>
                    <a:pt x="9013" y="12634"/>
                  </a:cubicBezTo>
                  <a:cubicBezTo>
                    <a:pt x="9791" y="14254"/>
                    <a:pt x="10375" y="15154"/>
                    <a:pt x="10667" y="15154"/>
                  </a:cubicBezTo>
                  <a:cubicBezTo>
                    <a:pt x="10959" y="15154"/>
                    <a:pt x="10959" y="14254"/>
                    <a:pt x="10862" y="13354"/>
                  </a:cubicBezTo>
                  <a:cubicBezTo>
                    <a:pt x="10764" y="12454"/>
                    <a:pt x="10570" y="11554"/>
                    <a:pt x="10570" y="10654"/>
                  </a:cubicBezTo>
                  <a:cubicBezTo>
                    <a:pt x="10570" y="9754"/>
                    <a:pt x="10764" y="8854"/>
                    <a:pt x="11348" y="8494"/>
                  </a:cubicBezTo>
                  <a:cubicBezTo>
                    <a:pt x="11932" y="8134"/>
                    <a:pt x="12905" y="8314"/>
                    <a:pt x="13489" y="8854"/>
                  </a:cubicBezTo>
                  <a:cubicBezTo>
                    <a:pt x="14072" y="9394"/>
                    <a:pt x="14267" y="10294"/>
                    <a:pt x="13975" y="11464"/>
                  </a:cubicBezTo>
                  <a:cubicBezTo>
                    <a:pt x="13683" y="12634"/>
                    <a:pt x="12905" y="14074"/>
                    <a:pt x="12710" y="14164"/>
                  </a:cubicBezTo>
                  <a:cubicBezTo>
                    <a:pt x="12516" y="14254"/>
                    <a:pt x="12905" y="12994"/>
                    <a:pt x="13391" y="12004"/>
                  </a:cubicBezTo>
                  <a:cubicBezTo>
                    <a:pt x="13878" y="11014"/>
                    <a:pt x="14462" y="10294"/>
                    <a:pt x="15143" y="9394"/>
                  </a:cubicBezTo>
                  <a:cubicBezTo>
                    <a:pt x="15824" y="8494"/>
                    <a:pt x="16602" y="7414"/>
                    <a:pt x="16991" y="7504"/>
                  </a:cubicBezTo>
                  <a:cubicBezTo>
                    <a:pt x="17381" y="7594"/>
                    <a:pt x="17381" y="8854"/>
                    <a:pt x="17478" y="9934"/>
                  </a:cubicBezTo>
                  <a:cubicBezTo>
                    <a:pt x="17575" y="11014"/>
                    <a:pt x="17770" y="11914"/>
                    <a:pt x="18451" y="12454"/>
                  </a:cubicBezTo>
                  <a:cubicBezTo>
                    <a:pt x="19132" y="12994"/>
                    <a:pt x="20299" y="13174"/>
                    <a:pt x="21467" y="133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3029351" y="6554987"/>
              <a:ext cx="59195" cy="28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467" fill="norm" stroke="1" extrusionOk="0">
                  <a:moveTo>
                    <a:pt x="20830" y="1128"/>
                  </a:moveTo>
                  <a:cubicBezTo>
                    <a:pt x="14127" y="498"/>
                    <a:pt x="7423" y="-133"/>
                    <a:pt x="3699" y="25"/>
                  </a:cubicBezTo>
                  <a:cubicBezTo>
                    <a:pt x="-25" y="182"/>
                    <a:pt x="-770" y="1128"/>
                    <a:pt x="720" y="4045"/>
                  </a:cubicBezTo>
                  <a:cubicBezTo>
                    <a:pt x="2209" y="6962"/>
                    <a:pt x="5933" y="11849"/>
                    <a:pt x="8540" y="14845"/>
                  </a:cubicBezTo>
                  <a:cubicBezTo>
                    <a:pt x="11147" y="17841"/>
                    <a:pt x="12637" y="18944"/>
                    <a:pt x="11892" y="19733"/>
                  </a:cubicBezTo>
                  <a:cubicBezTo>
                    <a:pt x="11147" y="20521"/>
                    <a:pt x="8168" y="20994"/>
                    <a:pt x="5189" y="214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2999645" y="6716183"/>
              <a:ext cx="1079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3600" y="12000"/>
                  </a:cubicBezTo>
                  <a:cubicBezTo>
                    <a:pt x="7200" y="8400"/>
                    <a:pt x="14400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3114991" y="6633070"/>
              <a:ext cx="62455" cy="20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9" h="21437" fill="norm" stroke="1" extrusionOk="0">
                  <a:moveTo>
                    <a:pt x="20559" y="728"/>
                  </a:moveTo>
                  <a:cubicBezTo>
                    <a:pt x="16378" y="282"/>
                    <a:pt x="12198" y="-163"/>
                    <a:pt x="9062" y="60"/>
                  </a:cubicBezTo>
                  <a:cubicBezTo>
                    <a:pt x="5927" y="282"/>
                    <a:pt x="3836" y="1173"/>
                    <a:pt x="2094" y="3734"/>
                  </a:cubicBezTo>
                  <a:cubicBezTo>
                    <a:pt x="353" y="6295"/>
                    <a:pt x="-1041" y="10526"/>
                    <a:pt x="1049" y="13755"/>
                  </a:cubicBezTo>
                  <a:cubicBezTo>
                    <a:pt x="3140" y="16983"/>
                    <a:pt x="8714" y="19210"/>
                    <a:pt x="14288" y="214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3143251" y="6681538"/>
              <a:ext cx="148495" cy="9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104" fill="norm" stroke="1" extrusionOk="0">
                  <a:moveTo>
                    <a:pt x="1264" y="15794"/>
                  </a:moveTo>
                  <a:cubicBezTo>
                    <a:pt x="960" y="13496"/>
                    <a:pt x="656" y="11198"/>
                    <a:pt x="351" y="8671"/>
                  </a:cubicBezTo>
                  <a:cubicBezTo>
                    <a:pt x="47" y="6143"/>
                    <a:pt x="-257" y="3386"/>
                    <a:pt x="351" y="1777"/>
                  </a:cubicBezTo>
                  <a:cubicBezTo>
                    <a:pt x="960" y="169"/>
                    <a:pt x="2481" y="-291"/>
                    <a:pt x="4002" y="169"/>
                  </a:cubicBezTo>
                  <a:cubicBezTo>
                    <a:pt x="5523" y="628"/>
                    <a:pt x="7044" y="2007"/>
                    <a:pt x="8109" y="5224"/>
                  </a:cubicBezTo>
                  <a:cubicBezTo>
                    <a:pt x="9174" y="8441"/>
                    <a:pt x="9782" y="13496"/>
                    <a:pt x="9478" y="16713"/>
                  </a:cubicBezTo>
                  <a:cubicBezTo>
                    <a:pt x="9174" y="19930"/>
                    <a:pt x="7957" y="21309"/>
                    <a:pt x="6892" y="21079"/>
                  </a:cubicBezTo>
                  <a:cubicBezTo>
                    <a:pt x="5828" y="20849"/>
                    <a:pt x="4915" y="19011"/>
                    <a:pt x="4915" y="16943"/>
                  </a:cubicBezTo>
                  <a:cubicBezTo>
                    <a:pt x="4915" y="14875"/>
                    <a:pt x="5828" y="12577"/>
                    <a:pt x="6892" y="10049"/>
                  </a:cubicBezTo>
                  <a:cubicBezTo>
                    <a:pt x="7957" y="7522"/>
                    <a:pt x="9174" y="4764"/>
                    <a:pt x="9782" y="4764"/>
                  </a:cubicBezTo>
                  <a:cubicBezTo>
                    <a:pt x="10391" y="4764"/>
                    <a:pt x="10391" y="7522"/>
                    <a:pt x="10847" y="9820"/>
                  </a:cubicBezTo>
                  <a:cubicBezTo>
                    <a:pt x="11304" y="12118"/>
                    <a:pt x="12216" y="13956"/>
                    <a:pt x="14042" y="15105"/>
                  </a:cubicBezTo>
                  <a:cubicBezTo>
                    <a:pt x="15867" y="16254"/>
                    <a:pt x="18605" y="16713"/>
                    <a:pt x="21343" y="171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3285395" y="6595533"/>
              <a:ext cx="3922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2618"/>
                    <a:pt x="17280" y="5236"/>
                    <a:pt x="19440" y="8836"/>
                  </a:cubicBezTo>
                  <a:cubicBezTo>
                    <a:pt x="21600" y="12436"/>
                    <a:pt x="17280" y="17018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1856645" y="7171376"/>
              <a:ext cx="409431" cy="10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46" fill="norm" stroke="1" extrusionOk="0">
                  <a:moveTo>
                    <a:pt x="0" y="21146"/>
                  </a:moveTo>
                  <a:cubicBezTo>
                    <a:pt x="2437" y="16394"/>
                    <a:pt x="4874" y="11642"/>
                    <a:pt x="8086" y="7970"/>
                  </a:cubicBezTo>
                  <a:cubicBezTo>
                    <a:pt x="11298" y="4298"/>
                    <a:pt x="15286" y="1706"/>
                    <a:pt x="17723" y="626"/>
                  </a:cubicBezTo>
                  <a:cubicBezTo>
                    <a:pt x="20160" y="-454"/>
                    <a:pt x="21046" y="-22"/>
                    <a:pt x="21323" y="1058"/>
                  </a:cubicBezTo>
                  <a:cubicBezTo>
                    <a:pt x="21600" y="2138"/>
                    <a:pt x="21268" y="3866"/>
                    <a:pt x="20935" y="55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1926495" y="7236883"/>
              <a:ext cx="215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5806345" y="5890683"/>
              <a:ext cx="191012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600" fill="norm" stroke="1" extrusionOk="0">
                  <a:moveTo>
                    <a:pt x="0" y="0"/>
                  </a:moveTo>
                  <a:cubicBezTo>
                    <a:pt x="884" y="1309"/>
                    <a:pt x="1768" y="2618"/>
                    <a:pt x="2688" y="3600"/>
                  </a:cubicBezTo>
                  <a:cubicBezTo>
                    <a:pt x="3608" y="4582"/>
                    <a:pt x="4564" y="5236"/>
                    <a:pt x="5555" y="5564"/>
                  </a:cubicBezTo>
                  <a:cubicBezTo>
                    <a:pt x="6547" y="5891"/>
                    <a:pt x="7574" y="5891"/>
                    <a:pt x="8530" y="6218"/>
                  </a:cubicBezTo>
                  <a:cubicBezTo>
                    <a:pt x="9486" y="6545"/>
                    <a:pt x="10370" y="7200"/>
                    <a:pt x="11230" y="7855"/>
                  </a:cubicBezTo>
                  <a:cubicBezTo>
                    <a:pt x="12090" y="8509"/>
                    <a:pt x="12927" y="9164"/>
                    <a:pt x="13823" y="10145"/>
                  </a:cubicBezTo>
                  <a:cubicBezTo>
                    <a:pt x="14719" y="11127"/>
                    <a:pt x="15674" y="12436"/>
                    <a:pt x="16642" y="13745"/>
                  </a:cubicBezTo>
                  <a:cubicBezTo>
                    <a:pt x="17610" y="15055"/>
                    <a:pt x="18589" y="16364"/>
                    <a:pt x="19378" y="17018"/>
                  </a:cubicBezTo>
                  <a:cubicBezTo>
                    <a:pt x="20166" y="17673"/>
                    <a:pt x="20764" y="17673"/>
                    <a:pt x="21122" y="17673"/>
                  </a:cubicBezTo>
                  <a:cubicBezTo>
                    <a:pt x="21481" y="17673"/>
                    <a:pt x="21600" y="17673"/>
                    <a:pt x="21552" y="17018"/>
                  </a:cubicBezTo>
                  <a:cubicBezTo>
                    <a:pt x="21504" y="16364"/>
                    <a:pt x="21289" y="15055"/>
                    <a:pt x="20764" y="14073"/>
                  </a:cubicBezTo>
                  <a:cubicBezTo>
                    <a:pt x="20238" y="13091"/>
                    <a:pt x="19402" y="12436"/>
                    <a:pt x="18494" y="11782"/>
                  </a:cubicBezTo>
                  <a:cubicBezTo>
                    <a:pt x="17586" y="11127"/>
                    <a:pt x="16606" y="10473"/>
                    <a:pt x="15698" y="10145"/>
                  </a:cubicBezTo>
                  <a:cubicBezTo>
                    <a:pt x="14790" y="9818"/>
                    <a:pt x="13954" y="9818"/>
                    <a:pt x="13046" y="10145"/>
                  </a:cubicBezTo>
                  <a:cubicBezTo>
                    <a:pt x="12138" y="10473"/>
                    <a:pt x="11158" y="11127"/>
                    <a:pt x="10155" y="12109"/>
                  </a:cubicBezTo>
                  <a:cubicBezTo>
                    <a:pt x="9151" y="13091"/>
                    <a:pt x="8124" y="14400"/>
                    <a:pt x="7132" y="15382"/>
                  </a:cubicBezTo>
                  <a:cubicBezTo>
                    <a:pt x="6141" y="16364"/>
                    <a:pt x="5185" y="17018"/>
                    <a:pt x="4277" y="17673"/>
                  </a:cubicBezTo>
                  <a:cubicBezTo>
                    <a:pt x="3369" y="18327"/>
                    <a:pt x="2509" y="18982"/>
                    <a:pt x="1923" y="19309"/>
                  </a:cubicBezTo>
                  <a:cubicBezTo>
                    <a:pt x="1338" y="19636"/>
                    <a:pt x="1027" y="19636"/>
                    <a:pt x="788" y="19636"/>
                  </a:cubicBezTo>
                  <a:cubicBezTo>
                    <a:pt x="550" y="19636"/>
                    <a:pt x="382" y="19636"/>
                    <a:pt x="358" y="19309"/>
                  </a:cubicBezTo>
                  <a:cubicBezTo>
                    <a:pt x="335" y="18982"/>
                    <a:pt x="454" y="18327"/>
                    <a:pt x="956" y="17018"/>
                  </a:cubicBezTo>
                  <a:cubicBezTo>
                    <a:pt x="1458" y="15709"/>
                    <a:pt x="2342" y="13745"/>
                    <a:pt x="3214" y="12109"/>
                  </a:cubicBezTo>
                  <a:cubicBezTo>
                    <a:pt x="4086" y="10473"/>
                    <a:pt x="4946" y="9164"/>
                    <a:pt x="5878" y="8509"/>
                  </a:cubicBezTo>
                  <a:cubicBezTo>
                    <a:pt x="6810" y="7855"/>
                    <a:pt x="7813" y="7855"/>
                    <a:pt x="8841" y="7855"/>
                  </a:cubicBezTo>
                  <a:cubicBezTo>
                    <a:pt x="9868" y="7855"/>
                    <a:pt x="10919" y="7855"/>
                    <a:pt x="11947" y="8182"/>
                  </a:cubicBezTo>
                  <a:cubicBezTo>
                    <a:pt x="12974" y="8509"/>
                    <a:pt x="13978" y="9164"/>
                    <a:pt x="14886" y="10145"/>
                  </a:cubicBezTo>
                  <a:cubicBezTo>
                    <a:pt x="15794" y="11127"/>
                    <a:pt x="16606" y="12436"/>
                    <a:pt x="17442" y="13745"/>
                  </a:cubicBezTo>
                  <a:cubicBezTo>
                    <a:pt x="18279" y="15055"/>
                    <a:pt x="19139" y="16364"/>
                    <a:pt x="19641" y="17018"/>
                  </a:cubicBezTo>
                  <a:cubicBezTo>
                    <a:pt x="20142" y="17673"/>
                    <a:pt x="20286" y="17673"/>
                    <a:pt x="20298" y="17345"/>
                  </a:cubicBezTo>
                  <a:cubicBezTo>
                    <a:pt x="20310" y="17018"/>
                    <a:pt x="20190" y="16364"/>
                    <a:pt x="19963" y="17018"/>
                  </a:cubicBezTo>
                  <a:cubicBezTo>
                    <a:pt x="19736" y="17673"/>
                    <a:pt x="19402" y="19636"/>
                    <a:pt x="1906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8772353" y="5024216"/>
              <a:ext cx="3131796" cy="146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63" fill="norm" stroke="1" extrusionOk="0">
                  <a:moveTo>
                    <a:pt x="7910" y="792"/>
                  </a:moveTo>
                  <a:cubicBezTo>
                    <a:pt x="7794" y="542"/>
                    <a:pt x="7677" y="292"/>
                    <a:pt x="7495" y="152"/>
                  </a:cubicBezTo>
                  <a:cubicBezTo>
                    <a:pt x="7313" y="11"/>
                    <a:pt x="7065" y="-20"/>
                    <a:pt x="6664" y="11"/>
                  </a:cubicBezTo>
                  <a:cubicBezTo>
                    <a:pt x="6263" y="42"/>
                    <a:pt x="5709" y="136"/>
                    <a:pt x="5119" y="183"/>
                  </a:cubicBezTo>
                  <a:cubicBezTo>
                    <a:pt x="4529" y="230"/>
                    <a:pt x="3902" y="230"/>
                    <a:pt x="3414" y="230"/>
                  </a:cubicBezTo>
                  <a:cubicBezTo>
                    <a:pt x="2926" y="230"/>
                    <a:pt x="2576" y="230"/>
                    <a:pt x="2299" y="495"/>
                  </a:cubicBezTo>
                  <a:cubicBezTo>
                    <a:pt x="2022" y="760"/>
                    <a:pt x="1818" y="1291"/>
                    <a:pt x="1672" y="2118"/>
                  </a:cubicBezTo>
                  <a:cubicBezTo>
                    <a:pt x="1526" y="2945"/>
                    <a:pt x="1439" y="4069"/>
                    <a:pt x="1344" y="5255"/>
                  </a:cubicBezTo>
                  <a:cubicBezTo>
                    <a:pt x="1249" y="6441"/>
                    <a:pt x="1147" y="7690"/>
                    <a:pt x="1031" y="8907"/>
                  </a:cubicBezTo>
                  <a:cubicBezTo>
                    <a:pt x="914" y="10125"/>
                    <a:pt x="783" y="11311"/>
                    <a:pt x="659" y="12419"/>
                  </a:cubicBezTo>
                  <a:cubicBezTo>
                    <a:pt x="535" y="13527"/>
                    <a:pt x="419" y="14557"/>
                    <a:pt x="309" y="15587"/>
                  </a:cubicBezTo>
                  <a:cubicBezTo>
                    <a:pt x="200" y="16617"/>
                    <a:pt x="98" y="17647"/>
                    <a:pt x="47" y="18443"/>
                  </a:cubicBezTo>
                  <a:cubicBezTo>
                    <a:pt x="-4" y="19239"/>
                    <a:pt x="-4" y="19801"/>
                    <a:pt x="3" y="20175"/>
                  </a:cubicBezTo>
                  <a:cubicBezTo>
                    <a:pt x="11" y="20550"/>
                    <a:pt x="25" y="20737"/>
                    <a:pt x="76" y="20893"/>
                  </a:cubicBezTo>
                  <a:cubicBezTo>
                    <a:pt x="127" y="21049"/>
                    <a:pt x="215" y="21174"/>
                    <a:pt x="404" y="21174"/>
                  </a:cubicBezTo>
                  <a:cubicBezTo>
                    <a:pt x="594" y="21174"/>
                    <a:pt x="885" y="21049"/>
                    <a:pt x="1293" y="20956"/>
                  </a:cubicBezTo>
                  <a:cubicBezTo>
                    <a:pt x="1701" y="20862"/>
                    <a:pt x="2226" y="20800"/>
                    <a:pt x="2780" y="20737"/>
                  </a:cubicBezTo>
                  <a:cubicBezTo>
                    <a:pt x="3334" y="20675"/>
                    <a:pt x="3917" y="20612"/>
                    <a:pt x="4456" y="20566"/>
                  </a:cubicBezTo>
                  <a:cubicBezTo>
                    <a:pt x="4995" y="20519"/>
                    <a:pt x="5491" y="20488"/>
                    <a:pt x="6023" y="20456"/>
                  </a:cubicBezTo>
                  <a:cubicBezTo>
                    <a:pt x="6555" y="20425"/>
                    <a:pt x="7123" y="20394"/>
                    <a:pt x="7677" y="20363"/>
                  </a:cubicBezTo>
                  <a:cubicBezTo>
                    <a:pt x="8231" y="20331"/>
                    <a:pt x="8770" y="20300"/>
                    <a:pt x="9302" y="20269"/>
                  </a:cubicBezTo>
                  <a:cubicBezTo>
                    <a:pt x="9834" y="20238"/>
                    <a:pt x="10359" y="20207"/>
                    <a:pt x="10869" y="20222"/>
                  </a:cubicBezTo>
                  <a:cubicBezTo>
                    <a:pt x="11379" y="20238"/>
                    <a:pt x="11875" y="20300"/>
                    <a:pt x="12392" y="20425"/>
                  </a:cubicBezTo>
                  <a:cubicBezTo>
                    <a:pt x="12909" y="20550"/>
                    <a:pt x="13449" y="20737"/>
                    <a:pt x="13973" y="20940"/>
                  </a:cubicBezTo>
                  <a:cubicBezTo>
                    <a:pt x="14498" y="21143"/>
                    <a:pt x="15008" y="21362"/>
                    <a:pt x="15365" y="21471"/>
                  </a:cubicBezTo>
                  <a:cubicBezTo>
                    <a:pt x="15722" y="21580"/>
                    <a:pt x="15926" y="21580"/>
                    <a:pt x="16058" y="21533"/>
                  </a:cubicBezTo>
                  <a:cubicBezTo>
                    <a:pt x="16189" y="21486"/>
                    <a:pt x="16247" y="21393"/>
                    <a:pt x="16364" y="21003"/>
                  </a:cubicBezTo>
                  <a:cubicBezTo>
                    <a:pt x="16480" y="20612"/>
                    <a:pt x="16655" y="19926"/>
                    <a:pt x="16903" y="19223"/>
                  </a:cubicBezTo>
                  <a:cubicBezTo>
                    <a:pt x="17151" y="18521"/>
                    <a:pt x="17471" y="17803"/>
                    <a:pt x="17821" y="16976"/>
                  </a:cubicBezTo>
                  <a:cubicBezTo>
                    <a:pt x="18171" y="16149"/>
                    <a:pt x="18550" y="15212"/>
                    <a:pt x="18914" y="14276"/>
                  </a:cubicBezTo>
                  <a:cubicBezTo>
                    <a:pt x="19279" y="13340"/>
                    <a:pt x="19628" y="12403"/>
                    <a:pt x="19971" y="11576"/>
                  </a:cubicBezTo>
                  <a:cubicBezTo>
                    <a:pt x="20313" y="10749"/>
                    <a:pt x="20649" y="10031"/>
                    <a:pt x="20853" y="9641"/>
                  </a:cubicBezTo>
                  <a:cubicBezTo>
                    <a:pt x="21057" y="9251"/>
                    <a:pt x="21130" y="9188"/>
                    <a:pt x="21239" y="9079"/>
                  </a:cubicBezTo>
                  <a:cubicBezTo>
                    <a:pt x="21348" y="8970"/>
                    <a:pt x="21494" y="8814"/>
                    <a:pt x="21545" y="8657"/>
                  </a:cubicBezTo>
                  <a:cubicBezTo>
                    <a:pt x="21596" y="8501"/>
                    <a:pt x="21552" y="8345"/>
                    <a:pt x="21363" y="7940"/>
                  </a:cubicBezTo>
                  <a:cubicBezTo>
                    <a:pt x="21173" y="7534"/>
                    <a:pt x="20838" y="6878"/>
                    <a:pt x="20474" y="6332"/>
                  </a:cubicBezTo>
                  <a:cubicBezTo>
                    <a:pt x="20109" y="5786"/>
                    <a:pt x="19716" y="5349"/>
                    <a:pt x="19228" y="4927"/>
                  </a:cubicBezTo>
                  <a:cubicBezTo>
                    <a:pt x="18739" y="4506"/>
                    <a:pt x="18156" y="4100"/>
                    <a:pt x="17559" y="3757"/>
                  </a:cubicBezTo>
                  <a:cubicBezTo>
                    <a:pt x="16961" y="3414"/>
                    <a:pt x="16349" y="3133"/>
                    <a:pt x="15817" y="2914"/>
                  </a:cubicBezTo>
                  <a:cubicBezTo>
                    <a:pt x="15285" y="2696"/>
                    <a:pt x="14833" y="2540"/>
                    <a:pt x="14236" y="2352"/>
                  </a:cubicBezTo>
                  <a:cubicBezTo>
                    <a:pt x="13638" y="2165"/>
                    <a:pt x="12895" y="1946"/>
                    <a:pt x="12195" y="1790"/>
                  </a:cubicBezTo>
                  <a:cubicBezTo>
                    <a:pt x="11496" y="1634"/>
                    <a:pt x="10840" y="1541"/>
                    <a:pt x="10177" y="1494"/>
                  </a:cubicBezTo>
                  <a:cubicBezTo>
                    <a:pt x="9513" y="1447"/>
                    <a:pt x="8843" y="1447"/>
                    <a:pt x="8173" y="14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71600" y="1201853"/>
            <a:ext cx="10261601" cy="31496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25" name="Drawing"/>
          <p:cNvGrpSpPr/>
          <p:nvPr/>
        </p:nvGrpSpPr>
        <p:grpSpPr>
          <a:xfrm>
            <a:off x="7410449" y="1549400"/>
            <a:ext cx="4049239" cy="781051"/>
            <a:chOff x="0" y="0"/>
            <a:chExt cx="4049237" cy="781049"/>
          </a:xfrm>
        </p:grpSpPr>
        <p:sp>
          <p:nvSpPr>
            <p:cNvPr id="321" name="Line"/>
            <p:cNvSpPr/>
            <p:nvPr/>
          </p:nvSpPr>
          <p:spPr>
            <a:xfrm>
              <a:off x="1428750" y="0"/>
              <a:ext cx="584200" cy="402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16200" y="2714"/>
                  </a:moveTo>
                  <a:cubicBezTo>
                    <a:pt x="16435" y="2262"/>
                    <a:pt x="16670" y="1809"/>
                    <a:pt x="16552" y="1583"/>
                  </a:cubicBezTo>
                  <a:cubicBezTo>
                    <a:pt x="16435" y="1357"/>
                    <a:pt x="15965" y="1357"/>
                    <a:pt x="14752" y="1414"/>
                  </a:cubicBezTo>
                  <a:cubicBezTo>
                    <a:pt x="13539" y="1470"/>
                    <a:pt x="11583" y="1583"/>
                    <a:pt x="9704" y="2318"/>
                  </a:cubicBezTo>
                  <a:cubicBezTo>
                    <a:pt x="7826" y="3053"/>
                    <a:pt x="6026" y="4410"/>
                    <a:pt x="4696" y="5711"/>
                  </a:cubicBezTo>
                  <a:cubicBezTo>
                    <a:pt x="3365" y="7012"/>
                    <a:pt x="2504" y="8255"/>
                    <a:pt x="1800" y="9782"/>
                  </a:cubicBezTo>
                  <a:cubicBezTo>
                    <a:pt x="1096" y="11309"/>
                    <a:pt x="548" y="13118"/>
                    <a:pt x="274" y="14362"/>
                  </a:cubicBezTo>
                  <a:cubicBezTo>
                    <a:pt x="0" y="15606"/>
                    <a:pt x="0" y="16285"/>
                    <a:pt x="0" y="16963"/>
                  </a:cubicBezTo>
                  <a:cubicBezTo>
                    <a:pt x="0" y="17642"/>
                    <a:pt x="0" y="18320"/>
                    <a:pt x="470" y="18999"/>
                  </a:cubicBezTo>
                  <a:cubicBezTo>
                    <a:pt x="939" y="19677"/>
                    <a:pt x="1878" y="20356"/>
                    <a:pt x="3287" y="20752"/>
                  </a:cubicBezTo>
                  <a:cubicBezTo>
                    <a:pt x="4696" y="21148"/>
                    <a:pt x="6574" y="21261"/>
                    <a:pt x="8374" y="21374"/>
                  </a:cubicBezTo>
                  <a:cubicBezTo>
                    <a:pt x="10174" y="21487"/>
                    <a:pt x="11896" y="21600"/>
                    <a:pt x="13578" y="21261"/>
                  </a:cubicBezTo>
                  <a:cubicBezTo>
                    <a:pt x="15261" y="20921"/>
                    <a:pt x="16904" y="20130"/>
                    <a:pt x="18157" y="19055"/>
                  </a:cubicBezTo>
                  <a:cubicBezTo>
                    <a:pt x="19409" y="17981"/>
                    <a:pt x="20270" y="16624"/>
                    <a:pt x="20817" y="15041"/>
                  </a:cubicBezTo>
                  <a:cubicBezTo>
                    <a:pt x="21365" y="13458"/>
                    <a:pt x="21600" y="11648"/>
                    <a:pt x="21600" y="10235"/>
                  </a:cubicBezTo>
                  <a:cubicBezTo>
                    <a:pt x="21600" y="8821"/>
                    <a:pt x="21365" y="7803"/>
                    <a:pt x="20387" y="6672"/>
                  </a:cubicBezTo>
                  <a:cubicBezTo>
                    <a:pt x="19409" y="5541"/>
                    <a:pt x="17687" y="4297"/>
                    <a:pt x="15887" y="3166"/>
                  </a:cubicBezTo>
                  <a:cubicBezTo>
                    <a:pt x="14087" y="2036"/>
                    <a:pt x="12209" y="1018"/>
                    <a:pt x="1033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2724149" y="412750"/>
              <a:ext cx="920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7" y="21600"/>
                    <a:pt x="3774" y="21600"/>
                    <a:pt x="5661" y="18000"/>
                  </a:cubicBezTo>
                  <a:cubicBezTo>
                    <a:pt x="7548" y="14400"/>
                    <a:pt x="9434" y="7200"/>
                    <a:pt x="11346" y="3600"/>
                  </a:cubicBezTo>
                  <a:cubicBezTo>
                    <a:pt x="13258" y="0"/>
                    <a:pt x="15194" y="0"/>
                    <a:pt x="16908" y="0"/>
                  </a:cubicBezTo>
                  <a:cubicBezTo>
                    <a:pt x="18621" y="0"/>
                    <a:pt x="2011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0" y="717913"/>
              <a:ext cx="3740150" cy="6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6356"/>
                  </a:moveTo>
                  <a:cubicBezTo>
                    <a:pt x="134" y="4196"/>
                    <a:pt x="269" y="2036"/>
                    <a:pt x="513" y="1316"/>
                  </a:cubicBezTo>
                  <a:cubicBezTo>
                    <a:pt x="758" y="596"/>
                    <a:pt x="1112" y="1316"/>
                    <a:pt x="1455" y="1316"/>
                  </a:cubicBezTo>
                  <a:cubicBezTo>
                    <a:pt x="1797" y="1316"/>
                    <a:pt x="2127" y="596"/>
                    <a:pt x="2555" y="236"/>
                  </a:cubicBezTo>
                  <a:cubicBezTo>
                    <a:pt x="2983" y="-124"/>
                    <a:pt x="3508" y="-124"/>
                    <a:pt x="3961" y="596"/>
                  </a:cubicBezTo>
                  <a:cubicBezTo>
                    <a:pt x="4413" y="1316"/>
                    <a:pt x="4792" y="2756"/>
                    <a:pt x="5165" y="3836"/>
                  </a:cubicBezTo>
                  <a:cubicBezTo>
                    <a:pt x="5538" y="4916"/>
                    <a:pt x="5904" y="5636"/>
                    <a:pt x="6350" y="5996"/>
                  </a:cubicBezTo>
                  <a:cubicBezTo>
                    <a:pt x="6797" y="6356"/>
                    <a:pt x="7322" y="6356"/>
                    <a:pt x="7787" y="6716"/>
                  </a:cubicBezTo>
                  <a:cubicBezTo>
                    <a:pt x="8251" y="7076"/>
                    <a:pt x="8655" y="7796"/>
                    <a:pt x="9101" y="8516"/>
                  </a:cubicBezTo>
                  <a:cubicBezTo>
                    <a:pt x="9547" y="9236"/>
                    <a:pt x="10036" y="9956"/>
                    <a:pt x="10488" y="10676"/>
                  </a:cubicBezTo>
                  <a:cubicBezTo>
                    <a:pt x="10941" y="11396"/>
                    <a:pt x="11356" y="12116"/>
                    <a:pt x="11796" y="13196"/>
                  </a:cubicBezTo>
                  <a:cubicBezTo>
                    <a:pt x="12236" y="14276"/>
                    <a:pt x="12701" y="15716"/>
                    <a:pt x="13178" y="16436"/>
                  </a:cubicBezTo>
                  <a:cubicBezTo>
                    <a:pt x="13654" y="17156"/>
                    <a:pt x="14143" y="17156"/>
                    <a:pt x="14626" y="16796"/>
                  </a:cubicBezTo>
                  <a:cubicBezTo>
                    <a:pt x="15109" y="16436"/>
                    <a:pt x="15586" y="15716"/>
                    <a:pt x="16069" y="15356"/>
                  </a:cubicBezTo>
                  <a:cubicBezTo>
                    <a:pt x="16551" y="14996"/>
                    <a:pt x="17040" y="14996"/>
                    <a:pt x="17468" y="14636"/>
                  </a:cubicBezTo>
                  <a:cubicBezTo>
                    <a:pt x="17896" y="14276"/>
                    <a:pt x="18263" y="13556"/>
                    <a:pt x="18630" y="12476"/>
                  </a:cubicBezTo>
                  <a:cubicBezTo>
                    <a:pt x="18996" y="11396"/>
                    <a:pt x="19363" y="9956"/>
                    <a:pt x="19754" y="9236"/>
                  </a:cubicBezTo>
                  <a:cubicBezTo>
                    <a:pt x="20145" y="8516"/>
                    <a:pt x="20561" y="8516"/>
                    <a:pt x="20830" y="8516"/>
                  </a:cubicBezTo>
                  <a:cubicBezTo>
                    <a:pt x="21099" y="8516"/>
                    <a:pt x="21221" y="8516"/>
                    <a:pt x="21325" y="10676"/>
                  </a:cubicBezTo>
                  <a:cubicBezTo>
                    <a:pt x="21429" y="12836"/>
                    <a:pt x="21514" y="17156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2650242" y="19028"/>
              <a:ext cx="1398996" cy="428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31" fill="norm" stroke="1" extrusionOk="0">
                  <a:moveTo>
                    <a:pt x="11773" y="2860"/>
                  </a:moveTo>
                  <a:cubicBezTo>
                    <a:pt x="11806" y="2330"/>
                    <a:pt x="11838" y="1801"/>
                    <a:pt x="11773" y="1536"/>
                  </a:cubicBezTo>
                  <a:cubicBezTo>
                    <a:pt x="11708" y="1271"/>
                    <a:pt x="11546" y="1271"/>
                    <a:pt x="11107" y="1007"/>
                  </a:cubicBezTo>
                  <a:cubicBezTo>
                    <a:pt x="10667" y="742"/>
                    <a:pt x="9952" y="213"/>
                    <a:pt x="9171" y="54"/>
                  </a:cubicBezTo>
                  <a:cubicBezTo>
                    <a:pt x="8390" y="-105"/>
                    <a:pt x="7545" y="107"/>
                    <a:pt x="6813" y="424"/>
                  </a:cubicBezTo>
                  <a:cubicBezTo>
                    <a:pt x="6081" y="742"/>
                    <a:pt x="5463" y="1166"/>
                    <a:pt x="4796" y="1748"/>
                  </a:cubicBezTo>
                  <a:cubicBezTo>
                    <a:pt x="4129" y="2330"/>
                    <a:pt x="3413" y="3071"/>
                    <a:pt x="2779" y="3971"/>
                  </a:cubicBezTo>
                  <a:cubicBezTo>
                    <a:pt x="2145" y="4871"/>
                    <a:pt x="1592" y="5930"/>
                    <a:pt x="1136" y="6989"/>
                  </a:cubicBezTo>
                  <a:cubicBezTo>
                    <a:pt x="681" y="8048"/>
                    <a:pt x="323" y="9107"/>
                    <a:pt x="144" y="10324"/>
                  </a:cubicBezTo>
                  <a:cubicBezTo>
                    <a:pt x="-35" y="11542"/>
                    <a:pt x="-35" y="12919"/>
                    <a:pt x="79" y="14083"/>
                  </a:cubicBezTo>
                  <a:cubicBezTo>
                    <a:pt x="193" y="15248"/>
                    <a:pt x="420" y="16201"/>
                    <a:pt x="827" y="16889"/>
                  </a:cubicBezTo>
                  <a:cubicBezTo>
                    <a:pt x="1234" y="17577"/>
                    <a:pt x="1819" y="18001"/>
                    <a:pt x="2632" y="18371"/>
                  </a:cubicBezTo>
                  <a:cubicBezTo>
                    <a:pt x="3446" y="18742"/>
                    <a:pt x="4487" y="19060"/>
                    <a:pt x="5528" y="19377"/>
                  </a:cubicBezTo>
                  <a:cubicBezTo>
                    <a:pt x="6569" y="19695"/>
                    <a:pt x="7610" y="20013"/>
                    <a:pt x="8683" y="20330"/>
                  </a:cubicBezTo>
                  <a:cubicBezTo>
                    <a:pt x="9757" y="20648"/>
                    <a:pt x="10863" y="20966"/>
                    <a:pt x="12017" y="21177"/>
                  </a:cubicBezTo>
                  <a:cubicBezTo>
                    <a:pt x="13172" y="21389"/>
                    <a:pt x="14376" y="21495"/>
                    <a:pt x="15449" y="21389"/>
                  </a:cubicBezTo>
                  <a:cubicBezTo>
                    <a:pt x="16523" y="21283"/>
                    <a:pt x="17466" y="20966"/>
                    <a:pt x="18328" y="20489"/>
                  </a:cubicBezTo>
                  <a:cubicBezTo>
                    <a:pt x="19190" y="20013"/>
                    <a:pt x="19971" y="19377"/>
                    <a:pt x="20508" y="18530"/>
                  </a:cubicBezTo>
                  <a:cubicBezTo>
                    <a:pt x="21045" y="17683"/>
                    <a:pt x="21337" y="16624"/>
                    <a:pt x="21451" y="15513"/>
                  </a:cubicBezTo>
                  <a:cubicBezTo>
                    <a:pt x="21565" y="14401"/>
                    <a:pt x="21500" y="13236"/>
                    <a:pt x="21077" y="11860"/>
                  </a:cubicBezTo>
                  <a:cubicBezTo>
                    <a:pt x="20654" y="10483"/>
                    <a:pt x="19873" y="8895"/>
                    <a:pt x="18865" y="7413"/>
                  </a:cubicBezTo>
                  <a:cubicBezTo>
                    <a:pt x="17857" y="5930"/>
                    <a:pt x="16620" y="4554"/>
                    <a:pt x="15401" y="3548"/>
                  </a:cubicBezTo>
                  <a:cubicBezTo>
                    <a:pt x="14181" y="2542"/>
                    <a:pt x="12977" y="1907"/>
                    <a:pt x="11676" y="1642"/>
                  </a:cubicBezTo>
                  <a:cubicBezTo>
                    <a:pt x="10375" y="1377"/>
                    <a:pt x="8976" y="1483"/>
                    <a:pt x="8032" y="1695"/>
                  </a:cubicBezTo>
                  <a:cubicBezTo>
                    <a:pt x="7089" y="1907"/>
                    <a:pt x="6601" y="2224"/>
                    <a:pt x="6113" y="25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32" name="Drawing"/>
          <p:cNvGrpSpPr/>
          <p:nvPr/>
        </p:nvGrpSpPr>
        <p:grpSpPr>
          <a:xfrm>
            <a:off x="1445200" y="1933315"/>
            <a:ext cx="6137915" cy="771422"/>
            <a:chOff x="0" y="0"/>
            <a:chExt cx="6137914" cy="771421"/>
          </a:xfrm>
        </p:grpSpPr>
        <p:sp>
          <p:nvSpPr>
            <p:cNvPr id="326" name="Line"/>
            <p:cNvSpPr/>
            <p:nvPr/>
          </p:nvSpPr>
          <p:spPr>
            <a:xfrm>
              <a:off x="421699" y="352684"/>
              <a:ext cx="1447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21" y="18982"/>
                    <a:pt x="1642" y="16364"/>
                    <a:pt x="2637" y="14073"/>
                  </a:cubicBezTo>
                  <a:cubicBezTo>
                    <a:pt x="3632" y="11782"/>
                    <a:pt x="4800" y="9818"/>
                    <a:pt x="5984" y="8836"/>
                  </a:cubicBezTo>
                  <a:cubicBezTo>
                    <a:pt x="7168" y="7855"/>
                    <a:pt x="8368" y="7855"/>
                    <a:pt x="9537" y="7527"/>
                  </a:cubicBezTo>
                  <a:cubicBezTo>
                    <a:pt x="10705" y="7200"/>
                    <a:pt x="11842" y="6545"/>
                    <a:pt x="13026" y="6218"/>
                  </a:cubicBezTo>
                  <a:cubicBezTo>
                    <a:pt x="14211" y="5891"/>
                    <a:pt x="15442" y="5891"/>
                    <a:pt x="16532" y="5236"/>
                  </a:cubicBezTo>
                  <a:cubicBezTo>
                    <a:pt x="17621" y="4582"/>
                    <a:pt x="18568" y="3273"/>
                    <a:pt x="19389" y="2291"/>
                  </a:cubicBezTo>
                  <a:cubicBezTo>
                    <a:pt x="20211" y="1309"/>
                    <a:pt x="20905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2250244" y="238384"/>
              <a:ext cx="1892556" cy="9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fill="norm" stroke="1" extrusionOk="0">
                  <a:moveTo>
                    <a:pt x="365" y="18084"/>
                  </a:moveTo>
                  <a:cubicBezTo>
                    <a:pt x="196" y="18586"/>
                    <a:pt x="27" y="19088"/>
                    <a:pt x="3" y="19842"/>
                  </a:cubicBezTo>
                  <a:cubicBezTo>
                    <a:pt x="-21" y="20595"/>
                    <a:pt x="100" y="21600"/>
                    <a:pt x="570" y="21600"/>
                  </a:cubicBezTo>
                  <a:cubicBezTo>
                    <a:pt x="1041" y="21600"/>
                    <a:pt x="1861" y="20595"/>
                    <a:pt x="2682" y="19088"/>
                  </a:cubicBezTo>
                  <a:cubicBezTo>
                    <a:pt x="3503" y="17581"/>
                    <a:pt x="4323" y="15572"/>
                    <a:pt x="5168" y="13814"/>
                  </a:cubicBezTo>
                  <a:cubicBezTo>
                    <a:pt x="6013" y="12056"/>
                    <a:pt x="6881" y="10549"/>
                    <a:pt x="7738" y="9544"/>
                  </a:cubicBezTo>
                  <a:cubicBezTo>
                    <a:pt x="8595" y="8540"/>
                    <a:pt x="9440" y="8037"/>
                    <a:pt x="10284" y="7535"/>
                  </a:cubicBezTo>
                  <a:cubicBezTo>
                    <a:pt x="11129" y="7033"/>
                    <a:pt x="11974" y="6530"/>
                    <a:pt x="12879" y="5777"/>
                  </a:cubicBezTo>
                  <a:cubicBezTo>
                    <a:pt x="13784" y="5023"/>
                    <a:pt x="14749" y="4019"/>
                    <a:pt x="15654" y="3014"/>
                  </a:cubicBezTo>
                  <a:cubicBezTo>
                    <a:pt x="16559" y="2009"/>
                    <a:pt x="17404" y="1005"/>
                    <a:pt x="18273" y="502"/>
                  </a:cubicBezTo>
                  <a:cubicBezTo>
                    <a:pt x="19141" y="0"/>
                    <a:pt x="20034" y="0"/>
                    <a:pt x="20590" y="0"/>
                  </a:cubicBezTo>
                  <a:cubicBezTo>
                    <a:pt x="21145" y="0"/>
                    <a:pt x="21362" y="0"/>
                    <a:pt x="2157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370899" y="622290"/>
              <a:ext cx="901701" cy="47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608" y="21250"/>
                  </a:moveTo>
                  <a:cubicBezTo>
                    <a:pt x="304" y="20311"/>
                    <a:pt x="0" y="19372"/>
                    <a:pt x="0" y="18433"/>
                  </a:cubicBezTo>
                  <a:cubicBezTo>
                    <a:pt x="0" y="17493"/>
                    <a:pt x="304" y="16554"/>
                    <a:pt x="1318" y="15146"/>
                  </a:cubicBezTo>
                  <a:cubicBezTo>
                    <a:pt x="2332" y="13737"/>
                    <a:pt x="4056" y="11859"/>
                    <a:pt x="5704" y="9511"/>
                  </a:cubicBezTo>
                  <a:cubicBezTo>
                    <a:pt x="7352" y="7163"/>
                    <a:pt x="8924" y="4346"/>
                    <a:pt x="10749" y="2467"/>
                  </a:cubicBezTo>
                  <a:cubicBezTo>
                    <a:pt x="12575" y="589"/>
                    <a:pt x="14654" y="-350"/>
                    <a:pt x="16301" y="120"/>
                  </a:cubicBezTo>
                  <a:cubicBezTo>
                    <a:pt x="17949" y="589"/>
                    <a:pt x="19166" y="2467"/>
                    <a:pt x="19901" y="3407"/>
                  </a:cubicBezTo>
                  <a:cubicBezTo>
                    <a:pt x="20637" y="4346"/>
                    <a:pt x="20890" y="4346"/>
                    <a:pt x="21093" y="6224"/>
                  </a:cubicBezTo>
                  <a:cubicBezTo>
                    <a:pt x="21296" y="8102"/>
                    <a:pt x="21448" y="11859"/>
                    <a:pt x="21600" y="156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1571049" y="603221"/>
              <a:ext cx="4470401" cy="4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12806"/>
                  </a:moveTo>
                  <a:cubicBezTo>
                    <a:pt x="133" y="9049"/>
                    <a:pt x="266" y="5293"/>
                    <a:pt x="511" y="3415"/>
                  </a:cubicBezTo>
                  <a:cubicBezTo>
                    <a:pt x="757" y="1536"/>
                    <a:pt x="1115" y="1536"/>
                    <a:pt x="1493" y="1067"/>
                  </a:cubicBezTo>
                  <a:cubicBezTo>
                    <a:pt x="1872" y="597"/>
                    <a:pt x="2270" y="-342"/>
                    <a:pt x="2598" y="128"/>
                  </a:cubicBezTo>
                  <a:cubicBezTo>
                    <a:pt x="2925" y="597"/>
                    <a:pt x="3181" y="2475"/>
                    <a:pt x="3452" y="3884"/>
                  </a:cubicBezTo>
                  <a:cubicBezTo>
                    <a:pt x="3723" y="5293"/>
                    <a:pt x="4009" y="6232"/>
                    <a:pt x="4326" y="7171"/>
                  </a:cubicBezTo>
                  <a:cubicBezTo>
                    <a:pt x="4643" y="8110"/>
                    <a:pt x="4991" y="9049"/>
                    <a:pt x="5380" y="9519"/>
                  </a:cubicBezTo>
                  <a:cubicBezTo>
                    <a:pt x="5768" y="9988"/>
                    <a:pt x="6198" y="9988"/>
                    <a:pt x="6581" y="10458"/>
                  </a:cubicBezTo>
                  <a:cubicBezTo>
                    <a:pt x="6965" y="10928"/>
                    <a:pt x="7302" y="11867"/>
                    <a:pt x="7635" y="12806"/>
                  </a:cubicBezTo>
                  <a:cubicBezTo>
                    <a:pt x="7967" y="13745"/>
                    <a:pt x="8294" y="14684"/>
                    <a:pt x="8683" y="15154"/>
                  </a:cubicBezTo>
                  <a:cubicBezTo>
                    <a:pt x="9072" y="15623"/>
                    <a:pt x="9522" y="15623"/>
                    <a:pt x="9931" y="16093"/>
                  </a:cubicBezTo>
                  <a:cubicBezTo>
                    <a:pt x="10340" y="16562"/>
                    <a:pt x="10708" y="17501"/>
                    <a:pt x="11102" y="17971"/>
                  </a:cubicBezTo>
                  <a:cubicBezTo>
                    <a:pt x="11495" y="18441"/>
                    <a:pt x="11915" y="18441"/>
                    <a:pt x="12349" y="18441"/>
                  </a:cubicBezTo>
                  <a:cubicBezTo>
                    <a:pt x="12784" y="18441"/>
                    <a:pt x="13234" y="18441"/>
                    <a:pt x="13664" y="18441"/>
                  </a:cubicBezTo>
                  <a:cubicBezTo>
                    <a:pt x="14093" y="18441"/>
                    <a:pt x="14502" y="18441"/>
                    <a:pt x="14916" y="18441"/>
                  </a:cubicBezTo>
                  <a:cubicBezTo>
                    <a:pt x="15331" y="18441"/>
                    <a:pt x="15750" y="18441"/>
                    <a:pt x="16169" y="18441"/>
                  </a:cubicBezTo>
                  <a:cubicBezTo>
                    <a:pt x="16589" y="18441"/>
                    <a:pt x="17008" y="18441"/>
                    <a:pt x="17422" y="18441"/>
                  </a:cubicBezTo>
                  <a:cubicBezTo>
                    <a:pt x="17836" y="18441"/>
                    <a:pt x="18245" y="18441"/>
                    <a:pt x="18598" y="17971"/>
                  </a:cubicBezTo>
                  <a:cubicBezTo>
                    <a:pt x="18951" y="17501"/>
                    <a:pt x="19248" y="16562"/>
                    <a:pt x="19560" y="15154"/>
                  </a:cubicBezTo>
                  <a:cubicBezTo>
                    <a:pt x="19872" y="13745"/>
                    <a:pt x="20199" y="11867"/>
                    <a:pt x="20516" y="11397"/>
                  </a:cubicBezTo>
                  <a:cubicBezTo>
                    <a:pt x="20833" y="10928"/>
                    <a:pt x="21140" y="11867"/>
                    <a:pt x="21319" y="13745"/>
                  </a:cubicBezTo>
                  <a:cubicBezTo>
                    <a:pt x="21498" y="15623"/>
                    <a:pt x="21549" y="18441"/>
                    <a:pt x="21600" y="212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0" y="-1"/>
              <a:ext cx="2100617" cy="399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69" fill="norm" stroke="1" extrusionOk="0">
                  <a:moveTo>
                    <a:pt x="13560" y="3936"/>
                  </a:moveTo>
                  <a:cubicBezTo>
                    <a:pt x="13148" y="3026"/>
                    <a:pt x="12735" y="2117"/>
                    <a:pt x="12258" y="1549"/>
                  </a:cubicBezTo>
                  <a:cubicBezTo>
                    <a:pt x="11781" y="980"/>
                    <a:pt x="11239" y="753"/>
                    <a:pt x="10599" y="525"/>
                  </a:cubicBezTo>
                  <a:cubicBezTo>
                    <a:pt x="9960" y="298"/>
                    <a:pt x="9222" y="71"/>
                    <a:pt x="8485" y="14"/>
                  </a:cubicBezTo>
                  <a:cubicBezTo>
                    <a:pt x="7748" y="-43"/>
                    <a:pt x="7010" y="71"/>
                    <a:pt x="6381" y="412"/>
                  </a:cubicBezTo>
                  <a:cubicBezTo>
                    <a:pt x="5752" y="753"/>
                    <a:pt x="5232" y="1321"/>
                    <a:pt x="4614" y="2288"/>
                  </a:cubicBezTo>
                  <a:cubicBezTo>
                    <a:pt x="3996" y="3254"/>
                    <a:pt x="3280" y="4618"/>
                    <a:pt x="2673" y="6096"/>
                  </a:cubicBezTo>
                  <a:cubicBezTo>
                    <a:pt x="2066" y="7574"/>
                    <a:pt x="1567" y="9165"/>
                    <a:pt x="1133" y="10700"/>
                  </a:cubicBezTo>
                  <a:cubicBezTo>
                    <a:pt x="699" y="12235"/>
                    <a:pt x="331" y="13713"/>
                    <a:pt x="146" y="14793"/>
                  </a:cubicBezTo>
                  <a:cubicBezTo>
                    <a:pt x="-38" y="15873"/>
                    <a:pt x="-38" y="16555"/>
                    <a:pt x="92" y="17408"/>
                  </a:cubicBezTo>
                  <a:cubicBezTo>
                    <a:pt x="222" y="18260"/>
                    <a:pt x="482" y="19283"/>
                    <a:pt x="949" y="20022"/>
                  </a:cubicBezTo>
                  <a:cubicBezTo>
                    <a:pt x="1415" y="20761"/>
                    <a:pt x="2087" y="21216"/>
                    <a:pt x="2792" y="21386"/>
                  </a:cubicBezTo>
                  <a:cubicBezTo>
                    <a:pt x="3497" y="21557"/>
                    <a:pt x="4234" y="21443"/>
                    <a:pt x="4972" y="21216"/>
                  </a:cubicBezTo>
                  <a:cubicBezTo>
                    <a:pt x="5709" y="20989"/>
                    <a:pt x="6446" y="20648"/>
                    <a:pt x="7216" y="20363"/>
                  </a:cubicBezTo>
                  <a:cubicBezTo>
                    <a:pt x="7986" y="20079"/>
                    <a:pt x="8789" y="19852"/>
                    <a:pt x="9591" y="19681"/>
                  </a:cubicBezTo>
                  <a:cubicBezTo>
                    <a:pt x="10393" y="19511"/>
                    <a:pt x="11196" y="19397"/>
                    <a:pt x="11944" y="19397"/>
                  </a:cubicBezTo>
                  <a:cubicBezTo>
                    <a:pt x="12692" y="19397"/>
                    <a:pt x="13386" y="19511"/>
                    <a:pt x="14156" y="19681"/>
                  </a:cubicBezTo>
                  <a:cubicBezTo>
                    <a:pt x="14926" y="19852"/>
                    <a:pt x="15772" y="20079"/>
                    <a:pt x="16552" y="20136"/>
                  </a:cubicBezTo>
                  <a:cubicBezTo>
                    <a:pt x="17333" y="20193"/>
                    <a:pt x="18049" y="20079"/>
                    <a:pt x="18721" y="19511"/>
                  </a:cubicBezTo>
                  <a:cubicBezTo>
                    <a:pt x="19393" y="18942"/>
                    <a:pt x="20022" y="17919"/>
                    <a:pt x="20489" y="16555"/>
                  </a:cubicBezTo>
                  <a:cubicBezTo>
                    <a:pt x="20955" y="15191"/>
                    <a:pt x="21258" y="13485"/>
                    <a:pt x="21410" y="12064"/>
                  </a:cubicBezTo>
                  <a:cubicBezTo>
                    <a:pt x="21562" y="10643"/>
                    <a:pt x="21562" y="9506"/>
                    <a:pt x="21399" y="8085"/>
                  </a:cubicBezTo>
                  <a:cubicBezTo>
                    <a:pt x="21237" y="6664"/>
                    <a:pt x="20911" y="4959"/>
                    <a:pt x="20391" y="3765"/>
                  </a:cubicBezTo>
                  <a:cubicBezTo>
                    <a:pt x="19870" y="2572"/>
                    <a:pt x="19155" y="1890"/>
                    <a:pt x="18276" y="1605"/>
                  </a:cubicBezTo>
                  <a:cubicBezTo>
                    <a:pt x="17398" y="1321"/>
                    <a:pt x="16357" y="1435"/>
                    <a:pt x="15327" y="1662"/>
                  </a:cubicBezTo>
                  <a:cubicBezTo>
                    <a:pt x="14297" y="1890"/>
                    <a:pt x="13278" y="2231"/>
                    <a:pt x="12443" y="2629"/>
                  </a:cubicBezTo>
                  <a:cubicBezTo>
                    <a:pt x="11608" y="3026"/>
                    <a:pt x="10957" y="3481"/>
                    <a:pt x="10307" y="39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391450" y="280247"/>
              <a:ext cx="4746465" cy="491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12" fill="norm" stroke="1" extrusionOk="0">
                  <a:moveTo>
                    <a:pt x="7632" y="3173"/>
                  </a:moveTo>
                  <a:cubicBezTo>
                    <a:pt x="7545" y="3543"/>
                    <a:pt x="7459" y="3914"/>
                    <a:pt x="7338" y="4053"/>
                  </a:cubicBezTo>
                  <a:cubicBezTo>
                    <a:pt x="7218" y="4192"/>
                    <a:pt x="7064" y="4100"/>
                    <a:pt x="6910" y="3775"/>
                  </a:cubicBezTo>
                  <a:cubicBezTo>
                    <a:pt x="6756" y="3451"/>
                    <a:pt x="6602" y="2895"/>
                    <a:pt x="6380" y="2385"/>
                  </a:cubicBezTo>
                  <a:cubicBezTo>
                    <a:pt x="6159" y="1875"/>
                    <a:pt x="5870" y="1411"/>
                    <a:pt x="5586" y="1040"/>
                  </a:cubicBezTo>
                  <a:cubicBezTo>
                    <a:pt x="5302" y="670"/>
                    <a:pt x="5023" y="392"/>
                    <a:pt x="4730" y="206"/>
                  </a:cubicBezTo>
                  <a:cubicBezTo>
                    <a:pt x="4436" y="21"/>
                    <a:pt x="4128" y="-72"/>
                    <a:pt x="3815" y="67"/>
                  </a:cubicBezTo>
                  <a:cubicBezTo>
                    <a:pt x="3502" y="206"/>
                    <a:pt x="3185" y="577"/>
                    <a:pt x="2891" y="994"/>
                  </a:cubicBezTo>
                  <a:cubicBezTo>
                    <a:pt x="2598" y="1411"/>
                    <a:pt x="2328" y="1875"/>
                    <a:pt x="2059" y="2385"/>
                  </a:cubicBezTo>
                  <a:cubicBezTo>
                    <a:pt x="1789" y="2895"/>
                    <a:pt x="1519" y="3451"/>
                    <a:pt x="1250" y="4192"/>
                  </a:cubicBezTo>
                  <a:cubicBezTo>
                    <a:pt x="980" y="4934"/>
                    <a:pt x="711" y="5861"/>
                    <a:pt x="523" y="6649"/>
                  </a:cubicBezTo>
                  <a:cubicBezTo>
                    <a:pt x="336" y="7437"/>
                    <a:pt x="230" y="8086"/>
                    <a:pt x="157" y="8596"/>
                  </a:cubicBezTo>
                  <a:cubicBezTo>
                    <a:pt x="85" y="9106"/>
                    <a:pt x="47" y="9476"/>
                    <a:pt x="23" y="10172"/>
                  </a:cubicBezTo>
                  <a:cubicBezTo>
                    <a:pt x="-1" y="10867"/>
                    <a:pt x="-11" y="11887"/>
                    <a:pt x="18" y="13046"/>
                  </a:cubicBezTo>
                  <a:cubicBezTo>
                    <a:pt x="47" y="14204"/>
                    <a:pt x="114" y="15502"/>
                    <a:pt x="263" y="16661"/>
                  </a:cubicBezTo>
                  <a:cubicBezTo>
                    <a:pt x="413" y="17820"/>
                    <a:pt x="644" y="18840"/>
                    <a:pt x="884" y="19581"/>
                  </a:cubicBezTo>
                  <a:cubicBezTo>
                    <a:pt x="1125" y="20323"/>
                    <a:pt x="1375" y="20786"/>
                    <a:pt x="1673" y="21064"/>
                  </a:cubicBezTo>
                  <a:cubicBezTo>
                    <a:pt x="1972" y="21343"/>
                    <a:pt x="2318" y="21435"/>
                    <a:pt x="2708" y="21482"/>
                  </a:cubicBezTo>
                  <a:cubicBezTo>
                    <a:pt x="3098" y="21528"/>
                    <a:pt x="3531" y="21528"/>
                    <a:pt x="3936" y="21435"/>
                  </a:cubicBezTo>
                  <a:cubicBezTo>
                    <a:pt x="4340" y="21343"/>
                    <a:pt x="4715" y="21157"/>
                    <a:pt x="5052" y="20925"/>
                  </a:cubicBezTo>
                  <a:cubicBezTo>
                    <a:pt x="5389" y="20694"/>
                    <a:pt x="5687" y="20416"/>
                    <a:pt x="5986" y="20184"/>
                  </a:cubicBezTo>
                  <a:cubicBezTo>
                    <a:pt x="6284" y="19952"/>
                    <a:pt x="6583" y="19767"/>
                    <a:pt x="6939" y="19581"/>
                  </a:cubicBezTo>
                  <a:cubicBezTo>
                    <a:pt x="7295" y="19396"/>
                    <a:pt x="7709" y="19210"/>
                    <a:pt x="8070" y="19025"/>
                  </a:cubicBezTo>
                  <a:cubicBezTo>
                    <a:pt x="8431" y="18840"/>
                    <a:pt x="8739" y="18654"/>
                    <a:pt x="9056" y="18469"/>
                  </a:cubicBezTo>
                  <a:cubicBezTo>
                    <a:pt x="9374" y="18283"/>
                    <a:pt x="9701" y="18098"/>
                    <a:pt x="10048" y="17913"/>
                  </a:cubicBezTo>
                  <a:cubicBezTo>
                    <a:pt x="10394" y="17727"/>
                    <a:pt x="10760" y="17542"/>
                    <a:pt x="11121" y="17403"/>
                  </a:cubicBezTo>
                  <a:cubicBezTo>
                    <a:pt x="11482" y="17264"/>
                    <a:pt x="11838" y="17171"/>
                    <a:pt x="12204" y="17032"/>
                  </a:cubicBezTo>
                  <a:cubicBezTo>
                    <a:pt x="12570" y="16893"/>
                    <a:pt x="12945" y="16707"/>
                    <a:pt x="13321" y="16615"/>
                  </a:cubicBezTo>
                  <a:cubicBezTo>
                    <a:pt x="13696" y="16522"/>
                    <a:pt x="14071" y="16522"/>
                    <a:pt x="14452" y="16522"/>
                  </a:cubicBezTo>
                  <a:cubicBezTo>
                    <a:pt x="14832" y="16522"/>
                    <a:pt x="15217" y="16522"/>
                    <a:pt x="15592" y="16568"/>
                  </a:cubicBezTo>
                  <a:cubicBezTo>
                    <a:pt x="15968" y="16615"/>
                    <a:pt x="16333" y="16707"/>
                    <a:pt x="16699" y="16754"/>
                  </a:cubicBezTo>
                  <a:cubicBezTo>
                    <a:pt x="17065" y="16800"/>
                    <a:pt x="17431" y="16800"/>
                    <a:pt x="17806" y="16754"/>
                  </a:cubicBezTo>
                  <a:cubicBezTo>
                    <a:pt x="18182" y="16707"/>
                    <a:pt x="18567" y="16615"/>
                    <a:pt x="18913" y="16476"/>
                  </a:cubicBezTo>
                  <a:cubicBezTo>
                    <a:pt x="19260" y="16337"/>
                    <a:pt x="19568" y="16151"/>
                    <a:pt x="19876" y="15919"/>
                  </a:cubicBezTo>
                  <a:cubicBezTo>
                    <a:pt x="20184" y="15688"/>
                    <a:pt x="20492" y="15410"/>
                    <a:pt x="20723" y="14992"/>
                  </a:cubicBezTo>
                  <a:cubicBezTo>
                    <a:pt x="20954" y="14575"/>
                    <a:pt x="21108" y="14019"/>
                    <a:pt x="21228" y="13416"/>
                  </a:cubicBezTo>
                  <a:cubicBezTo>
                    <a:pt x="21348" y="12814"/>
                    <a:pt x="21435" y="12165"/>
                    <a:pt x="21493" y="11655"/>
                  </a:cubicBezTo>
                  <a:cubicBezTo>
                    <a:pt x="21550" y="11145"/>
                    <a:pt x="21579" y="10774"/>
                    <a:pt x="21584" y="10033"/>
                  </a:cubicBezTo>
                  <a:cubicBezTo>
                    <a:pt x="21589" y="9291"/>
                    <a:pt x="21570" y="8179"/>
                    <a:pt x="21517" y="7252"/>
                  </a:cubicBezTo>
                  <a:cubicBezTo>
                    <a:pt x="21464" y="6325"/>
                    <a:pt x="21377" y="5583"/>
                    <a:pt x="21190" y="4980"/>
                  </a:cubicBezTo>
                  <a:cubicBezTo>
                    <a:pt x="21002" y="4378"/>
                    <a:pt x="20713" y="3914"/>
                    <a:pt x="20400" y="3636"/>
                  </a:cubicBezTo>
                  <a:cubicBezTo>
                    <a:pt x="20087" y="3358"/>
                    <a:pt x="19750" y="3265"/>
                    <a:pt x="19370" y="3219"/>
                  </a:cubicBezTo>
                  <a:cubicBezTo>
                    <a:pt x="18990" y="3173"/>
                    <a:pt x="18567" y="3173"/>
                    <a:pt x="18182" y="3126"/>
                  </a:cubicBezTo>
                  <a:cubicBezTo>
                    <a:pt x="17796" y="3080"/>
                    <a:pt x="17450" y="2987"/>
                    <a:pt x="17060" y="2941"/>
                  </a:cubicBezTo>
                  <a:cubicBezTo>
                    <a:pt x="16670" y="2895"/>
                    <a:pt x="16237" y="2895"/>
                    <a:pt x="15833" y="2941"/>
                  </a:cubicBezTo>
                  <a:cubicBezTo>
                    <a:pt x="15429" y="2987"/>
                    <a:pt x="15053" y="3080"/>
                    <a:pt x="14692" y="3219"/>
                  </a:cubicBezTo>
                  <a:cubicBezTo>
                    <a:pt x="14331" y="3358"/>
                    <a:pt x="13985" y="3543"/>
                    <a:pt x="13624" y="3683"/>
                  </a:cubicBezTo>
                  <a:cubicBezTo>
                    <a:pt x="13263" y="3822"/>
                    <a:pt x="12887" y="3914"/>
                    <a:pt x="12517" y="4053"/>
                  </a:cubicBezTo>
                  <a:cubicBezTo>
                    <a:pt x="12146" y="4192"/>
                    <a:pt x="11780" y="4378"/>
                    <a:pt x="11405" y="4470"/>
                  </a:cubicBezTo>
                  <a:cubicBezTo>
                    <a:pt x="11030" y="4563"/>
                    <a:pt x="10645" y="4563"/>
                    <a:pt x="10255" y="4563"/>
                  </a:cubicBezTo>
                  <a:cubicBezTo>
                    <a:pt x="9865" y="4563"/>
                    <a:pt x="9470" y="4563"/>
                    <a:pt x="9090" y="4563"/>
                  </a:cubicBezTo>
                  <a:cubicBezTo>
                    <a:pt x="8710" y="4563"/>
                    <a:pt x="8344" y="4563"/>
                    <a:pt x="7988" y="4610"/>
                  </a:cubicBezTo>
                  <a:cubicBezTo>
                    <a:pt x="7632" y="4656"/>
                    <a:pt x="7285" y="4749"/>
                    <a:pt x="6944" y="4888"/>
                  </a:cubicBezTo>
                  <a:cubicBezTo>
                    <a:pt x="6602" y="5027"/>
                    <a:pt x="6265" y="5212"/>
                    <a:pt x="5914" y="5537"/>
                  </a:cubicBezTo>
                  <a:cubicBezTo>
                    <a:pt x="5562" y="5861"/>
                    <a:pt x="5196" y="6325"/>
                    <a:pt x="4831" y="6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21" name="Drawing"/>
          <p:cNvGrpSpPr/>
          <p:nvPr/>
        </p:nvGrpSpPr>
        <p:grpSpPr>
          <a:xfrm>
            <a:off x="786294" y="4629340"/>
            <a:ext cx="10586556" cy="4946460"/>
            <a:chOff x="0" y="0"/>
            <a:chExt cx="10586555" cy="4946459"/>
          </a:xfrm>
        </p:grpSpPr>
        <p:sp>
          <p:nvSpPr>
            <p:cNvPr id="333" name="Line"/>
            <p:cNvSpPr/>
            <p:nvPr/>
          </p:nvSpPr>
          <p:spPr>
            <a:xfrm>
              <a:off x="126887" y="62196"/>
              <a:ext cx="248869" cy="206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072" fill="norm" stroke="1" extrusionOk="0">
                  <a:moveTo>
                    <a:pt x="9441" y="11130"/>
                  </a:moveTo>
                  <a:cubicBezTo>
                    <a:pt x="10173" y="9186"/>
                    <a:pt x="10905" y="7242"/>
                    <a:pt x="11271" y="5622"/>
                  </a:cubicBezTo>
                  <a:cubicBezTo>
                    <a:pt x="11637" y="4002"/>
                    <a:pt x="11637" y="2706"/>
                    <a:pt x="10356" y="1626"/>
                  </a:cubicBezTo>
                  <a:cubicBezTo>
                    <a:pt x="9075" y="546"/>
                    <a:pt x="6512" y="-318"/>
                    <a:pt x="4681" y="114"/>
                  </a:cubicBezTo>
                  <a:cubicBezTo>
                    <a:pt x="2851" y="546"/>
                    <a:pt x="1753" y="2274"/>
                    <a:pt x="1020" y="5622"/>
                  </a:cubicBezTo>
                  <a:cubicBezTo>
                    <a:pt x="288" y="8970"/>
                    <a:pt x="-78" y="13938"/>
                    <a:pt x="14" y="16854"/>
                  </a:cubicBezTo>
                  <a:cubicBezTo>
                    <a:pt x="105" y="19770"/>
                    <a:pt x="654" y="20634"/>
                    <a:pt x="1844" y="20958"/>
                  </a:cubicBezTo>
                  <a:cubicBezTo>
                    <a:pt x="3034" y="21282"/>
                    <a:pt x="4864" y="21066"/>
                    <a:pt x="6420" y="18366"/>
                  </a:cubicBezTo>
                  <a:cubicBezTo>
                    <a:pt x="7976" y="15666"/>
                    <a:pt x="9258" y="10482"/>
                    <a:pt x="9898" y="7350"/>
                  </a:cubicBezTo>
                  <a:cubicBezTo>
                    <a:pt x="10539" y="4218"/>
                    <a:pt x="10539" y="3138"/>
                    <a:pt x="10630" y="3354"/>
                  </a:cubicBezTo>
                  <a:cubicBezTo>
                    <a:pt x="10722" y="3570"/>
                    <a:pt x="10905" y="5082"/>
                    <a:pt x="11637" y="7242"/>
                  </a:cubicBezTo>
                  <a:cubicBezTo>
                    <a:pt x="12369" y="9402"/>
                    <a:pt x="13651" y="12210"/>
                    <a:pt x="15390" y="14370"/>
                  </a:cubicBezTo>
                  <a:cubicBezTo>
                    <a:pt x="17129" y="16530"/>
                    <a:pt x="19325" y="18042"/>
                    <a:pt x="21522" y="19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394805" y="42713"/>
              <a:ext cx="116695" cy="28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400" fill="norm" stroke="1" extrusionOk="0">
                  <a:moveTo>
                    <a:pt x="3352" y="115"/>
                  </a:moveTo>
                  <a:cubicBezTo>
                    <a:pt x="5214" y="-42"/>
                    <a:pt x="7076" y="-200"/>
                    <a:pt x="9869" y="825"/>
                  </a:cubicBezTo>
                  <a:cubicBezTo>
                    <a:pt x="12662" y="1850"/>
                    <a:pt x="16386" y="4057"/>
                    <a:pt x="18621" y="6501"/>
                  </a:cubicBezTo>
                  <a:cubicBezTo>
                    <a:pt x="20855" y="8945"/>
                    <a:pt x="21600" y="11625"/>
                    <a:pt x="18248" y="14147"/>
                  </a:cubicBezTo>
                  <a:cubicBezTo>
                    <a:pt x="14897" y="16670"/>
                    <a:pt x="7448" y="19035"/>
                    <a:pt x="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-1" y="-1"/>
              <a:ext cx="83657" cy="323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47" fill="norm" stroke="1" extrusionOk="0">
                  <a:moveTo>
                    <a:pt x="21342" y="5037"/>
                  </a:moveTo>
                  <a:cubicBezTo>
                    <a:pt x="21342" y="3915"/>
                    <a:pt x="21342" y="2792"/>
                    <a:pt x="20532" y="1881"/>
                  </a:cubicBezTo>
                  <a:cubicBezTo>
                    <a:pt x="19722" y="969"/>
                    <a:pt x="18102" y="268"/>
                    <a:pt x="15942" y="57"/>
                  </a:cubicBezTo>
                  <a:cubicBezTo>
                    <a:pt x="13782" y="-153"/>
                    <a:pt x="11082" y="128"/>
                    <a:pt x="7572" y="2372"/>
                  </a:cubicBezTo>
                  <a:cubicBezTo>
                    <a:pt x="4062" y="4616"/>
                    <a:pt x="-258" y="8824"/>
                    <a:pt x="12" y="12190"/>
                  </a:cubicBezTo>
                  <a:cubicBezTo>
                    <a:pt x="282" y="15556"/>
                    <a:pt x="5142" y="18081"/>
                    <a:pt x="9462" y="19483"/>
                  </a:cubicBezTo>
                  <a:cubicBezTo>
                    <a:pt x="13782" y="20886"/>
                    <a:pt x="17562" y="21166"/>
                    <a:pt x="21342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955722" y="2056938"/>
              <a:ext cx="35984" cy="901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21600" y="21556"/>
                  </a:moveTo>
                  <a:cubicBezTo>
                    <a:pt x="20329" y="20494"/>
                    <a:pt x="19059" y="19431"/>
                    <a:pt x="15882" y="18015"/>
                  </a:cubicBezTo>
                  <a:cubicBezTo>
                    <a:pt x="12706" y="16599"/>
                    <a:pt x="7624" y="14828"/>
                    <a:pt x="4447" y="12931"/>
                  </a:cubicBezTo>
                  <a:cubicBezTo>
                    <a:pt x="1271" y="11034"/>
                    <a:pt x="0" y="9011"/>
                    <a:pt x="0" y="7089"/>
                  </a:cubicBezTo>
                  <a:cubicBezTo>
                    <a:pt x="0" y="5166"/>
                    <a:pt x="1271" y="3345"/>
                    <a:pt x="1906" y="2258"/>
                  </a:cubicBezTo>
                  <a:cubicBezTo>
                    <a:pt x="2541" y="1170"/>
                    <a:pt x="2541" y="816"/>
                    <a:pt x="3176" y="512"/>
                  </a:cubicBezTo>
                  <a:cubicBezTo>
                    <a:pt x="3812" y="209"/>
                    <a:pt x="5082" y="-44"/>
                    <a:pt x="7624" y="7"/>
                  </a:cubicBezTo>
                  <a:cubicBezTo>
                    <a:pt x="10165" y="57"/>
                    <a:pt x="13976" y="411"/>
                    <a:pt x="17788" y="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820255" y="2717609"/>
              <a:ext cx="215901" cy="23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5082" y="8836"/>
                  </a:moveTo>
                  <a:cubicBezTo>
                    <a:pt x="3812" y="7265"/>
                    <a:pt x="2541" y="5695"/>
                    <a:pt x="1588" y="4418"/>
                  </a:cubicBezTo>
                  <a:cubicBezTo>
                    <a:pt x="635" y="3142"/>
                    <a:pt x="0" y="2160"/>
                    <a:pt x="0" y="2258"/>
                  </a:cubicBezTo>
                  <a:cubicBezTo>
                    <a:pt x="0" y="2356"/>
                    <a:pt x="635" y="3535"/>
                    <a:pt x="2541" y="6087"/>
                  </a:cubicBezTo>
                  <a:cubicBezTo>
                    <a:pt x="4447" y="8640"/>
                    <a:pt x="7624" y="12567"/>
                    <a:pt x="9741" y="15120"/>
                  </a:cubicBezTo>
                  <a:cubicBezTo>
                    <a:pt x="11859" y="17673"/>
                    <a:pt x="12918" y="18851"/>
                    <a:pt x="14188" y="19833"/>
                  </a:cubicBezTo>
                  <a:cubicBezTo>
                    <a:pt x="15459" y="20815"/>
                    <a:pt x="16941" y="21600"/>
                    <a:pt x="17894" y="21502"/>
                  </a:cubicBezTo>
                  <a:cubicBezTo>
                    <a:pt x="18847" y="21404"/>
                    <a:pt x="19271" y="20422"/>
                    <a:pt x="19588" y="17378"/>
                  </a:cubicBezTo>
                  <a:cubicBezTo>
                    <a:pt x="19906" y="14335"/>
                    <a:pt x="20118" y="9229"/>
                    <a:pt x="20435" y="5989"/>
                  </a:cubicBezTo>
                  <a:cubicBezTo>
                    <a:pt x="20753" y="2749"/>
                    <a:pt x="21176" y="13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416098" y="2366096"/>
              <a:ext cx="299103" cy="165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132" fill="norm" stroke="1" extrusionOk="0">
                  <a:moveTo>
                    <a:pt x="3918" y="289"/>
                  </a:moveTo>
                  <a:cubicBezTo>
                    <a:pt x="2559" y="19"/>
                    <a:pt x="1199" y="-251"/>
                    <a:pt x="520" y="424"/>
                  </a:cubicBezTo>
                  <a:cubicBezTo>
                    <a:pt x="-160" y="1099"/>
                    <a:pt x="-160" y="2719"/>
                    <a:pt x="444" y="4744"/>
                  </a:cubicBezTo>
                  <a:cubicBezTo>
                    <a:pt x="1048" y="6769"/>
                    <a:pt x="2257" y="9199"/>
                    <a:pt x="4976" y="12034"/>
                  </a:cubicBezTo>
                  <a:cubicBezTo>
                    <a:pt x="7695" y="14869"/>
                    <a:pt x="11924" y="18109"/>
                    <a:pt x="14718" y="19729"/>
                  </a:cubicBezTo>
                  <a:cubicBezTo>
                    <a:pt x="17513" y="21349"/>
                    <a:pt x="18872" y="21349"/>
                    <a:pt x="19778" y="20809"/>
                  </a:cubicBezTo>
                  <a:cubicBezTo>
                    <a:pt x="20685" y="20269"/>
                    <a:pt x="21138" y="19189"/>
                    <a:pt x="21289" y="17839"/>
                  </a:cubicBezTo>
                  <a:cubicBezTo>
                    <a:pt x="21440" y="16489"/>
                    <a:pt x="21289" y="14869"/>
                    <a:pt x="20760" y="12979"/>
                  </a:cubicBezTo>
                  <a:cubicBezTo>
                    <a:pt x="20232" y="11089"/>
                    <a:pt x="19325" y="8929"/>
                    <a:pt x="18570" y="7309"/>
                  </a:cubicBezTo>
                  <a:cubicBezTo>
                    <a:pt x="17815" y="5689"/>
                    <a:pt x="17211" y="4609"/>
                    <a:pt x="16531" y="4474"/>
                  </a:cubicBezTo>
                  <a:cubicBezTo>
                    <a:pt x="15851" y="4339"/>
                    <a:pt x="15096" y="5149"/>
                    <a:pt x="14945" y="6094"/>
                  </a:cubicBezTo>
                  <a:cubicBezTo>
                    <a:pt x="14794" y="7039"/>
                    <a:pt x="15247" y="8119"/>
                    <a:pt x="15700" y="9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563905" y="2209609"/>
              <a:ext cx="13398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600" fill="norm" stroke="1" extrusionOk="0">
                  <a:moveTo>
                    <a:pt x="3359" y="21600"/>
                  </a:moveTo>
                  <a:cubicBezTo>
                    <a:pt x="2030" y="20571"/>
                    <a:pt x="701" y="19543"/>
                    <a:pt x="202" y="18171"/>
                  </a:cubicBezTo>
                  <a:cubicBezTo>
                    <a:pt x="-296" y="16800"/>
                    <a:pt x="36" y="15086"/>
                    <a:pt x="2196" y="13200"/>
                  </a:cubicBezTo>
                  <a:cubicBezTo>
                    <a:pt x="4356" y="11314"/>
                    <a:pt x="8344" y="9257"/>
                    <a:pt x="11169" y="8229"/>
                  </a:cubicBezTo>
                  <a:cubicBezTo>
                    <a:pt x="13993" y="7200"/>
                    <a:pt x="15655" y="7200"/>
                    <a:pt x="17316" y="7543"/>
                  </a:cubicBezTo>
                  <a:cubicBezTo>
                    <a:pt x="18978" y="7886"/>
                    <a:pt x="20639" y="8571"/>
                    <a:pt x="20972" y="9600"/>
                  </a:cubicBezTo>
                  <a:cubicBezTo>
                    <a:pt x="21304" y="10629"/>
                    <a:pt x="20307" y="12000"/>
                    <a:pt x="18479" y="12857"/>
                  </a:cubicBezTo>
                  <a:cubicBezTo>
                    <a:pt x="16652" y="13714"/>
                    <a:pt x="13993" y="14057"/>
                    <a:pt x="11002" y="11829"/>
                  </a:cubicBezTo>
                  <a:cubicBezTo>
                    <a:pt x="8012" y="9600"/>
                    <a:pt x="4689" y="4800"/>
                    <a:pt x="13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559905" y="2108951"/>
              <a:ext cx="133351" cy="68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7564"/>
                  </a:moveTo>
                  <a:cubicBezTo>
                    <a:pt x="686" y="10836"/>
                    <a:pt x="1371" y="14109"/>
                    <a:pt x="3600" y="16400"/>
                  </a:cubicBezTo>
                  <a:cubicBezTo>
                    <a:pt x="5829" y="18691"/>
                    <a:pt x="9600" y="20000"/>
                    <a:pt x="12514" y="20654"/>
                  </a:cubicBezTo>
                  <a:cubicBezTo>
                    <a:pt x="15429" y="21309"/>
                    <a:pt x="17486" y="21309"/>
                    <a:pt x="19029" y="20000"/>
                  </a:cubicBezTo>
                  <a:cubicBezTo>
                    <a:pt x="20571" y="18691"/>
                    <a:pt x="21600" y="16073"/>
                    <a:pt x="21600" y="13454"/>
                  </a:cubicBezTo>
                  <a:cubicBezTo>
                    <a:pt x="21600" y="10836"/>
                    <a:pt x="20571" y="8218"/>
                    <a:pt x="18514" y="5600"/>
                  </a:cubicBezTo>
                  <a:cubicBezTo>
                    <a:pt x="16457" y="2982"/>
                    <a:pt x="13371" y="364"/>
                    <a:pt x="11143" y="36"/>
                  </a:cubicBezTo>
                  <a:cubicBezTo>
                    <a:pt x="8914" y="-291"/>
                    <a:pt x="7543" y="1673"/>
                    <a:pt x="6171" y="3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580677" y="1834959"/>
              <a:ext cx="95973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600" fill="norm" stroke="1" extrusionOk="0">
                  <a:moveTo>
                    <a:pt x="1005" y="21600"/>
                  </a:moveTo>
                  <a:cubicBezTo>
                    <a:pt x="5600" y="20965"/>
                    <a:pt x="10196" y="20329"/>
                    <a:pt x="13873" y="19588"/>
                  </a:cubicBezTo>
                  <a:cubicBezTo>
                    <a:pt x="17549" y="18847"/>
                    <a:pt x="20307" y="18000"/>
                    <a:pt x="20766" y="17259"/>
                  </a:cubicBezTo>
                  <a:cubicBezTo>
                    <a:pt x="21226" y="16518"/>
                    <a:pt x="19388" y="15882"/>
                    <a:pt x="17320" y="15353"/>
                  </a:cubicBezTo>
                  <a:cubicBezTo>
                    <a:pt x="15252" y="14824"/>
                    <a:pt x="12954" y="14400"/>
                    <a:pt x="10656" y="14082"/>
                  </a:cubicBezTo>
                  <a:cubicBezTo>
                    <a:pt x="8358" y="13765"/>
                    <a:pt x="6060" y="13553"/>
                    <a:pt x="5600" y="13024"/>
                  </a:cubicBezTo>
                  <a:cubicBezTo>
                    <a:pt x="5141" y="12494"/>
                    <a:pt x="6520" y="11647"/>
                    <a:pt x="7898" y="10800"/>
                  </a:cubicBezTo>
                  <a:cubicBezTo>
                    <a:pt x="9277" y="9953"/>
                    <a:pt x="10656" y="9106"/>
                    <a:pt x="12494" y="8471"/>
                  </a:cubicBezTo>
                  <a:cubicBezTo>
                    <a:pt x="14332" y="7835"/>
                    <a:pt x="16630" y="7412"/>
                    <a:pt x="16630" y="6988"/>
                  </a:cubicBezTo>
                  <a:cubicBezTo>
                    <a:pt x="16630" y="6565"/>
                    <a:pt x="14332" y="6141"/>
                    <a:pt x="12035" y="5824"/>
                  </a:cubicBezTo>
                  <a:cubicBezTo>
                    <a:pt x="9737" y="5506"/>
                    <a:pt x="7439" y="5294"/>
                    <a:pt x="5141" y="4976"/>
                  </a:cubicBezTo>
                  <a:cubicBezTo>
                    <a:pt x="2843" y="4659"/>
                    <a:pt x="545" y="4235"/>
                    <a:pt x="86" y="3600"/>
                  </a:cubicBezTo>
                  <a:cubicBezTo>
                    <a:pt x="-374" y="2965"/>
                    <a:pt x="1005" y="2118"/>
                    <a:pt x="4452" y="1482"/>
                  </a:cubicBezTo>
                  <a:cubicBezTo>
                    <a:pt x="7898" y="847"/>
                    <a:pt x="13413" y="424"/>
                    <a:pt x="189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373638" y="1676209"/>
              <a:ext cx="309405" cy="126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14" fill="norm" stroke="1" extrusionOk="0">
                  <a:moveTo>
                    <a:pt x="16016" y="10800"/>
                  </a:moveTo>
                  <a:cubicBezTo>
                    <a:pt x="15282" y="11160"/>
                    <a:pt x="14547" y="11520"/>
                    <a:pt x="14180" y="12600"/>
                  </a:cubicBezTo>
                  <a:cubicBezTo>
                    <a:pt x="13812" y="13680"/>
                    <a:pt x="13812" y="15480"/>
                    <a:pt x="14180" y="16920"/>
                  </a:cubicBezTo>
                  <a:cubicBezTo>
                    <a:pt x="14547" y="18360"/>
                    <a:pt x="15282" y="19440"/>
                    <a:pt x="16090" y="20160"/>
                  </a:cubicBezTo>
                  <a:cubicBezTo>
                    <a:pt x="16898" y="20880"/>
                    <a:pt x="17780" y="21240"/>
                    <a:pt x="18661" y="21420"/>
                  </a:cubicBezTo>
                  <a:cubicBezTo>
                    <a:pt x="19543" y="21600"/>
                    <a:pt x="20424" y="21600"/>
                    <a:pt x="20939" y="20700"/>
                  </a:cubicBezTo>
                  <a:cubicBezTo>
                    <a:pt x="21453" y="19800"/>
                    <a:pt x="21600" y="18000"/>
                    <a:pt x="21380" y="16200"/>
                  </a:cubicBezTo>
                  <a:cubicBezTo>
                    <a:pt x="21159" y="14400"/>
                    <a:pt x="20571" y="12600"/>
                    <a:pt x="18588" y="10620"/>
                  </a:cubicBezTo>
                  <a:cubicBezTo>
                    <a:pt x="16604" y="8640"/>
                    <a:pt x="13224" y="6480"/>
                    <a:pt x="10139" y="5220"/>
                  </a:cubicBezTo>
                  <a:cubicBezTo>
                    <a:pt x="7053" y="3960"/>
                    <a:pt x="4261" y="3600"/>
                    <a:pt x="2498" y="3420"/>
                  </a:cubicBezTo>
                  <a:cubicBezTo>
                    <a:pt x="735" y="3240"/>
                    <a:pt x="0" y="3240"/>
                    <a:pt x="0" y="3780"/>
                  </a:cubicBezTo>
                  <a:cubicBezTo>
                    <a:pt x="0" y="4320"/>
                    <a:pt x="735" y="5400"/>
                    <a:pt x="2939" y="6300"/>
                  </a:cubicBezTo>
                  <a:cubicBezTo>
                    <a:pt x="5143" y="7200"/>
                    <a:pt x="8816" y="7920"/>
                    <a:pt x="11902" y="6840"/>
                  </a:cubicBezTo>
                  <a:cubicBezTo>
                    <a:pt x="14988" y="5760"/>
                    <a:pt x="17486" y="2880"/>
                    <a:pt x="199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445605" y="1365059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43" y="1800"/>
                    <a:pt x="11286" y="3600"/>
                    <a:pt x="14886" y="7200"/>
                  </a:cubicBezTo>
                  <a:cubicBezTo>
                    <a:pt x="18486" y="10800"/>
                    <a:pt x="20043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426555" y="1168209"/>
              <a:ext cx="825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8831" y="21453"/>
                    <a:pt x="16062" y="21306"/>
                    <a:pt x="13569" y="20278"/>
                  </a:cubicBezTo>
                  <a:cubicBezTo>
                    <a:pt x="11077" y="19249"/>
                    <a:pt x="8862" y="17339"/>
                    <a:pt x="6646" y="13812"/>
                  </a:cubicBezTo>
                  <a:cubicBezTo>
                    <a:pt x="4431" y="10286"/>
                    <a:pt x="2215" y="5143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2731605" y="336359"/>
              <a:ext cx="12509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96" y="19872"/>
                    <a:pt x="2193" y="18144"/>
                    <a:pt x="3472" y="16560"/>
                  </a:cubicBezTo>
                  <a:cubicBezTo>
                    <a:pt x="4751" y="14976"/>
                    <a:pt x="6213" y="13536"/>
                    <a:pt x="7639" y="12240"/>
                  </a:cubicBezTo>
                  <a:cubicBezTo>
                    <a:pt x="9064" y="10944"/>
                    <a:pt x="10453" y="9792"/>
                    <a:pt x="11878" y="8928"/>
                  </a:cubicBezTo>
                  <a:cubicBezTo>
                    <a:pt x="13304" y="8064"/>
                    <a:pt x="14765" y="7488"/>
                    <a:pt x="16063" y="6768"/>
                  </a:cubicBezTo>
                  <a:cubicBezTo>
                    <a:pt x="17360" y="6048"/>
                    <a:pt x="18493" y="5184"/>
                    <a:pt x="19389" y="4032"/>
                  </a:cubicBezTo>
                  <a:cubicBezTo>
                    <a:pt x="20284" y="2880"/>
                    <a:pt x="2094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3823805" y="247459"/>
              <a:ext cx="148989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600" fill="norm" stroke="1" extrusionOk="0">
                  <a:moveTo>
                    <a:pt x="0" y="0"/>
                  </a:moveTo>
                  <a:cubicBezTo>
                    <a:pt x="4500" y="1405"/>
                    <a:pt x="9000" y="2810"/>
                    <a:pt x="12600" y="4127"/>
                  </a:cubicBezTo>
                  <a:cubicBezTo>
                    <a:pt x="16200" y="5444"/>
                    <a:pt x="18900" y="6673"/>
                    <a:pt x="20250" y="7727"/>
                  </a:cubicBezTo>
                  <a:cubicBezTo>
                    <a:pt x="21600" y="8780"/>
                    <a:pt x="21600" y="9659"/>
                    <a:pt x="18600" y="11941"/>
                  </a:cubicBezTo>
                  <a:cubicBezTo>
                    <a:pt x="15600" y="14224"/>
                    <a:pt x="9600" y="17912"/>
                    <a:pt x="3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4284678" y="196659"/>
              <a:ext cx="2172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500"/>
                    <a:pt x="4448" y="9000"/>
                    <a:pt x="1502" y="12600"/>
                  </a:cubicBezTo>
                  <a:cubicBezTo>
                    <a:pt x="-1443" y="16200"/>
                    <a:pt x="521" y="189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4149401" y="232496"/>
              <a:ext cx="252255" cy="8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110" fill="norm" stroke="1" extrusionOk="0">
                  <a:moveTo>
                    <a:pt x="2011" y="21110"/>
                  </a:moveTo>
                  <a:cubicBezTo>
                    <a:pt x="1111" y="19003"/>
                    <a:pt x="211" y="16895"/>
                    <a:pt x="31" y="14788"/>
                  </a:cubicBezTo>
                  <a:cubicBezTo>
                    <a:pt x="-149" y="12681"/>
                    <a:pt x="391" y="10573"/>
                    <a:pt x="3001" y="7939"/>
                  </a:cubicBezTo>
                  <a:cubicBezTo>
                    <a:pt x="5611" y="5305"/>
                    <a:pt x="10291" y="2144"/>
                    <a:pt x="13711" y="827"/>
                  </a:cubicBezTo>
                  <a:cubicBezTo>
                    <a:pt x="17131" y="-490"/>
                    <a:pt x="19291" y="37"/>
                    <a:pt x="21451" y="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4372564" y="348556"/>
              <a:ext cx="130692" cy="143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218" fill="norm" stroke="1" extrusionOk="0">
                  <a:moveTo>
                    <a:pt x="1626" y="9465"/>
                  </a:moveTo>
                  <a:cubicBezTo>
                    <a:pt x="4369" y="7274"/>
                    <a:pt x="7112" y="5083"/>
                    <a:pt x="8998" y="3361"/>
                  </a:cubicBezTo>
                  <a:cubicBezTo>
                    <a:pt x="10883" y="1639"/>
                    <a:pt x="11912" y="387"/>
                    <a:pt x="11569" y="74"/>
                  </a:cubicBezTo>
                  <a:cubicBezTo>
                    <a:pt x="11226" y="-239"/>
                    <a:pt x="9512" y="387"/>
                    <a:pt x="7283" y="2891"/>
                  </a:cubicBezTo>
                  <a:cubicBezTo>
                    <a:pt x="5055" y="5396"/>
                    <a:pt x="2312" y="9778"/>
                    <a:pt x="940" y="12752"/>
                  </a:cubicBezTo>
                  <a:cubicBezTo>
                    <a:pt x="-431" y="15726"/>
                    <a:pt x="-431" y="17291"/>
                    <a:pt x="1798" y="18700"/>
                  </a:cubicBezTo>
                  <a:cubicBezTo>
                    <a:pt x="4026" y="20109"/>
                    <a:pt x="8483" y="21361"/>
                    <a:pt x="12083" y="21204"/>
                  </a:cubicBezTo>
                  <a:cubicBezTo>
                    <a:pt x="15683" y="21048"/>
                    <a:pt x="18426" y="19483"/>
                    <a:pt x="21169" y="17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4519871" y="317309"/>
              <a:ext cx="91335" cy="157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40" fill="norm" stroke="1" extrusionOk="0">
                  <a:moveTo>
                    <a:pt x="21183" y="0"/>
                  </a:moveTo>
                  <a:cubicBezTo>
                    <a:pt x="15783" y="288"/>
                    <a:pt x="10383" y="576"/>
                    <a:pt x="6701" y="1152"/>
                  </a:cubicBezTo>
                  <a:cubicBezTo>
                    <a:pt x="3019" y="1728"/>
                    <a:pt x="1056" y="2592"/>
                    <a:pt x="319" y="3744"/>
                  </a:cubicBezTo>
                  <a:cubicBezTo>
                    <a:pt x="-417" y="4896"/>
                    <a:pt x="74" y="6336"/>
                    <a:pt x="2283" y="8208"/>
                  </a:cubicBezTo>
                  <a:cubicBezTo>
                    <a:pt x="4492" y="10080"/>
                    <a:pt x="8419" y="12384"/>
                    <a:pt x="11365" y="13968"/>
                  </a:cubicBezTo>
                  <a:cubicBezTo>
                    <a:pt x="14310" y="15552"/>
                    <a:pt x="16274" y="16416"/>
                    <a:pt x="17256" y="17568"/>
                  </a:cubicBezTo>
                  <a:cubicBezTo>
                    <a:pt x="18238" y="18720"/>
                    <a:pt x="18238" y="20160"/>
                    <a:pt x="16519" y="20880"/>
                  </a:cubicBezTo>
                  <a:cubicBezTo>
                    <a:pt x="14801" y="21600"/>
                    <a:pt x="11365" y="21600"/>
                    <a:pt x="8419" y="21024"/>
                  </a:cubicBezTo>
                  <a:cubicBezTo>
                    <a:pt x="5474" y="20448"/>
                    <a:pt x="3019" y="19296"/>
                    <a:pt x="565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4697988" y="202737"/>
              <a:ext cx="65618" cy="301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2787" y="1369"/>
                  </a:moveTo>
                  <a:cubicBezTo>
                    <a:pt x="4181" y="619"/>
                    <a:pt x="5574" y="-131"/>
                    <a:pt x="5574" y="19"/>
                  </a:cubicBezTo>
                  <a:cubicBezTo>
                    <a:pt x="5574" y="169"/>
                    <a:pt x="4181" y="1219"/>
                    <a:pt x="2787" y="4069"/>
                  </a:cubicBezTo>
                  <a:cubicBezTo>
                    <a:pt x="1394" y="6919"/>
                    <a:pt x="0" y="11569"/>
                    <a:pt x="0" y="14719"/>
                  </a:cubicBezTo>
                  <a:cubicBezTo>
                    <a:pt x="0" y="17869"/>
                    <a:pt x="1394" y="19519"/>
                    <a:pt x="3832" y="20419"/>
                  </a:cubicBezTo>
                  <a:cubicBezTo>
                    <a:pt x="6271" y="21319"/>
                    <a:pt x="9755" y="21469"/>
                    <a:pt x="12890" y="21319"/>
                  </a:cubicBezTo>
                  <a:cubicBezTo>
                    <a:pt x="16026" y="21169"/>
                    <a:pt x="18813" y="20719"/>
                    <a:pt x="21600" y="20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4681055" y="355409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5156174" y="220227"/>
              <a:ext cx="134567" cy="227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088" fill="norm" stroke="1" extrusionOk="0">
                  <a:moveTo>
                    <a:pt x="18830" y="5472"/>
                  </a:moveTo>
                  <a:cubicBezTo>
                    <a:pt x="17848" y="4490"/>
                    <a:pt x="16866" y="3508"/>
                    <a:pt x="14412" y="3312"/>
                  </a:cubicBezTo>
                  <a:cubicBezTo>
                    <a:pt x="11957" y="3115"/>
                    <a:pt x="8030" y="3704"/>
                    <a:pt x="5084" y="6061"/>
                  </a:cubicBezTo>
                  <a:cubicBezTo>
                    <a:pt x="2139" y="8417"/>
                    <a:pt x="175" y="12541"/>
                    <a:pt x="12" y="15388"/>
                  </a:cubicBezTo>
                  <a:cubicBezTo>
                    <a:pt x="-152" y="18235"/>
                    <a:pt x="1484" y="19806"/>
                    <a:pt x="3939" y="20592"/>
                  </a:cubicBezTo>
                  <a:cubicBezTo>
                    <a:pt x="6393" y="21377"/>
                    <a:pt x="9666" y="21377"/>
                    <a:pt x="12939" y="19512"/>
                  </a:cubicBezTo>
                  <a:cubicBezTo>
                    <a:pt x="16212" y="17646"/>
                    <a:pt x="19484" y="13915"/>
                    <a:pt x="20466" y="10381"/>
                  </a:cubicBezTo>
                  <a:cubicBezTo>
                    <a:pt x="21448" y="6846"/>
                    <a:pt x="20139" y="3508"/>
                    <a:pt x="18666" y="1741"/>
                  </a:cubicBezTo>
                  <a:cubicBezTo>
                    <a:pt x="17193" y="-27"/>
                    <a:pt x="15557" y="-223"/>
                    <a:pt x="14739" y="170"/>
                  </a:cubicBezTo>
                  <a:cubicBezTo>
                    <a:pt x="13921" y="562"/>
                    <a:pt x="13921" y="1544"/>
                    <a:pt x="13921" y="2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5355213" y="132897"/>
              <a:ext cx="474294" cy="435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61" fill="norm" stroke="1" extrusionOk="0">
                  <a:moveTo>
                    <a:pt x="1104" y="8466"/>
                  </a:moveTo>
                  <a:cubicBezTo>
                    <a:pt x="720" y="9405"/>
                    <a:pt x="336" y="10344"/>
                    <a:pt x="144" y="11126"/>
                  </a:cubicBezTo>
                  <a:cubicBezTo>
                    <a:pt x="-48" y="11909"/>
                    <a:pt x="-48" y="12535"/>
                    <a:pt x="144" y="13057"/>
                  </a:cubicBezTo>
                  <a:cubicBezTo>
                    <a:pt x="336" y="13579"/>
                    <a:pt x="720" y="13996"/>
                    <a:pt x="1296" y="13839"/>
                  </a:cubicBezTo>
                  <a:cubicBezTo>
                    <a:pt x="1872" y="13683"/>
                    <a:pt x="2640" y="12952"/>
                    <a:pt x="3168" y="12379"/>
                  </a:cubicBezTo>
                  <a:cubicBezTo>
                    <a:pt x="3696" y="11805"/>
                    <a:pt x="3984" y="11387"/>
                    <a:pt x="4224" y="11439"/>
                  </a:cubicBezTo>
                  <a:cubicBezTo>
                    <a:pt x="4464" y="11492"/>
                    <a:pt x="4656" y="12013"/>
                    <a:pt x="4896" y="12483"/>
                  </a:cubicBezTo>
                  <a:cubicBezTo>
                    <a:pt x="5136" y="12952"/>
                    <a:pt x="5424" y="13370"/>
                    <a:pt x="5856" y="13631"/>
                  </a:cubicBezTo>
                  <a:cubicBezTo>
                    <a:pt x="6288" y="13892"/>
                    <a:pt x="6864" y="13996"/>
                    <a:pt x="7632" y="13526"/>
                  </a:cubicBezTo>
                  <a:cubicBezTo>
                    <a:pt x="8400" y="13057"/>
                    <a:pt x="9360" y="12013"/>
                    <a:pt x="10224" y="9926"/>
                  </a:cubicBezTo>
                  <a:cubicBezTo>
                    <a:pt x="11088" y="7839"/>
                    <a:pt x="11856" y="4709"/>
                    <a:pt x="12240" y="2779"/>
                  </a:cubicBezTo>
                  <a:cubicBezTo>
                    <a:pt x="12624" y="848"/>
                    <a:pt x="12624" y="118"/>
                    <a:pt x="12432" y="13"/>
                  </a:cubicBezTo>
                  <a:cubicBezTo>
                    <a:pt x="12240" y="-91"/>
                    <a:pt x="11856" y="431"/>
                    <a:pt x="11424" y="1839"/>
                  </a:cubicBezTo>
                  <a:cubicBezTo>
                    <a:pt x="10992" y="3248"/>
                    <a:pt x="10512" y="5544"/>
                    <a:pt x="10416" y="7526"/>
                  </a:cubicBezTo>
                  <a:cubicBezTo>
                    <a:pt x="10320" y="9509"/>
                    <a:pt x="10608" y="11179"/>
                    <a:pt x="10992" y="12222"/>
                  </a:cubicBezTo>
                  <a:cubicBezTo>
                    <a:pt x="11376" y="13266"/>
                    <a:pt x="11856" y="13683"/>
                    <a:pt x="12336" y="13839"/>
                  </a:cubicBezTo>
                  <a:cubicBezTo>
                    <a:pt x="12816" y="13996"/>
                    <a:pt x="13296" y="13892"/>
                    <a:pt x="13584" y="13579"/>
                  </a:cubicBezTo>
                  <a:cubicBezTo>
                    <a:pt x="13872" y="13266"/>
                    <a:pt x="13968" y="12744"/>
                    <a:pt x="14016" y="12222"/>
                  </a:cubicBezTo>
                  <a:cubicBezTo>
                    <a:pt x="14064" y="11700"/>
                    <a:pt x="14064" y="11179"/>
                    <a:pt x="13872" y="10761"/>
                  </a:cubicBezTo>
                  <a:cubicBezTo>
                    <a:pt x="13680" y="10344"/>
                    <a:pt x="13296" y="10031"/>
                    <a:pt x="12816" y="9770"/>
                  </a:cubicBezTo>
                  <a:cubicBezTo>
                    <a:pt x="12336" y="9509"/>
                    <a:pt x="11760" y="9300"/>
                    <a:pt x="11712" y="9092"/>
                  </a:cubicBezTo>
                  <a:cubicBezTo>
                    <a:pt x="11664" y="8883"/>
                    <a:pt x="12144" y="8674"/>
                    <a:pt x="12912" y="8466"/>
                  </a:cubicBezTo>
                  <a:cubicBezTo>
                    <a:pt x="13680" y="8257"/>
                    <a:pt x="14736" y="8048"/>
                    <a:pt x="15552" y="7944"/>
                  </a:cubicBezTo>
                  <a:cubicBezTo>
                    <a:pt x="16368" y="7839"/>
                    <a:pt x="16944" y="7839"/>
                    <a:pt x="17280" y="8100"/>
                  </a:cubicBezTo>
                  <a:cubicBezTo>
                    <a:pt x="17616" y="8361"/>
                    <a:pt x="17712" y="8883"/>
                    <a:pt x="17712" y="10709"/>
                  </a:cubicBezTo>
                  <a:cubicBezTo>
                    <a:pt x="17712" y="12535"/>
                    <a:pt x="17616" y="15666"/>
                    <a:pt x="17472" y="17544"/>
                  </a:cubicBezTo>
                  <a:cubicBezTo>
                    <a:pt x="17328" y="19422"/>
                    <a:pt x="17136" y="20048"/>
                    <a:pt x="16896" y="20570"/>
                  </a:cubicBezTo>
                  <a:cubicBezTo>
                    <a:pt x="16656" y="21092"/>
                    <a:pt x="16368" y="21509"/>
                    <a:pt x="16224" y="21457"/>
                  </a:cubicBezTo>
                  <a:cubicBezTo>
                    <a:pt x="16080" y="21405"/>
                    <a:pt x="16080" y="20883"/>
                    <a:pt x="16128" y="18587"/>
                  </a:cubicBezTo>
                  <a:cubicBezTo>
                    <a:pt x="16176" y="16292"/>
                    <a:pt x="16272" y="12222"/>
                    <a:pt x="16464" y="9561"/>
                  </a:cubicBezTo>
                  <a:cubicBezTo>
                    <a:pt x="16656" y="6900"/>
                    <a:pt x="16944" y="5648"/>
                    <a:pt x="17280" y="4866"/>
                  </a:cubicBezTo>
                  <a:cubicBezTo>
                    <a:pt x="17616" y="4083"/>
                    <a:pt x="18000" y="3770"/>
                    <a:pt x="18432" y="3666"/>
                  </a:cubicBezTo>
                  <a:cubicBezTo>
                    <a:pt x="18864" y="3561"/>
                    <a:pt x="19344" y="3666"/>
                    <a:pt x="19776" y="3979"/>
                  </a:cubicBezTo>
                  <a:cubicBezTo>
                    <a:pt x="20208" y="4292"/>
                    <a:pt x="20592" y="4813"/>
                    <a:pt x="20880" y="5439"/>
                  </a:cubicBezTo>
                  <a:cubicBezTo>
                    <a:pt x="21168" y="6066"/>
                    <a:pt x="21360" y="6796"/>
                    <a:pt x="21456" y="7422"/>
                  </a:cubicBezTo>
                  <a:cubicBezTo>
                    <a:pt x="21552" y="8048"/>
                    <a:pt x="21552" y="8570"/>
                    <a:pt x="21216" y="9039"/>
                  </a:cubicBezTo>
                  <a:cubicBezTo>
                    <a:pt x="20880" y="9509"/>
                    <a:pt x="20208" y="9926"/>
                    <a:pt x="19536" y="10083"/>
                  </a:cubicBezTo>
                  <a:cubicBezTo>
                    <a:pt x="18864" y="10239"/>
                    <a:pt x="18192" y="10135"/>
                    <a:pt x="18096" y="9718"/>
                  </a:cubicBezTo>
                  <a:cubicBezTo>
                    <a:pt x="18000" y="9300"/>
                    <a:pt x="18480" y="8570"/>
                    <a:pt x="18960" y="7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5798655" y="71551"/>
              <a:ext cx="400051" cy="29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15489"/>
                  </a:moveTo>
                  <a:cubicBezTo>
                    <a:pt x="457" y="15029"/>
                    <a:pt x="914" y="14569"/>
                    <a:pt x="1429" y="14186"/>
                  </a:cubicBezTo>
                  <a:cubicBezTo>
                    <a:pt x="1943" y="13803"/>
                    <a:pt x="2514" y="13497"/>
                    <a:pt x="2914" y="13727"/>
                  </a:cubicBezTo>
                  <a:cubicBezTo>
                    <a:pt x="3314" y="13957"/>
                    <a:pt x="3543" y="14723"/>
                    <a:pt x="3657" y="15489"/>
                  </a:cubicBezTo>
                  <a:cubicBezTo>
                    <a:pt x="3771" y="16254"/>
                    <a:pt x="3771" y="17020"/>
                    <a:pt x="3829" y="17786"/>
                  </a:cubicBezTo>
                  <a:cubicBezTo>
                    <a:pt x="3886" y="18552"/>
                    <a:pt x="4000" y="19318"/>
                    <a:pt x="4343" y="19778"/>
                  </a:cubicBezTo>
                  <a:cubicBezTo>
                    <a:pt x="4686" y="20237"/>
                    <a:pt x="5257" y="20391"/>
                    <a:pt x="5714" y="20084"/>
                  </a:cubicBezTo>
                  <a:cubicBezTo>
                    <a:pt x="6171" y="19778"/>
                    <a:pt x="6514" y="19012"/>
                    <a:pt x="6857" y="18323"/>
                  </a:cubicBezTo>
                  <a:cubicBezTo>
                    <a:pt x="7200" y="17633"/>
                    <a:pt x="7543" y="17020"/>
                    <a:pt x="7771" y="17097"/>
                  </a:cubicBezTo>
                  <a:cubicBezTo>
                    <a:pt x="8000" y="17174"/>
                    <a:pt x="8114" y="17940"/>
                    <a:pt x="8343" y="18629"/>
                  </a:cubicBezTo>
                  <a:cubicBezTo>
                    <a:pt x="8571" y="19318"/>
                    <a:pt x="8914" y="19931"/>
                    <a:pt x="9371" y="20237"/>
                  </a:cubicBezTo>
                  <a:cubicBezTo>
                    <a:pt x="9829" y="20544"/>
                    <a:pt x="10400" y="20544"/>
                    <a:pt x="11257" y="19395"/>
                  </a:cubicBezTo>
                  <a:cubicBezTo>
                    <a:pt x="12114" y="18246"/>
                    <a:pt x="13257" y="15948"/>
                    <a:pt x="14343" y="12808"/>
                  </a:cubicBezTo>
                  <a:cubicBezTo>
                    <a:pt x="15429" y="9667"/>
                    <a:pt x="16457" y="5684"/>
                    <a:pt x="17029" y="3233"/>
                  </a:cubicBezTo>
                  <a:cubicBezTo>
                    <a:pt x="17600" y="782"/>
                    <a:pt x="17714" y="-137"/>
                    <a:pt x="17600" y="16"/>
                  </a:cubicBezTo>
                  <a:cubicBezTo>
                    <a:pt x="17486" y="169"/>
                    <a:pt x="17143" y="1395"/>
                    <a:pt x="16800" y="3846"/>
                  </a:cubicBezTo>
                  <a:cubicBezTo>
                    <a:pt x="16457" y="6297"/>
                    <a:pt x="16114" y="9974"/>
                    <a:pt x="15943" y="12731"/>
                  </a:cubicBezTo>
                  <a:cubicBezTo>
                    <a:pt x="15771" y="15489"/>
                    <a:pt x="15771" y="17327"/>
                    <a:pt x="16457" y="18706"/>
                  </a:cubicBezTo>
                  <a:cubicBezTo>
                    <a:pt x="17143" y="20084"/>
                    <a:pt x="18514" y="21003"/>
                    <a:pt x="19486" y="21233"/>
                  </a:cubicBezTo>
                  <a:cubicBezTo>
                    <a:pt x="20457" y="21463"/>
                    <a:pt x="21029" y="21003"/>
                    <a:pt x="21600" y="20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6059005" y="203009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5600"/>
                    <a:pt x="5538" y="9600"/>
                    <a:pt x="9138" y="6000"/>
                  </a:cubicBezTo>
                  <a:cubicBezTo>
                    <a:pt x="12738" y="2400"/>
                    <a:pt x="1716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1615013" y="1549209"/>
              <a:ext cx="221243" cy="34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3605" y="0"/>
                  </a:moveTo>
                  <a:cubicBezTo>
                    <a:pt x="3605" y="5168"/>
                    <a:pt x="3605" y="10336"/>
                    <a:pt x="3502" y="13715"/>
                  </a:cubicBezTo>
                  <a:cubicBezTo>
                    <a:pt x="3399" y="17094"/>
                    <a:pt x="3193" y="18685"/>
                    <a:pt x="2988" y="19811"/>
                  </a:cubicBezTo>
                  <a:cubicBezTo>
                    <a:pt x="2782" y="20937"/>
                    <a:pt x="2576" y="21600"/>
                    <a:pt x="2371" y="21600"/>
                  </a:cubicBezTo>
                  <a:cubicBezTo>
                    <a:pt x="2165" y="21600"/>
                    <a:pt x="1959" y="20937"/>
                    <a:pt x="1548" y="19811"/>
                  </a:cubicBezTo>
                  <a:cubicBezTo>
                    <a:pt x="1136" y="18685"/>
                    <a:pt x="519" y="17094"/>
                    <a:pt x="211" y="15902"/>
                  </a:cubicBezTo>
                  <a:cubicBezTo>
                    <a:pt x="-98" y="14709"/>
                    <a:pt x="-98" y="13914"/>
                    <a:pt x="416" y="13450"/>
                  </a:cubicBezTo>
                  <a:cubicBezTo>
                    <a:pt x="931" y="12987"/>
                    <a:pt x="1959" y="12854"/>
                    <a:pt x="4222" y="11926"/>
                  </a:cubicBezTo>
                  <a:cubicBezTo>
                    <a:pt x="6485" y="10999"/>
                    <a:pt x="9982" y="9276"/>
                    <a:pt x="12553" y="7421"/>
                  </a:cubicBezTo>
                  <a:cubicBezTo>
                    <a:pt x="15125" y="5566"/>
                    <a:pt x="16771" y="3578"/>
                    <a:pt x="17799" y="2253"/>
                  </a:cubicBezTo>
                  <a:cubicBezTo>
                    <a:pt x="18828" y="928"/>
                    <a:pt x="19239" y="265"/>
                    <a:pt x="19342" y="530"/>
                  </a:cubicBezTo>
                  <a:cubicBezTo>
                    <a:pt x="19445" y="795"/>
                    <a:pt x="19239" y="1988"/>
                    <a:pt x="19033" y="4439"/>
                  </a:cubicBezTo>
                  <a:cubicBezTo>
                    <a:pt x="18828" y="6891"/>
                    <a:pt x="18622" y="10601"/>
                    <a:pt x="19033" y="13384"/>
                  </a:cubicBezTo>
                  <a:cubicBezTo>
                    <a:pt x="19445" y="16167"/>
                    <a:pt x="20473" y="18022"/>
                    <a:pt x="21502" y="19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874347" y="1746059"/>
              <a:ext cx="73860" cy="10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1" h="21432" fill="norm" stroke="1" extrusionOk="0">
                  <a:moveTo>
                    <a:pt x="10510" y="6480"/>
                  </a:moveTo>
                  <a:cubicBezTo>
                    <a:pt x="7591" y="7344"/>
                    <a:pt x="4672" y="8208"/>
                    <a:pt x="2629" y="10368"/>
                  </a:cubicBezTo>
                  <a:cubicBezTo>
                    <a:pt x="586" y="12528"/>
                    <a:pt x="-582" y="15984"/>
                    <a:pt x="294" y="18144"/>
                  </a:cubicBezTo>
                  <a:cubicBezTo>
                    <a:pt x="1169" y="20304"/>
                    <a:pt x="4088" y="21168"/>
                    <a:pt x="7299" y="21384"/>
                  </a:cubicBezTo>
                  <a:cubicBezTo>
                    <a:pt x="10510" y="21600"/>
                    <a:pt x="14013" y="21168"/>
                    <a:pt x="16640" y="18576"/>
                  </a:cubicBezTo>
                  <a:cubicBezTo>
                    <a:pt x="19267" y="15984"/>
                    <a:pt x="21018" y="11232"/>
                    <a:pt x="20142" y="7776"/>
                  </a:cubicBezTo>
                  <a:cubicBezTo>
                    <a:pt x="19267" y="4320"/>
                    <a:pt x="15764" y="2160"/>
                    <a:pt x="122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2421908" y="1460309"/>
              <a:ext cx="83361" cy="35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409" fill="norm" stroke="1" extrusionOk="0">
                  <a:moveTo>
                    <a:pt x="9121" y="0"/>
                  </a:moveTo>
                  <a:cubicBezTo>
                    <a:pt x="8067" y="2328"/>
                    <a:pt x="7014" y="4656"/>
                    <a:pt x="5433" y="7696"/>
                  </a:cubicBezTo>
                  <a:cubicBezTo>
                    <a:pt x="3853" y="10735"/>
                    <a:pt x="1745" y="14486"/>
                    <a:pt x="692" y="16750"/>
                  </a:cubicBezTo>
                  <a:cubicBezTo>
                    <a:pt x="-362" y="19013"/>
                    <a:pt x="-362" y="19789"/>
                    <a:pt x="1745" y="20436"/>
                  </a:cubicBezTo>
                  <a:cubicBezTo>
                    <a:pt x="3853" y="21083"/>
                    <a:pt x="8067" y="21600"/>
                    <a:pt x="11755" y="21341"/>
                  </a:cubicBezTo>
                  <a:cubicBezTo>
                    <a:pt x="15443" y="21083"/>
                    <a:pt x="18604" y="20048"/>
                    <a:pt x="19921" y="19078"/>
                  </a:cubicBezTo>
                  <a:cubicBezTo>
                    <a:pt x="21238" y="18108"/>
                    <a:pt x="20711" y="17202"/>
                    <a:pt x="20184" y="16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2382355" y="1600009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2572855" y="1606359"/>
              <a:ext cx="431801" cy="17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0"/>
                  </a:moveTo>
                  <a:cubicBezTo>
                    <a:pt x="1059" y="3343"/>
                    <a:pt x="2118" y="6686"/>
                    <a:pt x="2647" y="9771"/>
                  </a:cubicBezTo>
                  <a:cubicBezTo>
                    <a:pt x="3176" y="12857"/>
                    <a:pt x="3176" y="15686"/>
                    <a:pt x="3071" y="17743"/>
                  </a:cubicBezTo>
                  <a:cubicBezTo>
                    <a:pt x="2965" y="19800"/>
                    <a:pt x="2753" y="21086"/>
                    <a:pt x="2435" y="21343"/>
                  </a:cubicBezTo>
                  <a:cubicBezTo>
                    <a:pt x="2118" y="21600"/>
                    <a:pt x="1694" y="20829"/>
                    <a:pt x="1641" y="18900"/>
                  </a:cubicBezTo>
                  <a:cubicBezTo>
                    <a:pt x="1588" y="16971"/>
                    <a:pt x="1906" y="13886"/>
                    <a:pt x="2382" y="11057"/>
                  </a:cubicBezTo>
                  <a:cubicBezTo>
                    <a:pt x="2859" y="8229"/>
                    <a:pt x="3494" y="5657"/>
                    <a:pt x="4076" y="3857"/>
                  </a:cubicBezTo>
                  <a:cubicBezTo>
                    <a:pt x="4659" y="2057"/>
                    <a:pt x="5188" y="1029"/>
                    <a:pt x="5718" y="514"/>
                  </a:cubicBezTo>
                  <a:cubicBezTo>
                    <a:pt x="6247" y="0"/>
                    <a:pt x="6776" y="0"/>
                    <a:pt x="7041" y="643"/>
                  </a:cubicBezTo>
                  <a:cubicBezTo>
                    <a:pt x="7306" y="1286"/>
                    <a:pt x="7306" y="2571"/>
                    <a:pt x="7306" y="4500"/>
                  </a:cubicBezTo>
                  <a:cubicBezTo>
                    <a:pt x="7306" y="6429"/>
                    <a:pt x="7306" y="9000"/>
                    <a:pt x="7359" y="11057"/>
                  </a:cubicBezTo>
                  <a:cubicBezTo>
                    <a:pt x="7412" y="13114"/>
                    <a:pt x="7518" y="14657"/>
                    <a:pt x="7782" y="14914"/>
                  </a:cubicBezTo>
                  <a:cubicBezTo>
                    <a:pt x="8047" y="15171"/>
                    <a:pt x="8471" y="14143"/>
                    <a:pt x="8788" y="12986"/>
                  </a:cubicBezTo>
                  <a:cubicBezTo>
                    <a:pt x="9106" y="11829"/>
                    <a:pt x="9318" y="10543"/>
                    <a:pt x="9582" y="9257"/>
                  </a:cubicBezTo>
                  <a:cubicBezTo>
                    <a:pt x="9847" y="7971"/>
                    <a:pt x="10165" y="6686"/>
                    <a:pt x="10482" y="6557"/>
                  </a:cubicBezTo>
                  <a:cubicBezTo>
                    <a:pt x="10800" y="6429"/>
                    <a:pt x="11118" y="7457"/>
                    <a:pt x="11276" y="8614"/>
                  </a:cubicBezTo>
                  <a:cubicBezTo>
                    <a:pt x="11435" y="9771"/>
                    <a:pt x="11435" y="11057"/>
                    <a:pt x="11594" y="12471"/>
                  </a:cubicBezTo>
                  <a:cubicBezTo>
                    <a:pt x="11753" y="13886"/>
                    <a:pt x="12071" y="15429"/>
                    <a:pt x="12547" y="16200"/>
                  </a:cubicBezTo>
                  <a:cubicBezTo>
                    <a:pt x="13024" y="16971"/>
                    <a:pt x="13659" y="16971"/>
                    <a:pt x="14453" y="15814"/>
                  </a:cubicBezTo>
                  <a:cubicBezTo>
                    <a:pt x="15247" y="14657"/>
                    <a:pt x="16200" y="12343"/>
                    <a:pt x="16835" y="10543"/>
                  </a:cubicBezTo>
                  <a:cubicBezTo>
                    <a:pt x="17471" y="8743"/>
                    <a:pt x="17788" y="7457"/>
                    <a:pt x="18053" y="6171"/>
                  </a:cubicBezTo>
                  <a:cubicBezTo>
                    <a:pt x="18318" y="4886"/>
                    <a:pt x="18529" y="3600"/>
                    <a:pt x="18371" y="2700"/>
                  </a:cubicBezTo>
                  <a:cubicBezTo>
                    <a:pt x="18212" y="1800"/>
                    <a:pt x="17682" y="1286"/>
                    <a:pt x="17153" y="1800"/>
                  </a:cubicBezTo>
                  <a:cubicBezTo>
                    <a:pt x="16624" y="2314"/>
                    <a:pt x="16094" y="3857"/>
                    <a:pt x="15724" y="6043"/>
                  </a:cubicBezTo>
                  <a:cubicBezTo>
                    <a:pt x="15353" y="8229"/>
                    <a:pt x="15141" y="11057"/>
                    <a:pt x="15459" y="13243"/>
                  </a:cubicBezTo>
                  <a:cubicBezTo>
                    <a:pt x="15776" y="15429"/>
                    <a:pt x="16624" y="16971"/>
                    <a:pt x="17735" y="17486"/>
                  </a:cubicBezTo>
                  <a:cubicBezTo>
                    <a:pt x="18847" y="18000"/>
                    <a:pt x="20224" y="17486"/>
                    <a:pt x="21600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1694184" y="2571559"/>
              <a:ext cx="369492" cy="320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14" fill="norm" stroke="1" extrusionOk="0">
                  <a:moveTo>
                    <a:pt x="874" y="0"/>
                  </a:moveTo>
                  <a:cubicBezTo>
                    <a:pt x="1119" y="4974"/>
                    <a:pt x="1365" y="9947"/>
                    <a:pt x="1549" y="13216"/>
                  </a:cubicBezTo>
                  <a:cubicBezTo>
                    <a:pt x="1733" y="16484"/>
                    <a:pt x="1856" y="18047"/>
                    <a:pt x="1917" y="19255"/>
                  </a:cubicBezTo>
                  <a:cubicBezTo>
                    <a:pt x="1978" y="20463"/>
                    <a:pt x="1978" y="21316"/>
                    <a:pt x="1794" y="21316"/>
                  </a:cubicBezTo>
                  <a:cubicBezTo>
                    <a:pt x="1610" y="21316"/>
                    <a:pt x="1242" y="20463"/>
                    <a:pt x="935" y="19682"/>
                  </a:cubicBezTo>
                  <a:cubicBezTo>
                    <a:pt x="628" y="18900"/>
                    <a:pt x="383" y="18189"/>
                    <a:pt x="199" y="17479"/>
                  </a:cubicBezTo>
                  <a:cubicBezTo>
                    <a:pt x="15" y="16768"/>
                    <a:pt x="-108" y="16058"/>
                    <a:pt x="137" y="15774"/>
                  </a:cubicBezTo>
                  <a:cubicBezTo>
                    <a:pt x="383" y="15489"/>
                    <a:pt x="997" y="15632"/>
                    <a:pt x="1856" y="15489"/>
                  </a:cubicBezTo>
                  <a:cubicBezTo>
                    <a:pt x="2715" y="15347"/>
                    <a:pt x="3819" y="14921"/>
                    <a:pt x="5108" y="13216"/>
                  </a:cubicBezTo>
                  <a:cubicBezTo>
                    <a:pt x="6397" y="11511"/>
                    <a:pt x="7869" y="8526"/>
                    <a:pt x="8728" y="6608"/>
                  </a:cubicBezTo>
                  <a:cubicBezTo>
                    <a:pt x="9587" y="4689"/>
                    <a:pt x="9833" y="3837"/>
                    <a:pt x="10140" y="3055"/>
                  </a:cubicBezTo>
                  <a:cubicBezTo>
                    <a:pt x="10447" y="2274"/>
                    <a:pt x="10815" y="1563"/>
                    <a:pt x="10999" y="1634"/>
                  </a:cubicBezTo>
                  <a:cubicBezTo>
                    <a:pt x="11183" y="1705"/>
                    <a:pt x="11183" y="2558"/>
                    <a:pt x="11183" y="5471"/>
                  </a:cubicBezTo>
                  <a:cubicBezTo>
                    <a:pt x="11183" y="8384"/>
                    <a:pt x="11183" y="13358"/>
                    <a:pt x="11244" y="16200"/>
                  </a:cubicBezTo>
                  <a:cubicBezTo>
                    <a:pt x="11306" y="19042"/>
                    <a:pt x="11428" y="19753"/>
                    <a:pt x="11735" y="20321"/>
                  </a:cubicBezTo>
                  <a:cubicBezTo>
                    <a:pt x="12042" y="20889"/>
                    <a:pt x="12533" y="21316"/>
                    <a:pt x="12962" y="21245"/>
                  </a:cubicBezTo>
                  <a:cubicBezTo>
                    <a:pt x="13392" y="21174"/>
                    <a:pt x="13760" y="20605"/>
                    <a:pt x="14067" y="19966"/>
                  </a:cubicBezTo>
                  <a:cubicBezTo>
                    <a:pt x="14374" y="19326"/>
                    <a:pt x="14619" y="18616"/>
                    <a:pt x="14865" y="17905"/>
                  </a:cubicBezTo>
                  <a:cubicBezTo>
                    <a:pt x="15110" y="17195"/>
                    <a:pt x="15356" y="16484"/>
                    <a:pt x="15294" y="16413"/>
                  </a:cubicBezTo>
                  <a:cubicBezTo>
                    <a:pt x="15233" y="16342"/>
                    <a:pt x="14865" y="16911"/>
                    <a:pt x="14619" y="17692"/>
                  </a:cubicBezTo>
                  <a:cubicBezTo>
                    <a:pt x="14374" y="18474"/>
                    <a:pt x="14251" y="19468"/>
                    <a:pt x="14435" y="20179"/>
                  </a:cubicBezTo>
                  <a:cubicBezTo>
                    <a:pt x="14619" y="20889"/>
                    <a:pt x="15110" y="21316"/>
                    <a:pt x="16092" y="21458"/>
                  </a:cubicBezTo>
                  <a:cubicBezTo>
                    <a:pt x="17074" y="21600"/>
                    <a:pt x="18547" y="21458"/>
                    <a:pt x="19528" y="21174"/>
                  </a:cubicBezTo>
                  <a:cubicBezTo>
                    <a:pt x="20510" y="20889"/>
                    <a:pt x="21001" y="20463"/>
                    <a:pt x="21247" y="19895"/>
                  </a:cubicBezTo>
                  <a:cubicBezTo>
                    <a:pt x="21492" y="19326"/>
                    <a:pt x="21492" y="18616"/>
                    <a:pt x="21185" y="18118"/>
                  </a:cubicBezTo>
                  <a:cubicBezTo>
                    <a:pt x="20878" y="17621"/>
                    <a:pt x="20265" y="17337"/>
                    <a:pt x="19344" y="16626"/>
                  </a:cubicBezTo>
                  <a:cubicBezTo>
                    <a:pt x="18424" y="15916"/>
                    <a:pt x="17197" y="14779"/>
                    <a:pt x="15969" y="13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2385218" y="2430728"/>
              <a:ext cx="454338" cy="42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32" fill="norm" stroke="1" extrusionOk="0">
                  <a:moveTo>
                    <a:pt x="6165" y="3906"/>
                  </a:moveTo>
                  <a:cubicBezTo>
                    <a:pt x="6165" y="3372"/>
                    <a:pt x="6165" y="2837"/>
                    <a:pt x="5965" y="2302"/>
                  </a:cubicBezTo>
                  <a:cubicBezTo>
                    <a:pt x="5765" y="1768"/>
                    <a:pt x="5365" y="1233"/>
                    <a:pt x="4715" y="1340"/>
                  </a:cubicBezTo>
                  <a:cubicBezTo>
                    <a:pt x="4065" y="1447"/>
                    <a:pt x="3165" y="2196"/>
                    <a:pt x="2665" y="4227"/>
                  </a:cubicBezTo>
                  <a:cubicBezTo>
                    <a:pt x="2165" y="6259"/>
                    <a:pt x="2065" y="9574"/>
                    <a:pt x="2115" y="12407"/>
                  </a:cubicBezTo>
                  <a:cubicBezTo>
                    <a:pt x="2165" y="15241"/>
                    <a:pt x="2365" y="17594"/>
                    <a:pt x="2465" y="19091"/>
                  </a:cubicBezTo>
                  <a:cubicBezTo>
                    <a:pt x="2565" y="20588"/>
                    <a:pt x="2565" y="21229"/>
                    <a:pt x="2365" y="21390"/>
                  </a:cubicBezTo>
                  <a:cubicBezTo>
                    <a:pt x="2165" y="21550"/>
                    <a:pt x="1765" y="21229"/>
                    <a:pt x="1415" y="20855"/>
                  </a:cubicBezTo>
                  <a:cubicBezTo>
                    <a:pt x="1065" y="20481"/>
                    <a:pt x="765" y="20053"/>
                    <a:pt x="465" y="19358"/>
                  </a:cubicBezTo>
                  <a:cubicBezTo>
                    <a:pt x="165" y="18663"/>
                    <a:pt x="-135" y="17700"/>
                    <a:pt x="65" y="17059"/>
                  </a:cubicBezTo>
                  <a:cubicBezTo>
                    <a:pt x="265" y="16417"/>
                    <a:pt x="965" y="16097"/>
                    <a:pt x="2415" y="15722"/>
                  </a:cubicBezTo>
                  <a:cubicBezTo>
                    <a:pt x="3865" y="15348"/>
                    <a:pt x="6065" y="14920"/>
                    <a:pt x="7415" y="14653"/>
                  </a:cubicBezTo>
                  <a:cubicBezTo>
                    <a:pt x="8765" y="14386"/>
                    <a:pt x="9265" y="14279"/>
                    <a:pt x="9265" y="14225"/>
                  </a:cubicBezTo>
                  <a:cubicBezTo>
                    <a:pt x="9265" y="14172"/>
                    <a:pt x="8765" y="14172"/>
                    <a:pt x="8315" y="14332"/>
                  </a:cubicBezTo>
                  <a:cubicBezTo>
                    <a:pt x="7865" y="14493"/>
                    <a:pt x="7465" y="14813"/>
                    <a:pt x="7115" y="15188"/>
                  </a:cubicBezTo>
                  <a:cubicBezTo>
                    <a:pt x="6765" y="15562"/>
                    <a:pt x="6465" y="15990"/>
                    <a:pt x="6365" y="16524"/>
                  </a:cubicBezTo>
                  <a:cubicBezTo>
                    <a:pt x="6265" y="17059"/>
                    <a:pt x="6365" y="17700"/>
                    <a:pt x="6715" y="18075"/>
                  </a:cubicBezTo>
                  <a:cubicBezTo>
                    <a:pt x="7065" y="18449"/>
                    <a:pt x="7665" y="18556"/>
                    <a:pt x="8165" y="18396"/>
                  </a:cubicBezTo>
                  <a:cubicBezTo>
                    <a:pt x="8665" y="18235"/>
                    <a:pt x="9065" y="17807"/>
                    <a:pt x="9415" y="17380"/>
                  </a:cubicBezTo>
                  <a:cubicBezTo>
                    <a:pt x="9765" y="16952"/>
                    <a:pt x="10065" y="16524"/>
                    <a:pt x="10365" y="16524"/>
                  </a:cubicBezTo>
                  <a:cubicBezTo>
                    <a:pt x="10665" y="16524"/>
                    <a:pt x="10965" y="16952"/>
                    <a:pt x="11515" y="17219"/>
                  </a:cubicBezTo>
                  <a:cubicBezTo>
                    <a:pt x="12065" y="17487"/>
                    <a:pt x="12865" y="17594"/>
                    <a:pt x="13465" y="17380"/>
                  </a:cubicBezTo>
                  <a:cubicBezTo>
                    <a:pt x="14065" y="17166"/>
                    <a:pt x="14465" y="16631"/>
                    <a:pt x="15215" y="14600"/>
                  </a:cubicBezTo>
                  <a:cubicBezTo>
                    <a:pt x="15965" y="12568"/>
                    <a:pt x="17065" y="9039"/>
                    <a:pt x="17765" y="6526"/>
                  </a:cubicBezTo>
                  <a:cubicBezTo>
                    <a:pt x="18465" y="4013"/>
                    <a:pt x="18765" y="2516"/>
                    <a:pt x="18915" y="1500"/>
                  </a:cubicBezTo>
                  <a:cubicBezTo>
                    <a:pt x="19065" y="485"/>
                    <a:pt x="19065" y="-50"/>
                    <a:pt x="18965" y="3"/>
                  </a:cubicBezTo>
                  <a:cubicBezTo>
                    <a:pt x="18865" y="57"/>
                    <a:pt x="18665" y="699"/>
                    <a:pt x="18465" y="2409"/>
                  </a:cubicBezTo>
                  <a:cubicBezTo>
                    <a:pt x="18265" y="4120"/>
                    <a:pt x="18065" y="6900"/>
                    <a:pt x="17965" y="9681"/>
                  </a:cubicBezTo>
                  <a:cubicBezTo>
                    <a:pt x="17865" y="12461"/>
                    <a:pt x="17865" y="15241"/>
                    <a:pt x="17965" y="16952"/>
                  </a:cubicBezTo>
                  <a:cubicBezTo>
                    <a:pt x="18065" y="18663"/>
                    <a:pt x="18265" y="19304"/>
                    <a:pt x="18615" y="19572"/>
                  </a:cubicBezTo>
                  <a:cubicBezTo>
                    <a:pt x="18965" y="19839"/>
                    <a:pt x="19465" y="19732"/>
                    <a:pt x="19965" y="19198"/>
                  </a:cubicBezTo>
                  <a:cubicBezTo>
                    <a:pt x="20465" y="18663"/>
                    <a:pt x="20965" y="17700"/>
                    <a:pt x="21465" y="16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2840478" y="2608153"/>
              <a:ext cx="265778" cy="20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102" fill="norm" stroke="1" extrusionOk="0">
                  <a:moveTo>
                    <a:pt x="5028" y="5392"/>
                  </a:moveTo>
                  <a:cubicBezTo>
                    <a:pt x="4348" y="4737"/>
                    <a:pt x="3668" y="4083"/>
                    <a:pt x="2732" y="3864"/>
                  </a:cubicBezTo>
                  <a:cubicBezTo>
                    <a:pt x="1797" y="3646"/>
                    <a:pt x="606" y="3864"/>
                    <a:pt x="181" y="4628"/>
                  </a:cubicBezTo>
                  <a:cubicBezTo>
                    <a:pt x="-244" y="5392"/>
                    <a:pt x="96" y="6701"/>
                    <a:pt x="1032" y="8337"/>
                  </a:cubicBezTo>
                  <a:cubicBezTo>
                    <a:pt x="1967" y="9974"/>
                    <a:pt x="3498" y="11937"/>
                    <a:pt x="4433" y="13464"/>
                  </a:cubicBezTo>
                  <a:cubicBezTo>
                    <a:pt x="5369" y="14992"/>
                    <a:pt x="5709" y="16083"/>
                    <a:pt x="5879" y="17174"/>
                  </a:cubicBezTo>
                  <a:cubicBezTo>
                    <a:pt x="6049" y="18264"/>
                    <a:pt x="6049" y="19355"/>
                    <a:pt x="5624" y="20119"/>
                  </a:cubicBezTo>
                  <a:cubicBezTo>
                    <a:pt x="5199" y="20883"/>
                    <a:pt x="4348" y="21319"/>
                    <a:pt x="3753" y="20992"/>
                  </a:cubicBezTo>
                  <a:cubicBezTo>
                    <a:pt x="3158" y="20664"/>
                    <a:pt x="2817" y="19574"/>
                    <a:pt x="2732" y="18374"/>
                  </a:cubicBezTo>
                  <a:cubicBezTo>
                    <a:pt x="2647" y="17174"/>
                    <a:pt x="2817" y="15864"/>
                    <a:pt x="4008" y="14446"/>
                  </a:cubicBezTo>
                  <a:cubicBezTo>
                    <a:pt x="5199" y="13028"/>
                    <a:pt x="7410" y="11501"/>
                    <a:pt x="9280" y="10301"/>
                  </a:cubicBezTo>
                  <a:cubicBezTo>
                    <a:pt x="11151" y="9101"/>
                    <a:pt x="12682" y="8228"/>
                    <a:pt x="13873" y="7137"/>
                  </a:cubicBezTo>
                  <a:cubicBezTo>
                    <a:pt x="15063" y="6046"/>
                    <a:pt x="15913" y="4737"/>
                    <a:pt x="16339" y="3428"/>
                  </a:cubicBezTo>
                  <a:cubicBezTo>
                    <a:pt x="16764" y="2119"/>
                    <a:pt x="16764" y="810"/>
                    <a:pt x="16339" y="264"/>
                  </a:cubicBezTo>
                  <a:cubicBezTo>
                    <a:pt x="15913" y="-281"/>
                    <a:pt x="15063" y="-63"/>
                    <a:pt x="13958" y="1683"/>
                  </a:cubicBezTo>
                  <a:cubicBezTo>
                    <a:pt x="12852" y="3428"/>
                    <a:pt x="11491" y="6701"/>
                    <a:pt x="10726" y="9428"/>
                  </a:cubicBezTo>
                  <a:cubicBezTo>
                    <a:pt x="9961" y="12155"/>
                    <a:pt x="9791" y="14337"/>
                    <a:pt x="10726" y="15864"/>
                  </a:cubicBezTo>
                  <a:cubicBezTo>
                    <a:pt x="11662" y="17392"/>
                    <a:pt x="13702" y="18264"/>
                    <a:pt x="15658" y="18264"/>
                  </a:cubicBezTo>
                  <a:cubicBezTo>
                    <a:pt x="17614" y="18264"/>
                    <a:pt x="19485" y="17392"/>
                    <a:pt x="21356" y="16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1461605" y="2088959"/>
              <a:ext cx="5511801" cy="22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19800"/>
                  </a:moveTo>
                  <a:cubicBezTo>
                    <a:pt x="33" y="20400"/>
                    <a:pt x="66" y="21000"/>
                    <a:pt x="166" y="21300"/>
                  </a:cubicBezTo>
                  <a:cubicBezTo>
                    <a:pt x="265" y="21600"/>
                    <a:pt x="431" y="21600"/>
                    <a:pt x="659" y="21400"/>
                  </a:cubicBezTo>
                  <a:cubicBezTo>
                    <a:pt x="888" y="21200"/>
                    <a:pt x="1178" y="20800"/>
                    <a:pt x="1464" y="20400"/>
                  </a:cubicBezTo>
                  <a:cubicBezTo>
                    <a:pt x="1750" y="20000"/>
                    <a:pt x="2032" y="19600"/>
                    <a:pt x="2335" y="19200"/>
                  </a:cubicBezTo>
                  <a:cubicBezTo>
                    <a:pt x="2638" y="18800"/>
                    <a:pt x="2961" y="18400"/>
                    <a:pt x="3281" y="18100"/>
                  </a:cubicBezTo>
                  <a:cubicBezTo>
                    <a:pt x="3600" y="17800"/>
                    <a:pt x="3915" y="17600"/>
                    <a:pt x="4243" y="17400"/>
                  </a:cubicBezTo>
                  <a:cubicBezTo>
                    <a:pt x="4571" y="17200"/>
                    <a:pt x="4911" y="17000"/>
                    <a:pt x="5218" y="16800"/>
                  </a:cubicBezTo>
                  <a:cubicBezTo>
                    <a:pt x="5524" y="16600"/>
                    <a:pt x="5798" y="16400"/>
                    <a:pt x="6068" y="16200"/>
                  </a:cubicBezTo>
                  <a:cubicBezTo>
                    <a:pt x="6337" y="16000"/>
                    <a:pt x="6603" y="15800"/>
                    <a:pt x="6881" y="15600"/>
                  </a:cubicBezTo>
                  <a:cubicBezTo>
                    <a:pt x="7159" y="15400"/>
                    <a:pt x="7449" y="15200"/>
                    <a:pt x="7735" y="15100"/>
                  </a:cubicBezTo>
                  <a:cubicBezTo>
                    <a:pt x="8021" y="15000"/>
                    <a:pt x="8303" y="15000"/>
                    <a:pt x="8585" y="14900"/>
                  </a:cubicBezTo>
                  <a:cubicBezTo>
                    <a:pt x="8867" y="14800"/>
                    <a:pt x="9149" y="14600"/>
                    <a:pt x="9440" y="14300"/>
                  </a:cubicBezTo>
                  <a:cubicBezTo>
                    <a:pt x="9730" y="14000"/>
                    <a:pt x="10029" y="13600"/>
                    <a:pt x="10340" y="13200"/>
                  </a:cubicBezTo>
                  <a:cubicBezTo>
                    <a:pt x="10651" y="12800"/>
                    <a:pt x="10974" y="12400"/>
                    <a:pt x="11302" y="12000"/>
                  </a:cubicBezTo>
                  <a:cubicBezTo>
                    <a:pt x="11629" y="11600"/>
                    <a:pt x="11961" y="11200"/>
                    <a:pt x="12285" y="10800"/>
                  </a:cubicBezTo>
                  <a:cubicBezTo>
                    <a:pt x="12608" y="10400"/>
                    <a:pt x="12924" y="10000"/>
                    <a:pt x="13243" y="9700"/>
                  </a:cubicBezTo>
                  <a:cubicBezTo>
                    <a:pt x="13562" y="9400"/>
                    <a:pt x="13886" y="9200"/>
                    <a:pt x="14209" y="8900"/>
                  </a:cubicBezTo>
                  <a:cubicBezTo>
                    <a:pt x="14533" y="8600"/>
                    <a:pt x="14856" y="8200"/>
                    <a:pt x="15184" y="7800"/>
                  </a:cubicBezTo>
                  <a:cubicBezTo>
                    <a:pt x="15512" y="7400"/>
                    <a:pt x="15843" y="7000"/>
                    <a:pt x="16159" y="6700"/>
                  </a:cubicBezTo>
                  <a:cubicBezTo>
                    <a:pt x="16474" y="6400"/>
                    <a:pt x="16772" y="6200"/>
                    <a:pt x="17108" y="5900"/>
                  </a:cubicBezTo>
                  <a:cubicBezTo>
                    <a:pt x="17444" y="5600"/>
                    <a:pt x="17818" y="5200"/>
                    <a:pt x="18166" y="4900"/>
                  </a:cubicBezTo>
                  <a:cubicBezTo>
                    <a:pt x="18514" y="4600"/>
                    <a:pt x="18838" y="4400"/>
                    <a:pt x="19165" y="4100"/>
                  </a:cubicBezTo>
                  <a:cubicBezTo>
                    <a:pt x="19493" y="3800"/>
                    <a:pt x="19825" y="3400"/>
                    <a:pt x="20144" y="3100"/>
                  </a:cubicBezTo>
                  <a:cubicBezTo>
                    <a:pt x="20464" y="2800"/>
                    <a:pt x="20771" y="2600"/>
                    <a:pt x="20994" y="2400"/>
                  </a:cubicBezTo>
                  <a:cubicBezTo>
                    <a:pt x="21218" y="2200"/>
                    <a:pt x="21359" y="2000"/>
                    <a:pt x="21447" y="1600"/>
                  </a:cubicBezTo>
                  <a:cubicBezTo>
                    <a:pt x="21534" y="1200"/>
                    <a:pt x="21567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3265005" y="768159"/>
              <a:ext cx="42334" cy="278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" y="575"/>
                    <a:pt x="2160" y="1151"/>
                    <a:pt x="3780" y="1726"/>
                  </a:cubicBezTo>
                  <a:cubicBezTo>
                    <a:pt x="5400" y="2301"/>
                    <a:pt x="7560" y="2877"/>
                    <a:pt x="9720" y="3460"/>
                  </a:cubicBezTo>
                  <a:cubicBezTo>
                    <a:pt x="11880" y="4044"/>
                    <a:pt x="14040" y="4636"/>
                    <a:pt x="15660" y="5227"/>
                  </a:cubicBezTo>
                  <a:cubicBezTo>
                    <a:pt x="17280" y="5819"/>
                    <a:pt x="18360" y="6411"/>
                    <a:pt x="18360" y="7011"/>
                  </a:cubicBezTo>
                  <a:cubicBezTo>
                    <a:pt x="18360" y="7611"/>
                    <a:pt x="17280" y="8219"/>
                    <a:pt x="16200" y="8819"/>
                  </a:cubicBezTo>
                  <a:cubicBezTo>
                    <a:pt x="15120" y="9419"/>
                    <a:pt x="14040" y="10011"/>
                    <a:pt x="13500" y="10636"/>
                  </a:cubicBezTo>
                  <a:cubicBezTo>
                    <a:pt x="12960" y="11260"/>
                    <a:pt x="12960" y="11918"/>
                    <a:pt x="12960" y="12567"/>
                  </a:cubicBezTo>
                  <a:cubicBezTo>
                    <a:pt x="12960" y="13216"/>
                    <a:pt x="12960" y="13858"/>
                    <a:pt x="12960" y="14490"/>
                  </a:cubicBezTo>
                  <a:cubicBezTo>
                    <a:pt x="12960" y="15123"/>
                    <a:pt x="12960" y="15748"/>
                    <a:pt x="14040" y="16348"/>
                  </a:cubicBezTo>
                  <a:cubicBezTo>
                    <a:pt x="15120" y="16948"/>
                    <a:pt x="17280" y="17523"/>
                    <a:pt x="18900" y="18123"/>
                  </a:cubicBezTo>
                  <a:cubicBezTo>
                    <a:pt x="20520" y="18723"/>
                    <a:pt x="21600" y="19348"/>
                    <a:pt x="21600" y="19858"/>
                  </a:cubicBezTo>
                  <a:cubicBezTo>
                    <a:pt x="21600" y="20367"/>
                    <a:pt x="20520" y="20762"/>
                    <a:pt x="16740" y="21033"/>
                  </a:cubicBezTo>
                  <a:cubicBezTo>
                    <a:pt x="12960" y="21304"/>
                    <a:pt x="6480" y="214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734655" y="1295209"/>
              <a:ext cx="5473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" y="20084"/>
                    <a:pt x="535" y="18568"/>
                    <a:pt x="831" y="17242"/>
                  </a:cubicBezTo>
                  <a:cubicBezTo>
                    <a:pt x="1128" y="15916"/>
                    <a:pt x="1453" y="14779"/>
                    <a:pt x="1775" y="13832"/>
                  </a:cubicBezTo>
                  <a:cubicBezTo>
                    <a:pt x="2097" y="12884"/>
                    <a:pt x="2414" y="12126"/>
                    <a:pt x="2723" y="11558"/>
                  </a:cubicBezTo>
                  <a:cubicBezTo>
                    <a:pt x="3032" y="10989"/>
                    <a:pt x="3333" y="10611"/>
                    <a:pt x="3663" y="10421"/>
                  </a:cubicBezTo>
                  <a:cubicBezTo>
                    <a:pt x="3993" y="10232"/>
                    <a:pt x="4352" y="10232"/>
                    <a:pt x="4686" y="10232"/>
                  </a:cubicBezTo>
                  <a:cubicBezTo>
                    <a:pt x="5020" y="10232"/>
                    <a:pt x="5329" y="10232"/>
                    <a:pt x="5651" y="10042"/>
                  </a:cubicBezTo>
                  <a:cubicBezTo>
                    <a:pt x="5972" y="9853"/>
                    <a:pt x="6306" y="9474"/>
                    <a:pt x="6649" y="9095"/>
                  </a:cubicBezTo>
                  <a:cubicBezTo>
                    <a:pt x="6991" y="8716"/>
                    <a:pt x="7342" y="8337"/>
                    <a:pt x="7693" y="7768"/>
                  </a:cubicBezTo>
                  <a:cubicBezTo>
                    <a:pt x="8044" y="7200"/>
                    <a:pt x="8394" y="6442"/>
                    <a:pt x="8745" y="5684"/>
                  </a:cubicBezTo>
                  <a:cubicBezTo>
                    <a:pt x="9096" y="4926"/>
                    <a:pt x="9447" y="4168"/>
                    <a:pt x="9794" y="3411"/>
                  </a:cubicBezTo>
                  <a:cubicBezTo>
                    <a:pt x="10140" y="2653"/>
                    <a:pt x="10483" y="1895"/>
                    <a:pt x="10813" y="1326"/>
                  </a:cubicBezTo>
                  <a:cubicBezTo>
                    <a:pt x="11142" y="758"/>
                    <a:pt x="11460" y="379"/>
                    <a:pt x="11794" y="189"/>
                  </a:cubicBezTo>
                  <a:cubicBezTo>
                    <a:pt x="12128" y="0"/>
                    <a:pt x="12479" y="0"/>
                    <a:pt x="12830" y="189"/>
                  </a:cubicBezTo>
                  <a:cubicBezTo>
                    <a:pt x="13181" y="379"/>
                    <a:pt x="13531" y="758"/>
                    <a:pt x="13886" y="947"/>
                  </a:cubicBezTo>
                  <a:cubicBezTo>
                    <a:pt x="14241" y="1137"/>
                    <a:pt x="14600" y="1137"/>
                    <a:pt x="14955" y="1137"/>
                  </a:cubicBezTo>
                  <a:cubicBezTo>
                    <a:pt x="15310" y="1137"/>
                    <a:pt x="15661" y="1137"/>
                    <a:pt x="16000" y="1137"/>
                  </a:cubicBezTo>
                  <a:cubicBezTo>
                    <a:pt x="16338" y="1137"/>
                    <a:pt x="16664" y="1137"/>
                    <a:pt x="16989" y="947"/>
                  </a:cubicBezTo>
                  <a:cubicBezTo>
                    <a:pt x="17315" y="758"/>
                    <a:pt x="17641" y="379"/>
                    <a:pt x="17962" y="189"/>
                  </a:cubicBezTo>
                  <a:cubicBezTo>
                    <a:pt x="18284" y="0"/>
                    <a:pt x="18601" y="0"/>
                    <a:pt x="18931" y="0"/>
                  </a:cubicBezTo>
                  <a:cubicBezTo>
                    <a:pt x="19261" y="0"/>
                    <a:pt x="19604" y="0"/>
                    <a:pt x="19929" y="189"/>
                  </a:cubicBezTo>
                  <a:cubicBezTo>
                    <a:pt x="20255" y="379"/>
                    <a:pt x="20564" y="758"/>
                    <a:pt x="20840" y="1326"/>
                  </a:cubicBezTo>
                  <a:cubicBezTo>
                    <a:pt x="21116" y="1895"/>
                    <a:pt x="21358" y="2653"/>
                    <a:pt x="21600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4852505" y="736895"/>
              <a:ext cx="47915" cy="2818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580" fill="norm" stroke="1" extrusionOk="0">
                  <a:moveTo>
                    <a:pt x="14087" y="142"/>
                  </a:moveTo>
                  <a:cubicBezTo>
                    <a:pt x="12209" y="61"/>
                    <a:pt x="10330" y="-20"/>
                    <a:pt x="9391" y="4"/>
                  </a:cubicBezTo>
                  <a:cubicBezTo>
                    <a:pt x="8452" y="29"/>
                    <a:pt x="8452" y="158"/>
                    <a:pt x="9391" y="490"/>
                  </a:cubicBezTo>
                  <a:cubicBezTo>
                    <a:pt x="10330" y="823"/>
                    <a:pt x="12209" y="1357"/>
                    <a:pt x="14087" y="1924"/>
                  </a:cubicBezTo>
                  <a:cubicBezTo>
                    <a:pt x="15965" y="2492"/>
                    <a:pt x="17843" y="3091"/>
                    <a:pt x="18313" y="3731"/>
                  </a:cubicBezTo>
                  <a:cubicBezTo>
                    <a:pt x="18783" y="4371"/>
                    <a:pt x="17843" y="5052"/>
                    <a:pt x="16904" y="5732"/>
                  </a:cubicBezTo>
                  <a:cubicBezTo>
                    <a:pt x="15965" y="6413"/>
                    <a:pt x="15026" y="7094"/>
                    <a:pt x="14557" y="7774"/>
                  </a:cubicBezTo>
                  <a:cubicBezTo>
                    <a:pt x="14087" y="8455"/>
                    <a:pt x="14087" y="9135"/>
                    <a:pt x="15026" y="9767"/>
                  </a:cubicBezTo>
                  <a:cubicBezTo>
                    <a:pt x="15965" y="10399"/>
                    <a:pt x="17843" y="10983"/>
                    <a:pt x="18783" y="11631"/>
                  </a:cubicBezTo>
                  <a:cubicBezTo>
                    <a:pt x="19722" y="12279"/>
                    <a:pt x="19722" y="12992"/>
                    <a:pt x="19722" y="13697"/>
                  </a:cubicBezTo>
                  <a:cubicBezTo>
                    <a:pt x="19722" y="14402"/>
                    <a:pt x="19722" y="15098"/>
                    <a:pt x="19722" y="15763"/>
                  </a:cubicBezTo>
                  <a:cubicBezTo>
                    <a:pt x="19722" y="16427"/>
                    <a:pt x="19722" y="17059"/>
                    <a:pt x="20191" y="17667"/>
                  </a:cubicBezTo>
                  <a:cubicBezTo>
                    <a:pt x="20661" y="18274"/>
                    <a:pt x="21600" y="18858"/>
                    <a:pt x="21130" y="19417"/>
                  </a:cubicBezTo>
                  <a:cubicBezTo>
                    <a:pt x="20661" y="19976"/>
                    <a:pt x="18783" y="20511"/>
                    <a:pt x="15026" y="20867"/>
                  </a:cubicBezTo>
                  <a:cubicBezTo>
                    <a:pt x="11270" y="21224"/>
                    <a:pt x="5635" y="21402"/>
                    <a:pt x="0" y="2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3474555" y="919429"/>
              <a:ext cx="101601" cy="33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20727"/>
                  </a:moveTo>
                  <a:cubicBezTo>
                    <a:pt x="900" y="16542"/>
                    <a:pt x="1800" y="12357"/>
                    <a:pt x="2925" y="9117"/>
                  </a:cubicBezTo>
                  <a:cubicBezTo>
                    <a:pt x="4050" y="5877"/>
                    <a:pt x="5400" y="3582"/>
                    <a:pt x="6750" y="2097"/>
                  </a:cubicBezTo>
                  <a:cubicBezTo>
                    <a:pt x="8100" y="612"/>
                    <a:pt x="9450" y="-63"/>
                    <a:pt x="10575" y="5"/>
                  </a:cubicBezTo>
                  <a:cubicBezTo>
                    <a:pt x="11700" y="72"/>
                    <a:pt x="12600" y="882"/>
                    <a:pt x="13725" y="3312"/>
                  </a:cubicBezTo>
                  <a:cubicBezTo>
                    <a:pt x="14850" y="5742"/>
                    <a:pt x="16200" y="9792"/>
                    <a:pt x="17550" y="13100"/>
                  </a:cubicBezTo>
                  <a:cubicBezTo>
                    <a:pt x="18900" y="16407"/>
                    <a:pt x="20250" y="18972"/>
                    <a:pt x="2160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3474555" y="1123759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3659556" y="1054855"/>
              <a:ext cx="81700" cy="149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25" fill="norm" stroke="1" extrusionOk="0">
                  <a:moveTo>
                    <a:pt x="21377" y="2566"/>
                  </a:moveTo>
                  <a:cubicBezTo>
                    <a:pt x="19715" y="1366"/>
                    <a:pt x="18054" y="166"/>
                    <a:pt x="16115" y="16"/>
                  </a:cubicBezTo>
                  <a:cubicBezTo>
                    <a:pt x="14177" y="-134"/>
                    <a:pt x="11962" y="766"/>
                    <a:pt x="9192" y="3166"/>
                  </a:cubicBezTo>
                  <a:cubicBezTo>
                    <a:pt x="6423" y="5566"/>
                    <a:pt x="3100" y="9466"/>
                    <a:pt x="1439" y="12166"/>
                  </a:cubicBezTo>
                  <a:cubicBezTo>
                    <a:pt x="-223" y="14866"/>
                    <a:pt x="-223" y="16366"/>
                    <a:pt x="331" y="17866"/>
                  </a:cubicBezTo>
                  <a:cubicBezTo>
                    <a:pt x="885" y="19366"/>
                    <a:pt x="1992" y="20866"/>
                    <a:pt x="5315" y="21166"/>
                  </a:cubicBezTo>
                  <a:cubicBezTo>
                    <a:pt x="8639" y="21466"/>
                    <a:pt x="14177" y="20566"/>
                    <a:pt x="19715" y="19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3793476" y="1065112"/>
              <a:ext cx="112880" cy="124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0855" fill="norm" stroke="1" extrusionOk="0">
                  <a:moveTo>
                    <a:pt x="15053" y="250"/>
                  </a:moveTo>
                  <a:cubicBezTo>
                    <a:pt x="13089" y="-104"/>
                    <a:pt x="11126" y="-458"/>
                    <a:pt x="8377" y="2021"/>
                  </a:cubicBezTo>
                  <a:cubicBezTo>
                    <a:pt x="5628" y="4499"/>
                    <a:pt x="2093" y="9811"/>
                    <a:pt x="719" y="13352"/>
                  </a:cubicBezTo>
                  <a:cubicBezTo>
                    <a:pt x="-656" y="16893"/>
                    <a:pt x="129" y="18663"/>
                    <a:pt x="1504" y="19726"/>
                  </a:cubicBezTo>
                  <a:cubicBezTo>
                    <a:pt x="2879" y="20788"/>
                    <a:pt x="4842" y="21142"/>
                    <a:pt x="8180" y="20611"/>
                  </a:cubicBezTo>
                  <a:cubicBezTo>
                    <a:pt x="11519" y="20080"/>
                    <a:pt x="16231" y="18663"/>
                    <a:pt x="20944" y="17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3938105" y="1055225"/>
              <a:ext cx="101601" cy="12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4" fill="norm" stroke="1" extrusionOk="0">
                  <a:moveTo>
                    <a:pt x="0" y="10073"/>
                  </a:moveTo>
                  <a:cubicBezTo>
                    <a:pt x="2250" y="9044"/>
                    <a:pt x="4500" y="8015"/>
                    <a:pt x="6300" y="6130"/>
                  </a:cubicBezTo>
                  <a:cubicBezTo>
                    <a:pt x="8100" y="4244"/>
                    <a:pt x="9450" y="1501"/>
                    <a:pt x="9000" y="473"/>
                  </a:cubicBezTo>
                  <a:cubicBezTo>
                    <a:pt x="8550" y="-556"/>
                    <a:pt x="6300" y="130"/>
                    <a:pt x="4500" y="2187"/>
                  </a:cubicBezTo>
                  <a:cubicBezTo>
                    <a:pt x="2700" y="4244"/>
                    <a:pt x="1350" y="7673"/>
                    <a:pt x="675" y="10244"/>
                  </a:cubicBezTo>
                  <a:cubicBezTo>
                    <a:pt x="0" y="12815"/>
                    <a:pt x="0" y="14530"/>
                    <a:pt x="2700" y="16415"/>
                  </a:cubicBezTo>
                  <a:cubicBezTo>
                    <a:pt x="5400" y="18301"/>
                    <a:pt x="10800" y="20358"/>
                    <a:pt x="14400" y="20701"/>
                  </a:cubicBezTo>
                  <a:cubicBezTo>
                    <a:pt x="18000" y="21044"/>
                    <a:pt x="19800" y="19673"/>
                    <a:pt x="21600" y="18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4065575" y="1016956"/>
              <a:ext cx="82089" cy="187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0383" fill="norm" stroke="1" extrusionOk="0">
                  <a:moveTo>
                    <a:pt x="6360" y="9527"/>
                  </a:moveTo>
                  <a:cubicBezTo>
                    <a:pt x="4200" y="15271"/>
                    <a:pt x="2040" y="21016"/>
                    <a:pt x="960" y="20327"/>
                  </a:cubicBezTo>
                  <a:cubicBezTo>
                    <a:pt x="-120" y="19637"/>
                    <a:pt x="-120" y="12514"/>
                    <a:pt x="150" y="8263"/>
                  </a:cubicBezTo>
                  <a:cubicBezTo>
                    <a:pt x="420" y="4012"/>
                    <a:pt x="960" y="2633"/>
                    <a:pt x="3390" y="1484"/>
                  </a:cubicBezTo>
                  <a:cubicBezTo>
                    <a:pt x="5820" y="335"/>
                    <a:pt x="10140" y="-584"/>
                    <a:pt x="13650" y="450"/>
                  </a:cubicBezTo>
                  <a:cubicBezTo>
                    <a:pt x="17160" y="1484"/>
                    <a:pt x="19860" y="4471"/>
                    <a:pt x="20670" y="6654"/>
                  </a:cubicBezTo>
                  <a:cubicBezTo>
                    <a:pt x="21480" y="8837"/>
                    <a:pt x="20400" y="10216"/>
                    <a:pt x="18510" y="11135"/>
                  </a:cubicBezTo>
                  <a:cubicBezTo>
                    <a:pt x="16620" y="12054"/>
                    <a:pt x="13920" y="12514"/>
                    <a:pt x="12840" y="11825"/>
                  </a:cubicBezTo>
                  <a:cubicBezTo>
                    <a:pt x="11760" y="11135"/>
                    <a:pt x="12300" y="9297"/>
                    <a:pt x="13380" y="7688"/>
                  </a:cubicBezTo>
                  <a:cubicBezTo>
                    <a:pt x="14460" y="6080"/>
                    <a:pt x="16080" y="4701"/>
                    <a:pt x="17700" y="3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4198192" y="850709"/>
              <a:ext cx="146314" cy="307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76" fill="norm" stroke="1" extrusionOk="0">
                  <a:moveTo>
                    <a:pt x="5593" y="0"/>
                  </a:moveTo>
                  <a:cubicBezTo>
                    <a:pt x="3741" y="4142"/>
                    <a:pt x="1890" y="8285"/>
                    <a:pt x="964" y="11318"/>
                  </a:cubicBezTo>
                  <a:cubicBezTo>
                    <a:pt x="39" y="14351"/>
                    <a:pt x="39" y="16274"/>
                    <a:pt x="347" y="17753"/>
                  </a:cubicBezTo>
                  <a:cubicBezTo>
                    <a:pt x="656" y="19233"/>
                    <a:pt x="1273" y="20268"/>
                    <a:pt x="2353" y="20860"/>
                  </a:cubicBezTo>
                  <a:cubicBezTo>
                    <a:pt x="3433" y="21452"/>
                    <a:pt x="4976" y="21600"/>
                    <a:pt x="6364" y="21378"/>
                  </a:cubicBezTo>
                  <a:cubicBezTo>
                    <a:pt x="7753" y="21156"/>
                    <a:pt x="8987" y="20564"/>
                    <a:pt x="10067" y="19973"/>
                  </a:cubicBezTo>
                  <a:cubicBezTo>
                    <a:pt x="11147" y="19381"/>
                    <a:pt x="12073" y="18789"/>
                    <a:pt x="12536" y="17975"/>
                  </a:cubicBezTo>
                  <a:cubicBezTo>
                    <a:pt x="12999" y="17162"/>
                    <a:pt x="12999" y="16126"/>
                    <a:pt x="11610" y="15238"/>
                  </a:cubicBezTo>
                  <a:cubicBezTo>
                    <a:pt x="10221" y="14351"/>
                    <a:pt x="7444" y="13611"/>
                    <a:pt x="4976" y="13167"/>
                  </a:cubicBezTo>
                  <a:cubicBezTo>
                    <a:pt x="2507" y="12723"/>
                    <a:pt x="347" y="12575"/>
                    <a:pt x="39" y="12575"/>
                  </a:cubicBezTo>
                  <a:cubicBezTo>
                    <a:pt x="-270" y="12575"/>
                    <a:pt x="1273" y="12723"/>
                    <a:pt x="5130" y="12723"/>
                  </a:cubicBezTo>
                  <a:cubicBezTo>
                    <a:pt x="8987" y="12723"/>
                    <a:pt x="15159" y="12575"/>
                    <a:pt x="21330" y="12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4447280" y="895159"/>
              <a:ext cx="15122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3387" y="0"/>
                  </a:moveTo>
                  <a:cubicBezTo>
                    <a:pt x="3091" y="5236"/>
                    <a:pt x="2795" y="10473"/>
                    <a:pt x="2647" y="13500"/>
                  </a:cubicBezTo>
                  <a:cubicBezTo>
                    <a:pt x="2499" y="16527"/>
                    <a:pt x="2499" y="17345"/>
                    <a:pt x="2647" y="18164"/>
                  </a:cubicBezTo>
                  <a:cubicBezTo>
                    <a:pt x="2795" y="18982"/>
                    <a:pt x="3091" y="19800"/>
                    <a:pt x="2943" y="19800"/>
                  </a:cubicBezTo>
                  <a:cubicBezTo>
                    <a:pt x="2795" y="19800"/>
                    <a:pt x="2203" y="18982"/>
                    <a:pt x="1759" y="18164"/>
                  </a:cubicBezTo>
                  <a:cubicBezTo>
                    <a:pt x="1315" y="17345"/>
                    <a:pt x="1019" y="16527"/>
                    <a:pt x="576" y="15627"/>
                  </a:cubicBezTo>
                  <a:cubicBezTo>
                    <a:pt x="132" y="14727"/>
                    <a:pt x="-460" y="13745"/>
                    <a:pt x="576" y="12927"/>
                  </a:cubicBezTo>
                  <a:cubicBezTo>
                    <a:pt x="1611" y="12109"/>
                    <a:pt x="4274" y="11455"/>
                    <a:pt x="7085" y="10555"/>
                  </a:cubicBezTo>
                  <a:cubicBezTo>
                    <a:pt x="9896" y="9655"/>
                    <a:pt x="12855" y="8509"/>
                    <a:pt x="14778" y="7445"/>
                  </a:cubicBezTo>
                  <a:cubicBezTo>
                    <a:pt x="16702" y="6382"/>
                    <a:pt x="17589" y="5400"/>
                    <a:pt x="18329" y="4500"/>
                  </a:cubicBezTo>
                  <a:cubicBezTo>
                    <a:pt x="19069" y="3600"/>
                    <a:pt x="19661" y="2782"/>
                    <a:pt x="20104" y="2782"/>
                  </a:cubicBezTo>
                  <a:cubicBezTo>
                    <a:pt x="20548" y="2782"/>
                    <a:pt x="20844" y="3600"/>
                    <a:pt x="20548" y="6136"/>
                  </a:cubicBezTo>
                  <a:cubicBezTo>
                    <a:pt x="20252" y="8673"/>
                    <a:pt x="19365" y="12927"/>
                    <a:pt x="19365" y="15791"/>
                  </a:cubicBezTo>
                  <a:cubicBezTo>
                    <a:pt x="19365" y="18655"/>
                    <a:pt x="20252" y="20127"/>
                    <a:pt x="211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4643867" y="1098359"/>
              <a:ext cx="63808" cy="7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083" fill="norm" stroke="1" extrusionOk="0">
                  <a:moveTo>
                    <a:pt x="5971" y="0"/>
                  </a:moveTo>
                  <a:cubicBezTo>
                    <a:pt x="3881" y="2274"/>
                    <a:pt x="1790" y="4547"/>
                    <a:pt x="745" y="7105"/>
                  </a:cubicBezTo>
                  <a:cubicBezTo>
                    <a:pt x="-300" y="9663"/>
                    <a:pt x="-300" y="12505"/>
                    <a:pt x="1094" y="14779"/>
                  </a:cubicBezTo>
                  <a:cubicBezTo>
                    <a:pt x="2487" y="17053"/>
                    <a:pt x="5274" y="18758"/>
                    <a:pt x="8410" y="19895"/>
                  </a:cubicBezTo>
                  <a:cubicBezTo>
                    <a:pt x="11545" y="21032"/>
                    <a:pt x="15029" y="21600"/>
                    <a:pt x="17468" y="20463"/>
                  </a:cubicBezTo>
                  <a:cubicBezTo>
                    <a:pt x="19906" y="19326"/>
                    <a:pt x="21300" y="16484"/>
                    <a:pt x="20952" y="13926"/>
                  </a:cubicBezTo>
                  <a:cubicBezTo>
                    <a:pt x="20603" y="11368"/>
                    <a:pt x="18513" y="9095"/>
                    <a:pt x="15726" y="7674"/>
                  </a:cubicBezTo>
                  <a:cubicBezTo>
                    <a:pt x="12939" y="6253"/>
                    <a:pt x="9455" y="5684"/>
                    <a:pt x="5971" y="5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5206459" y="851093"/>
              <a:ext cx="141347" cy="317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290" fill="norm" stroke="1" extrusionOk="0">
                  <a:moveTo>
                    <a:pt x="247" y="8074"/>
                  </a:moveTo>
                  <a:cubicBezTo>
                    <a:pt x="247" y="7222"/>
                    <a:pt x="247" y="6369"/>
                    <a:pt x="406" y="6298"/>
                  </a:cubicBezTo>
                  <a:cubicBezTo>
                    <a:pt x="565" y="6227"/>
                    <a:pt x="883" y="6937"/>
                    <a:pt x="1200" y="9282"/>
                  </a:cubicBezTo>
                  <a:cubicBezTo>
                    <a:pt x="1518" y="11627"/>
                    <a:pt x="1836" y="15606"/>
                    <a:pt x="1836" y="17951"/>
                  </a:cubicBezTo>
                  <a:cubicBezTo>
                    <a:pt x="1836" y="20295"/>
                    <a:pt x="1518" y="21006"/>
                    <a:pt x="1200" y="20935"/>
                  </a:cubicBezTo>
                  <a:cubicBezTo>
                    <a:pt x="883" y="20864"/>
                    <a:pt x="565" y="20011"/>
                    <a:pt x="724" y="17240"/>
                  </a:cubicBezTo>
                  <a:cubicBezTo>
                    <a:pt x="883" y="14469"/>
                    <a:pt x="1518" y="9779"/>
                    <a:pt x="2947" y="6511"/>
                  </a:cubicBezTo>
                  <a:cubicBezTo>
                    <a:pt x="4377" y="3243"/>
                    <a:pt x="6600" y="1395"/>
                    <a:pt x="8506" y="543"/>
                  </a:cubicBezTo>
                  <a:cubicBezTo>
                    <a:pt x="10412" y="-310"/>
                    <a:pt x="12000" y="-168"/>
                    <a:pt x="13271" y="1040"/>
                  </a:cubicBezTo>
                  <a:cubicBezTo>
                    <a:pt x="14541" y="2248"/>
                    <a:pt x="15494" y="4522"/>
                    <a:pt x="14065" y="6440"/>
                  </a:cubicBezTo>
                  <a:cubicBezTo>
                    <a:pt x="12636" y="8358"/>
                    <a:pt x="8824" y="9922"/>
                    <a:pt x="5965" y="10774"/>
                  </a:cubicBezTo>
                  <a:cubicBezTo>
                    <a:pt x="3106" y="11627"/>
                    <a:pt x="1200" y="11769"/>
                    <a:pt x="406" y="12266"/>
                  </a:cubicBezTo>
                  <a:cubicBezTo>
                    <a:pt x="-388" y="12764"/>
                    <a:pt x="-70" y="13616"/>
                    <a:pt x="1836" y="14824"/>
                  </a:cubicBezTo>
                  <a:cubicBezTo>
                    <a:pt x="3741" y="16032"/>
                    <a:pt x="7236" y="17595"/>
                    <a:pt x="10730" y="18732"/>
                  </a:cubicBezTo>
                  <a:cubicBezTo>
                    <a:pt x="14224" y="19869"/>
                    <a:pt x="17718" y="20579"/>
                    <a:pt x="21212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5373205" y="998042"/>
              <a:ext cx="146051" cy="126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17844"/>
                  </a:moveTo>
                  <a:cubicBezTo>
                    <a:pt x="2817" y="15719"/>
                    <a:pt x="5635" y="13595"/>
                    <a:pt x="7670" y="11647"/>
                  </a:cubicBezTo>
                  <a:cubicBezTo>
                    <a:pt x="9704" y="9700"/>
                    <a:pt x="10957" y="7929"/>
                    <a:pt x="11583" y="5982"/>
                  </a:cubicBezTo>
                  <a:cubicBezTo>
                    <a:pt x="12209" y="4034"/>
                    <a:pt x="12209" y="1910"/>
                    <a:pt x="11426" y="847"/>
                  </a:cubicBezTo>
                  <a:cubicBezTo>
                    <a:pt x="10643" y="-215"/>
                    <a:pt x="9078" y="-215"/>
                    <a:pt x="7826" y="493"/>
                  </a:cubicBezTo>
                  <a:cubicBezTo>
                    <a:pt x="6574" y="1201"/>
                    <a:pt x="5635" y="2618"/>
                    <a:pt x="4852" y="5628"/>
                  </a:cubicBezTo>
                  <a:cubicBezTo>
                    <a:pt x="4070" y="8637"/>
                    <a:pt x="3443" y="13241"/>
                    <a:pt x="5165" y="16428"/>
                  </a:cubicBezTo>
                  <a:cubicBezTo>
                    <a:pt x="6887" y="19615"/>
                    <a:pt x="10957" y="21385"/>
                    <a:pt x="14087" y="21208"/>
                  </a:cubicBezTo>
                  <a:cubicBezTo>
                    <a:pt x="17217" y="21031"/>
                    <a:pt x="19409" y="18906"/>
                    <a:pt x="21600" y="16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5525605" y="1022159"/>
              <a:ext cx="72295" cy="26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428" fill="norm" stroke="1" extrusionOk="0">
                  <a:moveTo>
                    <a:pt x="14811" y="0"/>
                  </a:moveTo>
                  <a:cubicBezTo>
                    <a:pt x="12343" y="506"/>
                    <a:pt x="9874" y="1012"/>
                    <a:pt x="8640" y="1772"/>
                  </a:cubicBezTo>
                  <a:cubicBezTo>
                    <a:pt x="7406" y="2531"/>
                    <a:pt x="7406" y="3544"/>
                    <a:pt x="9257" y="5737"/>
                  </a:cubicBezTo>
                  <a:cubicBezTo>
                    <a:pt x="11109" y="7931"/>
                    <a:pt x="14811" y="11306"/>
                    <a:pt x="16971" y="13416"/>
                  </a:cubicBezTo>
                  <a:cubicBezTo>
                    <a:pt x="19131" y="15525"/>
                    <a:pt x="19749" y="16369"/>
                    <a:pt x="20366" y="17466"/>
                  </a:cubicBezTo>
                  <a:cubicBezTo>
                    <a:pt x="20983" y="18563"/>
                    <a:pt x="21600" y="19912"/>
                    <a:pt x="20366" y="20672"/>
                  </a:cubicBezTo>
                  <a:cubicBezTo>
                    <a:pt x="19131" y="21431"/>
                    <a:pt x="16046" y="21600"/>
                    <a:pt x="13269" y="21262"/>
                  </a:cubicBezTo>
                  <a:cubicBezTo>
                    <a:pt x="10491" y="20925"/>
                    <a:pt x="8023" y="20081"/>
                    <a:pt x="5863" y="18731"/>
                  </a:cubicBezTo>
                  <a:cubicBezTo>
                    <a:pt x="3703" y="17381"/>
                    <a:pt x="1851" y="15525"/>
                    <a:pt x="0" y="13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5551005" y="938386"/>
              <a:ext cx="571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000" y="4868"/>
                    <a:pt x="8000" y="-1303"/>
                    <a:pt x="11600" y="240"/>
                  </a:cubicBezTo>
                  <a:cubicBezTo>
                    <a:pt x="15200" y="1783"/>
                    <a:pt x="184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5643795" y="966933"/>
              <a:ext cx="91361" cy="144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315" fill="norm" stroke="1" extrusionOk="0">
                  <a:moveTo>
                    <a:pt x="2044" y="10985"/>
                  </a:moveTo>
                  <a:cubicBezTo>
                    <a:pt x="6953" y="9106"/>
                    <a:pt x="11862" y="7228"/>
                    <a:pt x="14562" y="5350"/>
                  </a:cubicBezTo>
                  <a:cubicBezTo>
                    <a:pt x="17262" y="3472"/>
                    <a:pt x="17753" y="1593"/>
                    <a:pt x="16771" y="654"/>
                  </a:cubicBezTo>
                  <a:cubicBezTo>
                    <a:pt x="15789" y="-285"/>
                    <a:pt x="13334" y="-285"/>
                    <a:pt x="10389" y="1124"/>
                  </a:cubicBezTo>
                  <a:cubicBezTo>
                    <a:pt x="7444" y="2532"/>
                    <a:pt x="4007" y="5350"/>
                    <a:pt x="2044" y="8324"/>
                  </a:cubicBezTo>
                  <a:cubicBezTo>
                    <a:pt x="80" y="11298"/>
                    <a:pt x="-411" y="14428"/>
                    <a:pt x="325" y="16619"/>
                  </a:cubicBezTo>
                  <a:cubicBezTo>
                    <a:pt x="1062" y="18811"/>
                    <a:pt x="3025" y="20063"/>
                    <a:pt x="6707" y="20689"/>
                  </a:cubicBezTo>
                  <a:cubicBezTo>
                    <a:pt x="10389" y="21315"/>
                    <a:pt x="15789" y="21315"/>
                    <a:pt x="21189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5791638" y="994642"/>
              <a:ext cx="76868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282" fill="norm" stroke="1" extrusionOk="0">
                  <a:moveTo>
                    <a:pt x="20642" y="317"/>
                  </a:moveTo>
                  <a:cubicBezTo>
                    <a:pt x="17800" y="0"/>
                    <a:pt x="14958" y="-318"/>
                    <a:pt x="11547" y="635"/>
                  </a:cubicBezTo>
                  <a:cubicBezTo>
                    <a:pt x="8137" y="1588"/>
                    <a:pt x="4158" y="3811"/>
                    <a:pt x="1884" y="6988"/>
                  </a:cubicBezTo>
                  <a:cubicBezTo>
                    <a:pt x="-390" y="10164"/>
                    <a:pt x="-958" y="14294"/>
                    <a:pt x="2168" y="16835"/>
                  </a:cubicBezTo>
                  <a:cubicBezTo>
                    <a:pt x="5295" y="19376"/>
                    <a:pt x="12116" y="20329"/>
                    <a:pt x="18937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5946379" y="793559"/>
              <a:ext cx="87227" cy="32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535" fill="norm" stroke="1" extrusionOk="0">
                  <a:moveTo>
                    <a:pt x="13165" y="0"/>
                  </a:moveTo>
                  <a:cubicBezTo>
                    <a:pt x="8142" y="3979"/>
                    <a:pt x="3119" y="7958"/>
                    <a:pt x="1109" y="11297"/>
                  </a:cubicBezTo>
                  <a:cubicBezTo>
                    <a:pt x="-900" y="14637"/>
                    <a:pt x="105" y="17337"/>
                    <a:pt x="1863" y="19042"/>
                  </a:cubicBezTo>
                  <a:cubicBezTo>
                    <a:pt x="3621" y="20747"/>
                    <a:pt x="6133" y="21458"/>
                    <a:pt x="9398" y="21529"/>
                  </a:cubicBezTo>
                  <a:cubicBezTo>
                    <a:pt x="12663" y="21600"/>
                    <a:pt x="16681" y="21032"/>
                    <a:pt x="2070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5944705" y="971359"/>
              <a:ext cx="107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6427305" y="768159"/>
              <a:ext cx="1778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71" y="0"/>
                  </a:moveTo>
                  <a:cubicBezTo>
                    <a:pt x="771" y="4800"/>
                    <a:pt x="771" y="9600"/>
                    <a:pt x="900" y="12400"/>
                  </a:cubicBezTo>
                  <a:cubicBezTo>
                    <a:pt x="1029" y="15200"/>
                    <a:pt x="1286" y="16000"/>
                    <a:pt x="1414" y="16800"/>
                  </a:cubicBezTo>
                  <a:cubicBezTo>
                    <a:pt x="1543" y="17600"/>
                    <a:pt x="1543" y="18400"/>
                    <a:pt x="1671" y="19200"/>
                  </a:cubicBezTo>
                  <a:cubicBezTo>
                    <a:pt x="1800" y="20000"/>
                    <a:pt x="2057" y="20800"/>
                    <a:pt x="1800" y="20933"/>
                  </a:cubicBezTo>
                  <a:cubicBezTo>
                    <a:pt x="1543" y="21067"/>
                    <a:pt x="771" y="20533"/>
                    <a:pt x="386" y="19933"/>
                  </a:cubicBezTo>
                  <a:cubicBezTo>
                    <a:pt x="0" y="19333"/>
                    <a:pt x="0" y="18667"/>
                    <a:pt x="0" y="18000"/>
                  </a:cubicBezTo>
                  <a:cubicBezTo>
                    <a:pt x="0" y="17333"/>
                    <a:pt x="0" y="16667"/>
                    <a:pt x="643" y="16200"/>
                  </a:cubicBezTo>
                  <a:cubicBezTo>
                    <a:pt x="1286" y="15733"/>
                    <a:pt x="2571" y="15467"/>
                    <a:pt x="4886" y="14333"/>
                  </a:cubicBezTo>
                  <a:cubicBezTo>
                    <a:pt x="7200" y="13200"/>
                    <a:pt x="10543" y="11200"/>
                    <a:pt x="12729" y="9267"/>
                  </a:cubicBezTo>
                  <a:cubicBezTo>
                    <a:pt x="14914" y="7333"/>
                    <a:pt x="15943" y="5467"/>
                    <a:pt x="16971" y="4067"/>
                  </a:cubicBezTo>
                  <a:cubicBezTo>
                    <a:pt x="18000" y="2667"/>
                    <a:pt x="19029" y="1733"/>
                    <a:pt x="19543" y="1733"/>
                  </a:cubicBezTo>
                  <a:cubicBezTo>
                    <a:pt x="20057" y="1733"/>
                    <a:pt x="20057" y="2667"/>
                    <a:pt x="19929" y="5267"/>
                  </a:cubicBezTo>
                  <a:cubicBezTo>
                    <a:pt x="19800" y="7867"/>
                    <a:pt x="19543" y="12133"/>
                    <a:pt x="19800" y="15133"/>
                  </a:cubicBezTo>
                  <a:cubicBezTo>
                    <a:pt x="20057" y="18133"/>
                    <a:pt x="20829" y="198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6675749" y="984059"/>
              <a:ext cx="75407" cy="12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66" fill="norm" stroke="1" extrusionOk="0">
                  <a:moveTo>
                    <a:pt x="14175" y="3240"/>
                  </a:moveTo>
                  <a:cubicBezTo>
                    <a:pt x="11175" y="2880"/>
                    <a:pt x="8175" y="2520"/>
                    <a:pt x="5775" y="3240"/>
                  </a:cubicBezTo>
                  <a:cubicBezTo>
                    <a:pt x="3375" y="3960"/>
                    <a:pt x="1575" y="5760"/>
                    <a:pt x="675" y="8280"/>
                  </a:cubicBezTo>
                  <a:cubicBezTo>
                    <a:pt x="-225" y="10800"/>
                    <a:pt x="-225" y="14040"/>
                    <a:pt x="675" y="16380"/>
                  </a:cubicBezTo>
                  <a:cubicBezTo>
                    <a:pt x="1575" y="18720"/>
                    <a:pt x="3375" y="20160"/>
                    <a:pt x="5775" y="20880"/>
                  </a:cubicBezTo>
                  <a:cubicBezTo>
                    <a:pt x="8175" y="21600"/>
                    <a:pt x="11175" y="21600"/>
                    <a:pt x="14475" y="20340"/>
                  </a:cubicBezTo>
                  <a:cubicBezTo>
                    <a:pt x="17775" y="19080"/>
                    <a:pt x="21375" y="16560"/>
                    <a:pt x="21375" y="12960"/>
                  </a:cubicBezTo>
                  <a:cubicBezTo>
                    <a:pt x="21375" y="9360"/>
                    <a:pt x="17775" y="4680"/>
                    <a:pt x="141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6723759" y="590359"/>
              <a:ext cx="287747" cy="302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21433" y="0"/>
                  </a:moveTo>
                  <a:cubicBezTo>
                    <a:pt x="21275" y="529"/>
                    <a:pt x="21118" y="1059"/>
                    <a:pt x="20881" y="1588"/>
                  </a:cubicBezTo>
                  <a:cubicBezTo>
                    <a:pt x="20645" y="2118"/>
                    <a:pt x="20329" y="2647"/>
                    <a:pt x="19935" y="3146"/>
                  </a:cubicBezTo>
                  <a:cubicBezTo>
                    <a:pt x="19541" y="3645"/>
                    <a:pt x="19068" y="4114"/>
                    <a:pt x="18674" y="4553"/>
                  </a:cubicBezTo>
                  <a:cubicBezTo>
                    <a:pt x="18280" y="4992"/>
                    <a:pt x="17964" y="5400"/>
                    <a:pt x="17413" y="5922"/>
                  </a:cubicBezTo>
                  <a:cubicBezTo>
                    <a:pt x="16861" y="6444"/>
                    <a:pt x="16072" y="7079"/>
                    <a:pt x="15205" y="7669"/>
                  </a:cubicBezTo>
                  <a:cubicBezTo>
                    <a:pt x="14338" y="8259"/>
                    <a:pt x="13392" y="8803"/>
                    <a:pt x="12761" y="9355"/>
                  </a:cubicBezTo>
                  <a:cubicBezTo>
                    <a:pt x="12131" y="9908"/>
                    <a:pt x="11815" y="10467"/>
                    <a:pt x="11658" y="11042"/>
                  </a:cubicBezTo>
                  <a:cubicBezTo>
                    <a:pt x="11500" y="11617"/>
                    <a:pt x="11500" y="12207"/>
                    <a:pt x="11421" y="12819"/>
                  </a:cubicBezTo>
                  <a:cubicBezTo>
                    <a:pt x="11342" y="13432"/>
                    <a:pt x="11185" y="14067"/>
                    <a:pt x="10712" y="14657"/>
                  </a:cubicBezTo>
                  <a:cubicBezTo>
                    <a:pt x="10239" y="15247"/>
                    <a:pt x="9451" y="15792"/>
                    <a:pt x="8662" y="16359"/>
                  </a:cubicBezTo>
                  <a:cubicBezTo>
                    <a:pt x="7874" y="16926"/>
                    <a:pt x="7086" y="17516"/>
                    <a:pt x="6218" y="18083"/>
                  </a:cubicBezTo>
                  <a:cubicBezTo>
                    <a:pt x="5351" y="18650"/>
                    <a:pt x="4405" y="19195"/>
                    <a:pt x="3302" y="19656"/>
                  </a:cubicBezTo>
                  <a:cubicBezTo>
                    <a:pt x="2198" y="20118"/>
                    <a:pt x="937" y="20496"/>
                    <a:pt x="385" y="20806"/>
                  </a:cubicBezTo>
                  <a:cubicBezTo>
                    <a:pt x="-167" y="21116"/>
                    <a:pt x="-9" y="21358"/>
                    <a:pt x="1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417155" y="3244659"/>
              <a:ext cx="5949951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934"/>
                  </a:moveTo>
                  <a:cubicBezTo>
                    <a:pt x="238" y="15580"/>
                    <a:pt x="476" y="15226"/>
                    <a:pt x="742" y="14518"/>
                  </a:cubicBezTo>
                  <a:cubicBezTo>
                    <a:pt x="1007" y="13810"/>
                    <a:pt x="1299" y="12748"/>
                    <a:pt x="1587" y="12039"/>
                  </a:cubicBezTo>
                  <a:cubicBezTo>
                    <a:pt x="1875" y="11331"/>
                    <a:pt x="2159" y="10977"/>
                    <a:pt x="2432" y="10446"/>
                  </a:cubicBezTo>
                  <a:cubicBezTo>
                    <a:pt x="2705" y="9915"/>
                    <a:pt x="2966" y="9207"/>
                    <a:pt x="3254" y="8498"/>
                  </a:cubicBezTo>
                  <a:cubicBezTo>
                    <a:pt x="3542" y="7790"/>
                    <a:pt x="3857" y="7082"/>
                    <a:pt x="4180" y="6374"/>
                  </a:cubicBezTo>
                  <a:cubicBezTo>
                    <a:pt x="4503" y="5666"/>
                    <a:pt x="4833" y="4957"/>
                    <a:pt x="5118" y="4603"/>
                  </a:cubicBezTo>
                  <a:cubicBezTo>
                    <a:pt x="5402" y="4249"/>
                    <a:pt x="5640" y="4249"/>
                    <a:pt x="5878" y="4072"/>
                  </a:cubicBezTo>
                  <a:cubicBezTo>
                    <a:pt x="6117" y="3895"/>
                    <a:pt x="6355" y="3541"/>
                    <a:pt x="6647" y="3364"/>
                  </a:cubicBezTo>
                  <a:cubicBezTo>
                    <a:pt x="6939" y="3187"/>
                    <a:pt x="7285" y="3187"/>
                    <a:pt x="7573" y="3187"/>
                  </a:cubicBezTo>
                  <a:cubicBezTo>
                    <a:pt x="7861" y="3187"/>
                    <a:pt x="8091" y="3187"/>
                    <a:pt x="8337" y="3010"/>
                  </a:cubicBezTo>
                  <a:cubicBezTo>
                    <a:pt x="8583" y="2833"/>
                    <a:pt x="8844" y="2479"/>
                    <a:pt x="9098" y="2125"/>
                  </a:cubicBezTo>
                  <a:cubicBezTo>
                    <a:pt x="9352" y="1770"/>
                    <a:pt x="9597" y="1416"/>
                    <a:pt x="9843" y="1239"/>
                  </a:cubicBezTo>
                  <a:cubicBezTo>
                    <a:pt x="10089" y="1062"/>
                    <a:pt x="10335" y="1062"/>
                    <a:pt x="10589" y="885"/>
                  </a:cubicBezTo>
                  <a:cubicBezTo>
                    <a:pt x="10842" y="708"/>
                    <a:pt x="11104" y="354"/>
                    <a:pt x="11369" y="177"/>
                  </a:cubicBezTo>
                  <a:cubicBezTo>
                    <a:pt x="11634" y="0"/>
                    <a:pt x="11903" y="0"/>
                    <a:pt x="12156" y="0"/>
                  </a:cubicBezTo>
                  <a:cubicBezTo>
                    <a:pt x="12410" y="0"/>
                    <a:pt x="12648" y="0"/>
                    <a:pt x="12898" y="0"/>
                  </a:cubicBezTo>
                  <a:cubicBezTo>
                    <a:pt x="13147" y="0"/>
                    <a:pt x="13409" y="0"/>
                    <a:pt x="13662" y="0"/>
                  </a:cubicBezTo>
                  <a:cubicBezTo>
                    <a:pt x="13916" y="0"/>
                    <a:pt x="14162" y="0"/>
                    <a:pt x="14396" y="177"/>
                  </a:cubicBezTo>
                  <a:cubicBezTo>
                    <a:pt x="14631" y="354"/>
                    <a:pt x="14853" y="708"/>
                    <a:pt x="15130" y="1416"/>
                  </a:cubicBezTo>
                  <a:cubicBezTo>
                    <a:pt x="15407" y="2125"/>
                    <a:pt x="15737" y="3187"/>
                    <a:pt x="16052" y="4072"/>
                  </a:cubicBezTo>
                  <a:cubicBezTo>
                    <a:pt x="16367" y="4957"/>
                    <a:pt x="16667" y="5666"/>
                    <a:pt x="16963" y="6728"/>
                  </a:cubicBezTo>
                  <a:cubicBezTo>
                    <a:pt x="17258" y="7790"/>
                    <a:pt x="17550" y="9207"/>
                    <a:pt x="17835" y="10623"/>
                  </a:cubicBezTo>
                  <a:cubicBezTo>
                    <a:pt x="18119" y="12039"/>
                    <a:pt x="18396" y="13456"/>
                    <a:pt x="18699" y="15049"/>
                  </a:cubicBezTo>
                  <a:cubicBezTo>
                    <a:pt x="19003" y="16643"/>
                    <a:pt x="19333" y="18413"/>
                    <a:pt x="19644" y="19652"/>
                  </a:cubicBezTo>
                  <a:cubicBezTo>
                    <a:pt x="19956" y="20892"/>
                    <a:pt x="20248" y="21600"/>
                    <a:pt x="20555" y="21600"/>
                  </a:cubicBezTo>
                  <a:cubicBezTo>
                    <a:pt x="20862" y="21600"/>
                    <a:pt x="21185" y="20892"/>
                    <a:pt x="21362" y="20007"/>
                  </a:cubicBezTo>
                  <a:cubicBezTo>
                    <a:pt x="21539" y="19121"/>
                    <a:pt x="21569" y="18059"/>
                    <a:pt x="21600" y="16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8452955" y="158559"/>
              <a:ext cx="2032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0"/>
                  </a:moveTo>
                  <a:cubicBezTo>
                    <a:pt x="675" y="2045"/>
                    <a:pt x="1350" y="4090"/>
                    <a:pt x="1575" y="7413"/>
                  </a:cubicBezTo>
                  <a:cubicBezTo>
                    <a:pt x="1800" y="10736"/>
                    <a:pt x="1575" y="15337"/>
                    <a:pt x="1463" y="18021"/>
                  </a:cubicBezTo>
                  <a:cubicBezTo>
                    <a:pt x="1350" y="20705"/>
                    <a:pt x="1350" y="21472"/>
                    <a:pt x="1238" y="21472"/>
                  </a:cubicBezTo>
                  <a:cubicBezTo>
                    <a:pt x="1125" y="21472"/>
                    <a:pt x="900" y="20705"/>
                    <a:pt x="675" y="20002"/>
                  </a:cubicBezTo>
                  <a:cubicBezTo>
                    <a:pt x="450" y="19299"/>
                    <a:pt x="225" y="18660"/>
                    <a:pt x="113" y="17957"/>
                  </a:cubicBezTo>
                  <a:cubicBezTo>
                    <a:pt x="0" y="17254"/>
                    <a:pt x="0" y="16488"/>
                    <a:pt x="562" y="16040"/>
                  </a:cubicBezTo>
                  <a:cubicBezTo>
                    <a:pt x="1125" y="15593"/>
                    <a:pt x="2250" y="15465"/>
                    <a:pt x="4050" y="14507"/>
                  </a:cubicBezTo>
                  <a:cubicBezTo>
                    <a:pt x="5850" y="13548"/>
                    <a:pt x="8325" y="11759"/>
                    <a:pt x="10238" y="9714"/>
                  </a:cubicBezTo>
                  <a:cubicBezTo>
                    <a:pt x="12150" y="7669"/>
                    <a:pt x="13500" y="5368"/>
                    <a:pt x="14400" y="3898"/>
                  </a:cubicBezTo>
                  <a:cubicBezTo>
                    <a:pt x="15300" y="2428"/>
                    <a:pt x="15750" y="1789"/>
                    <a:pt x="15975" y="1789"/>
                  </a:cubicBezTo>
                  <a:cubicBezTo>
                    <a:pt x="16200" y="1789"/>
                    <a:pt x="16200" y="2428"/>
                    <a:pt x="16200" y="4793"/>
                  </a:cubicBezTo>
                  <a:cubicBezTo>
                    <a:pt x="16200" y="7157"/>
                    <a:pt x="16200" y="11247"/>
                    <a:pt x="16200" y="13931"/>
                  </a:cubicBezTo>
                  <a:cubicBezTo>
                    <a:pt x="16200" y="16615"/>
                    <a:pt x="16200" y="17893"/>
                    <a:pt x="16538" y="18980"/>
                  </a:cubicBezTo>
                  <a:cubicBezTo>
                    <a:pt x="16875" y="20066"/>
                    <a:pt x="17550" y="20961"/>
                    <a:pt x="18450" y="21280"/>
                  </a:cubicBezTo>
                  <a:cubicBezTo>
                    <a:pt x="19350" y="21600"/>
                    <a:pt x="20475" y="21344"/>
                    <a:pt x="21600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8685898" y="425259"/>
              <a:ext cx="65529" cy="9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4" h="21387" fill="norm" stroke="1" extrusionOk="0">
                  <a:moveTo>
                    <a:pt x="8475" y="6028"/>
                  </a:moveTo>
                  <a:cubicBezTo>
                    <a:pt x="5856" y="8037"/>
                    <a:pt x="3238" y="10047"/>
                    <a:pt x="1602" y="12307"/>
                  </a:cubicBezTo>
                  <a:cubicBezTo>
                    <a:pt x="-34" y="14567"/>
                    <a:pt x="-689" y="17079"/>
                    <a:pt x="947" y="18837"/>
                  </a:cubicBezTo>
                  <a:cubicBezTo>
                    <a:pt x="2584" y="20595"/>
                    <a:pt x="6511" y="21600"/>
                    <a:pt x="9784" y="21349"/>
                  </a:cubicBezTo>
                  <a:cubicBezTo>
                    <a:pt x="13056" y="21098"/>
                    <a:pt x="15675" y="19591"/>
                    <a:pt x="17638" y="17581"/>
                  </a:cubicBezTo>
                  <a:cubicBezTo>
                    <a:pt x="19602" y="15572"/>
                    <a:pt x="20911" y="13060"/>
                    <a:pt x="19929" y="10047"/>
                  </a:cubicBezTo>
                  <a:cubicBezTo>
                    <a:pt x="18947" y="7033"/>
                    <a:pt x="15675" y="3516"/>
                    <a:pt x="124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8853005" y="241109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8865705" y="41255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9120713" y="222904"/>
              <a:ext cx="113293" cy="19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964" fill="norm" stroke="1" extrusionOk="0">
                  <a:moveTo>
                    <a:pt x="3409" y="3920"/>
                  </a:moveTo>
                  <a:cubicBezTo>
                    <a:pt x="3409" y="8819"/>
                    <a:pt x="3409" y="13718"/>
                    <a:pt x="3409" y="16724"/>
                  </a:cubicBezTo>
                  <a:cubicBezTo>
                    <a:pt x="3409" y="19730"/>
                    <a:pt x="3409" y="20843"/>
                    <a:pt x="2809" y="20955"/>
                  </a:cubicBezTo>
                  <a:cubicBezTo>
                    <a:pt x="2209" y="21066"/>
                    <a:pt x="1009" y="20175"/>
                    <a:pt x="409" y="17614"/>
                  </a:cubicBezTo>
                  <a:cubicBezTo>
                    <a:pt x="-191" y="15054"/>
                    <a:pt x="-191" y="10823"/>
                    <a:pt x="809" y="7594"/>
                  </a:cubicBezTo>
                  <a:cubicBezTo>
                    <a:pt x="1809" y="4365"/>
                    <a:pt x="3809" y="2138"/>
                    <a:pt x="6809" y="913"/>
                  </a:cubicBezTo>
                  <a:cubicBezTo>
                    <a:pt x="9809" y="-311"/>
                    <a:pt x="13809" y="-534"/>
                    <a:pt x="16409" y="1693"/>
                  </a:cubicBezTo>
                  <a:cubicBezTo>
                    <a:pt x="19009" y="3920"/>
                    <a:pt x="20209" y="8596"/>
                    <a:pt x="20809" y="11602"/>
                  </a:cubicBezTo>
                  <a:cubicBezTo>
                    <a:pt x="21409" y="14608"/>
                    <a:pt x="21409" y="15944"/>
                    <a:pt x="21409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9278989" y="196659"/>
              <a:ext cx="58734" cy="18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39" fill="norm" stroke="1" extrusionOk="0">
                  <a:moveTo>
                    <a:pt x="13692" y="6553"/>
                  </a:moveTo>
                  <a:cubicBezTo>
                    <a:pt x="9063" y="8737"/>
                    <a:pt x="4435" y="10921"/>
                    <a:pt x="2120" y="12620"/>
                  </a:cubicBezTo>
                  <a:cubicBezTo>
                    <a:pt x="-194" y="14319"/>
                    <a:pt x="-194" y="15533"/>
                    <a:pt x="192" y="16867"/>
                  </a:cubicBezTo>
                  <a:cubicBezTo>
                    <a:pt x="577" y="18202"/>
                    <a:pt x="1349" y="19658"/>
                    <a:pt x="3663" y="20508"/>
                  </a:cubicBezTo>
                  <a:cubicBezTo>
                    <a:pt x="5977" y="21357"/>
                    <a:pt x="9835" y="21600"/>
                    <a:pt x="13692" y="20508"/>
                  </a:cubicBezTo>
                  <a:cubicBezTo>
                    <a:pt x="17549" y="19416"/>
                    <a:pt x="21406" y="16989"/>
                    <a:pt x="21406" y="14076"/>
                  </a:cubicBezTo>
                  <a:cubicBezTo>
                    <a:pt x="21406" y="11164"/>
                    <a:pt x="17549" y="7766"/>
                    <a:pt x="16777" y="5339"/>
                  </a:cubicBezTo>
                  <a:cubicBezTo>
                    <a:pt x="16006" y="2912"/>
                    <a:pt x="18320" y="1456"/>
                    <a:pt x="206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9437630" y="12509"/>
              <a:ext cx="56726" cy="36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08" fill="norm" stroke="1" extrusionOk="0">
                  <a:moveTo>
                    <a:pt x="7039" y="0"/>
                  </a:moveTo>
                  <a:cubicBezTo>
                    <a:pt x="4639" y="2345"/>
                    <a:pt x="2239" y="4690"/>
                    <a:pt x="1039" y="7899"/>
                  </a:cubicBezTo>
                  <a:cubicBezTo>
                    <a:pt x="-161" y="11109"/>
                    <a:pt x="-161" y="15182"/>
                    <a:pt x="239" y="17527"/>
                  </a:cubicBezTo>
                  <a:cubicBezTo>
                    <a:pt x="639" y="19872"/>
                    <a:pt x="1439" y="20489"/>
                    <a:pt x="3839" y="20921"/>
                  </a:cubicBezTo>
                  <a:cubicBezTo>
                    <a:pt x="6239" y="21353"/>
                    <a:pt x="10239" y="21600"/>
                    <a:pt x="13439" y="21477"/>
                  </a:cubicBezTo>
                  <a:cubicBezTo>
                    <a:pt x="16639" y="21353"/>
                    <a:pt x="19039" y="20859"/>
                    <a:pt x="21439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9418155" y="215709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9957422" y="160277"/>
              <a:ext cx="113418" cy="219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5" h="21304" fill="norm" stroke="1" extrusionOk="0">
                  <a:moveTo>
                    <a:pt x="18276" y="7239"/>
                  </a:moveTo>
                  <a:cubicBezTo>
                    <a:pt x="17140" y="5182"/>
                    <a:pt x="16003" y="3124"/>
                    <a:pt x="14676" y="1787"/>
                  </a:cubicBezTo>
                  <a:cubicBezTo>
                    <a:pt x="13350" y="450"/>
                    <a:pt x="11834" y="-167"/>
                    <a:pt x="9182" y="39"/>
                  </a:cubicBezTo>
                  <a:cubicBezTo>
                    <a:pt x="6529" y="244"/>
                    <a:pt x="2740" y="1273"/>
                    <a:pt x="1034" y="2816"/>
                  </a:cubicBezTo>
                  <a:cubicBezTo>
                    <a:pt x="-671" y="4359"/>
                    <a:pt x="-292" y="6416"/>
                    <a:pt x="2361" y="8473"/>
                  </a:cubicBezTo>
                  <a:cubicBezTo>
                    <a:pt x="5013" y="10530"/>
                    <a:pt x="9940" y="12587"/>
                    <a:pt x="13161" y="13924"/>
                  </a:cubicBezTo>
                  <a:cubicBezTo>
                    <a:pt x="16382" y="15262"/>
                    <a:pt x="17897" y="15879"/>
                    <a:pt x="19034" y="16702"/>
                  </a:cubicBezTo>
                  <a:cubicBezTo>
                    <a:pt x="20171" y="17524"/>
                    <a:pt x="20929" y="18553"/>
                    <a:pt x="19603" y="19376"/>
                  </a:cubicBezTo>
                  <a:cubicBezTo>
                    <a:pt x="18276" y="20199"/>
                    <a:pt x="14866" y="20816"/>
                    <a:pt x="12213" y="21124"/>
                  </a:cubicBezTo>
                  <a:cubicBezTo>
                    <a:pt x="9561" y="21433"/>
                    <a:pt x="7666" y="21433"/>
                    <a:pt x="6150" y="20404"/>
                  </a:cubicBezTo>
                  <a:cubicBezTo>
                    <a:pt x="4634" y="19376"/>
                    <a:pt x="3497" y="17319"/>
                    <a:pt x="2361" y="15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10123005" y="260159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0135705" y="130896"/>
              <a:ext cx="31751" cy="91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21143"/>
                  </a:moveTo>
                  <a:cubicBezTo>
                    <a:pt x="0" y="16725"/>
                    <a:pt x="0" y="12307"/>
                    <a:pt x="0" y="8625"/>
                  </a:cubicBezTo>
                  <a:cubicBezTo>
                    <a:pt x="0" y="4943"/>
                    <a:pt x="0" y="1998"/>
                    <a:pt x="3600" y="770"/>
                  </a:cubicBezTo>
                  <a:cubicBezTo>
                    <a:pt x="7200" y="-457"/>
                    <a:pt x="14400" y="34"/>
                    <a:pt x="21600" y="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0214318" y="188416"/>
              <a:ext cx="130938" cy="12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215" fill="norm" stroke="1" extrusionOk="0">
                  <a:moveTo>
                    <a:pt x="16066" y="312"/>
                  </a:moveTo>
                  <a:cubicBezTo>
                    <a:pt x="12295" y="-37"/>
                    <a:pt x="8523" y="-385"/>
                    <a:pt x="5609" y="1009"/>
                  </a:cubicBezTo>
                  <a:cubicBezTo>
                    <a:pt x="2695" y="2402"/>
                    <a:pt x="638" y="5538"/>
                    <a:pt x="123" y="9021"/>
                  </a:cubicBezTo>
                  <a:cubicBezTo>
                    <a:pt x="-391" y="12505"/>
                    <a:pt x="638" y="16338"/>
                    <a:pt x="4409" y="18428"/>
                  </a:cubicBezTo>
                  <a:cubicBezTo>
                    <a:pt x="8180" y="20518"/>
                    <a:pt x="14695" y="20867"/>
                    <a:pt x="21209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0427805" y="6159"/>
              <a:ext cx="444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471"/>
                    <a:pt x="11314" y="6943"/>
                    <a:pt x="7714" y="10543"/>
                  </a:cubicBezTo>
                  <a:cubicBezTo>
                    <a:pt x="4114" y="14143"/>
                    <a:pt x="2057" y="178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0450631" y="169531"/>
              <a:ext cx="135925" cy="135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207" fill="norm" stroke="1" extrusionOk="0">
                  <a:moveTo>
                    <a:pt x="14143" y="272"/>
                  </a:moveTo>
                  <a:cubicBezTo>
                    <a:pt x="12507" y="-61"/>
                    <a:pt x="10871" y="-393"/>
                    <a:pt x="8416" y="1269"/>
                  </a:cubicBezTo>
                  <a:cubicBezTo>
                    <a:pt x="5961" y="2930"/>
                    <a:pt x="2689" y="6585"/>
                    <a:pt x="1052" y="9576"/>
                  </a:cubicBezTo>
                  <a:cubicBezTo>
                    <a:pt x="-584" y="12567"/>
                    <a:pt x="-584" y="14893"/>
                    <a:pt x="3016" y="16721"/>
                  </a:cubicBezTo>
                  <a:cubicBezTo>
                    <a:pt x="6616" y="18549"/>
                    <a:pt x="13816" y="19878"/>
                    <a:pt x="21016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8603626" y="755459"/>
              <a:ext cx="166830" cy="30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531" fill="norm" stroke="1" extrusionOk="0">
                  <a:moveTo>
                    <a:pt x="2651" y="0"/>
                  </a:moveTo>
                  <a:cubicBezTo>
                    <a:pt x="3731" y="5589"/>
                    <a:pt x="4811" y="11178"/>
                    <a:pt x="5351" y="14501"/>
                  </a:cubicBezTo>
                  <a:cubicBezTo>
                    <a:pt x="5891" y="17824"/>
                    <a:pt x="5891" y="18881"/>
                    <a:pt x="5891" y="19787"/>
                  </a:cubicBezTo>
                  <a:cubicBezTo>
                    <a:pt x="5891" y="20694"/>
                    <a:pt x="5891" y="21449"/>
                    <a:pt x="5351" y="21524"/>
                  </a:cubicBezTo>
                  <a:cubicBezTo>
                    <a:pt x="4811" y="21600"/>
                    <a:pt x="3731" y="20996"/>
                    <a:pt x="2786" y="20316"/>
                  </a:cubicBezTo>
                  <a:cubicBezTo>
                    <a:pt x="1841" y="19636"/>
                    <a:pt x="1031" y="18881"/>
                    <a:pt x="491" y="18126"/>
                  </a:cubicBezTo>
                  <a:cubicBezTo>
                    <a:pt x="-49" y="17371"/>
                    <a:pt x="-319" y="16615"/>
                    <a:pt x="626" y="16087"/>
                  </a:cubicBezTo>
                  <a:cubicBezTo>
                    <a:pt x="1571" y="15558"/>
                    <a:pt x="3731" y="15256"/>
                    <a:pt x="6161" y="14123"/>
                  </a:cubicBezTo>
                  <a:cubicBezTo>
                    <a:pt x="8591" y="12990"/>
                    <a:pt x="11291" y="11027"/>
                    <a:pt x="13316" y="9063"/>
                  </a:cubicBezTo>
                  <a:cubicBezTo>
                    <a:pt x="15341" y="7099"/>
                    <a:pt x="16691" y="5136"/>
                    <a:pt x="17636" y="3550"/>
                  </a:cubicBezTo>
                  <a:cubicBezTo>
                    <a:pt x="18581" y="1964"/>
                    <a:pt x="19121" y="755"/>
                    <a:pt x="19391" y="680"/>
                  </a:cubicBezTo>
                  <a:cubicBezTo>
                    <a:pt x="19661" y="604"/>
                    <a:pt x="19661" y="1662"/>
                    <a:pt x="19661" y="4834"/>
                  </a:cubicBezTo>
                  <a:cubicBezTo>
                    <a:pt x="19661" y="8006"/>
                    <a:pt x="19661" y="13292"/>
                    <a:pt x="19931" y="16313"/>
                  </a:cubicBezTo>
                  <a:cubicBezTo>
                    <a:pt x="20201" y="19334"/>
                    <a:pt x="20741" y="20090"/>
                    <a:pt x="21281" y="20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8821255" y="1009459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8954605" y="857059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8967305" y="996759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9105873" y="865526"/>
              <a:ext cx="97602" cy="199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23" fill="norm" stroke="1" extrusionOk="0">
                  <a:moveTo>
                    <a:pt x="16790" y="3183"/>
                  </a:moveTo>
                  <a:cubicBezTo>
                    <a:pt x="14952" y="2274"/>
                    <a:pt x="13114" y="1364"/>
                    <a:pt x="11046" y="796"/>
                  </a:cubicBezTo>
                  <a:cubicBezTo>
                    <a:pt x="8977" y="227"/>
                    <a:pt x="6680" y="0"/>
                    <a:pt x="4382" y="0"/>
                  </a:cubicBezTo>
                  <a:cubicBezTo>
                    <a:pt x="2084" y="0"/>
                    <a:pt x="-214" y="227"/>
                    <a:pt x="16" y="1819"/>
                  </a:cubicBezTo>
                  <a:cubicBezTo>
                    <a:pt x="246" y="3411"/>
                    <a:pt x="3003" y="6366"/>
                    <a:pt x="6450" y="8640"/>
                  </a:cubicBezTo>
                  <a:cubicBezTo>
                    <a:pt x="9897" y="10914"/>
                    <a:pt x="14033" y="12505"/>
                    <a:pt x="16790" y="13983"/>
                  </a:cubicBezTo>
                  <a:cubicBezTo>
                    <a:pt x="19548" y="15461"/>
                    <a:pt x="20926" y="16825"/>
                    <a:pt x="21156" y="18076"/>
                  </a:cubicBezTo>
                  <a:cubicBezTo>
                    <a:pt x="21386" y="19326"/>
                    <a:pt x="20467" y="20463"/>
                    <a:pt x="18858" y="21032"/>
                  </a:cubicBezTo>
                  <a:cubicBezTo>
                    <a:pt x="17250" y="21600"/>
                    <a:pt x="14952" y="21600"/>
                    <a:pt x="12424" y="20691"/>
                  </a:cubicBezTo>
                  <a:cubicBezTo>
                    <a:pt x="9897" y="19781"/>
                    <a:pt x="7139" y="17962"/>
                    <a:pt x="4382" y="16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9221305" y="926909"/>
              <a:ext cx="38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9246705" y="812609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9292052" y="875546"/>
              <a:ext cx="119754" cy="143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0953" fill="norm" stroke="1" extrusionOk="0">
                  <a:moveTo>
                    <a:pt x="15484" y="1008"/>
                  </a:moveTo>
                  <a:cubicBezTo>
                    <a:pt x="13622" y="391"/>
                    <a:pt x="11760" y="-226"/>
                    <a:pt x="9339" y="83"/>
                  </a:cubicBezTo>
                  <a:cubicBezTo>
                    <a:pt x="6918" y="391"/>
                    <a:pt x="3939" y="1625"/>
                    <a:pt x="2077" y="4403"/>
                  </a:cubicBezTo>
                  <a:cubicBezTo>
                    <a:pt x="215" y="7180"/>
                    <a:pt x="-530" y="11500"/>
                    <a:pt x="401" y="14740"/>
                  </a:cubicBezTo>
                  <a:cubicBezTo>
                    <a:pt x="1332" y="17980"/>
                    <a:pt x="3939" y="20140"/>
                    <a:pt x="7104" y="20757"/>
                  </a:cubicBezTo>
                  <a:cubicBezTo>
                    <a:pt x="10270" y="21374"/>
                    <a:pt x="13994" y="20448"/>
                    <a:pt x="16415" y="19214"/>
                  </a:cubicBezTo>
                  <a:cubicBezTo>
                    <a:pt x="18836" y="17980"/>
                    <a:pt x="19953" y="16437"/>
                    <a:pt x="21070" y="14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9480432" y="711009"/>
              <a:ext cx="1392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103"/>
                    <a:pt x="1783" y="6207"/>
                    <a:pt x="240" y="9807"/>
                  </a:cubicBezTo>
                  <a:cubicBezTo>
                    <a:pt x="-1303" y="13407"/>
                    <a:pt x="4868" y="17503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9493209" y="869759"/>
              <a:ext cx="90047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600" fill="norm" stroke="1" extrusionOk="0">
                  <a:moveTo>
                    <a:pt x="14993" y="0"/>
                  </a:moveTo>
                  <a:cubicBezTo>
                    <a:pt x="10084" y="2700"/>
                    <a:pt x="5175" y="5400"/>
                    <a:pt x="2475" y="8250"/>
                  </a:cubicBezTo>
                  <a:cubicBezTo>
                    <a:pt x="-225" y="11100"/>
                    <a:pt x="-716" y="14100"/>
                    <a:pt x="1002" y="16350"/>
                  </a:cubicBezTo>
                  <a:cubicBezTo>
                    <a:pt x="2720" y="18600"/>
                    <a:pt x="6648" y="20100"/>
                    <a:pt x="10329" y="20850"/>
                  </a:cubicBezTo>
                  <a:cubicBezTo>
                    <a:pt x="14011" y="21600"/>
                    <a:pt x="17448" y="21600"/>
                    <a:pt x="208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7125805" y="1773576"/>
              <a:ext cx="502783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fill="norm" stroke="1" extrusionOk="0">
                  <a:moveTo>
                    <a:pt x="0" y="21600"/>
                  </a:moveTo>
                  <a:cubicBezTo>
                    <a:pt x="3903" y="18514"/>
                    <a:pt x="7805" y="15429"/>
                    <a:pt x="11208" y="12343"/>
                  </a:cubicBezTo>
                  <a:cubicBezTo>
                    <a:pt x="14612" y="9257"/>
                    <a:pt x="17516" y="6171"/>
                    <a:pt x="19240" y="3857"/>
                  </a:cubicBezTo>
                  <a:cubicBezTo>
                    <a:pt x="20965" y="1543"/>
                    <a:pt x="21509" y="0"/>
                    <a:pt x="21555" y="0"/>
                  </a:cubicBezTo>
                  <a:cubicBezTo>
                    <a:pt x="21600" y="0"/>
                    <a:pt x="21146" y="1543"/>
                    <a:pt x="20692" y="30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7085436" y="1629678"/>
              <a:ext cx="218069" cy="28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40" fill="norm" stroke="1" extrusionOk="0">
                  <a:moveTo>
                    <a:pt x="16266" y="1574"/>
                  </a:moveTo>
                  <a:cubicBezTo>
                    <a:pt x="17089" y="1101"/>
                    <a:pt x="17912" y="628"/>
                    <a:pt x="18838" y="313"/>
                  </a:cubicBezTo>
                  <a:cubicBezTo>
                    <a:pt x="19763" y="-2"/>
                    <a:pt x="20792" y="-160"/>
                    <a:pt x="21100" y="234"/>
                  </a:cubicBezTo>
                  <a:cubicBezTo>
                    <a:pt x="21409" y="628"/>
                    <a:pt x="20998" y="1574"/>
                    <a:pt x="19146" y="2993"/>
                  </a:cubicBezTo>
                  <a:cubicBezTo>
                    <a:pt x="17295" y="4412"/>
                    <a:pt x="14003" y="6304"/>
                    <a:pt x="10609" y="8117"/>
                  </a:cubicBezTo>
                  <a:cubicBezTo>
                    <a:pt x="7215" y="9931"/>
                    <a:pt x="3718" y="11665"/>
                    <a:pt x="1866" y="12926"/>
                  </a:cubicBezTo>
                  <a:cubicBezTo>
                    <a:pt x="15" y="14187"/>
                    <a:pt x="-191" y="14976"/>
                    <a:pt x="118" y="15606"/>
                  </a:cubicBezTo>
                  <a:cubicBezTo>
                    <a:pt x="426" y="16237"/>
                    <a:pt x="1249" y="16710"/>
                    <a:pt x="3512" y="17262"/>
                  </a:cubicBezTo>
                  <a:cubicBezTo>
                    <a:pt x="5775" y="17814"/>
                    <a:pt x="9478" y="18444"/>
                    <a:pt x="12152" y="19154"/>
                  </a:cubicBezTo>
                  <a:cubicBezTo>
                    <a:pt x="14826" y="19863"/>
                    <a:pt x="16472" y="20652"/>
                    <a:pt x="18118" y="21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8027868" y="1562018"/>
              <a:ext cx="183788" cy="322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90" fill="norm" stroke="1" extrusionOk="0">
                  <a:moveTo>
                    <a:pt x="21312" y="1676"/>
                  </a:moveTo>
                  <a:cubicBezTo>
                    <a:pt x="21312" y="975"/>
                    <a:pt x="21312" y="274"/>
                    <a:pt x="20698" y="63"/>
                  </a:cubicBezTo>
                  <a:cubicBezTo>
                    <a:pt x="20085" y="-147"/>
                    <a:pt x="18857" y="134"/>
                    <a:pt x="16403" y="1466"/>
                  </a:cubicBezTo>
                  <a:cubicBezTo>
                    <a:pt x="13948" y="2798"/>
                    <a:pt x="10267" y="5183"/>
                    <a:pt x="7321" y="7708"/>
                  </a:cubicBezTo>
                  <a:cubicBezTo>
                    <a:pt x="4376" y="10232"/>
                    <a:pt x="2167" y="12897"/>
                    <a:pt x="1430" y="15001"/>
                  </a:cubicBezTo>
                  <a:cubicBezTo>
                    <a:pt x="694" y="17105"/>
                    <a:pt x="1430" y="18648"/>
                    <a:pt x="2903" y="19700"/>
                  </a:cubicBezTo>
                  <a:cubicBezTo>
                    <a:pt x="4376" y="20752"/>
                    <a:pt x="6585" y="21313"/>
                    <a:pt x="8794" y="21383"/>
                  </a:cubicBezTo>
                  <a:cubicBezTo>
                    <a:pt x="11003" y="21453"/>
                    <a:pt x="13212" y="21032"/>
                    <a:pt x="14685" y="20541"/>
                  </a:cubicBezTo>
                  <a:cubicBezTo>
                    <a:pt x="16157" y="20050"/>
                    <a:pt x="16894" y="19489"/>
                    <a:pt x="17262" y="18858"/>
                  </a:cubicBezTo>
                  <a:cubicBezTo>
                    <a:pt x="17630" y="18227"/>
                    <a:pt x="17630" y="17526"/>
                    <a:pt x="16526" y="16754"/>
                  </a:cubicBezTo>
                  <a:cubicBezTo>
                    <a:pt x="15421" y="15983"/>
                    <a:pt x="13212" y="15141"/>
                    <a:pt x="10880" y="14721"/>
                  </a:cubicBezTo>
                  <a:cubicBezTo>
                    <a:pt x="8548" y="14300"/>
                    <a:pt x="6094" y="14300"/>
                    <a:pt x="4130" y="14370"/>
                  </a:cubicBezTo>
                  <a:cubicBezTo>
                    <a:pt x="2167" y="14440"/>
                    <a:pt x="694" y="14580"/>
                    <a:pt x="203" y="15001"/>
                  </a:cubicBezTo>
                  <a:cubicBezTo>
                    <a:pt x="-288" y="15422"/>
                    <a:pt x="203" y="16123"/>
                    <a:pt x="694" y="168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8291133" y="1650809"/>
              <a:ext cx="177495" cy="211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1128" fill="norm" stroke="1" extrusionOk="0">
                  <a:moveTo>
                    <a:pt x="12138" y="7624"/>
                  </a:moveTo>
                  <a:cubicBezTo>
                    <a:pt x="12629" y="6565"/>
                    <a:pt x="13119" y="5506"/>
                    <a:pt x="13488" y="4447"/>
                  </a:cubicBezTo>
                  <a:cubicBezTo>
                    <a:pt x="13856" y="3388"/>
                    <a:pt x="14101" y="2329"/>
                    <a:pt x="13365" y="1800"/>
                  </a:cubicBezTo>
                  <a:cubicBezTo>
                    <a:pt x="12629" y="1271"/>
                    <a:pt x="10910" y="1271"/>
                    <a:pt x="8579" y="2647"/>
                  </a:cubicBezTo>
                  <a:cubicBezTo>
                    <a:pt x="6247" y="4024"/>
                    <a:pt x="3301" y="6776"/>
                    <a:pt x="1583" y="9741"/>
                  </a:cubicBezTo>
                  <a:cubicBezTo>
                    <a:pt x="-135" y="12706"/>
                    <a:pt x="-626" y="15882"/>
                    <a:pt x="969" y="18106"/>
                  </a:cubicBezTo>
                  <a:cubicBezTo>
                    <a:pt x="2565" y="20329"/>
                    <a:pt x="6247" y="21600"/>
                    <a:pt x="9929" y="20965"/>
                  </a:cubicBezTo>
                  <a:cubicBezTo>
                    <a:pt x="13610" y="20329"/>
                    <a:pt x="17292" y="17788"/>
                    <a:pt x="19133" y="14612"/>
                  </a:cubicBezTo>
                  <a:cubicBezTo>
                    <a:pt x="20974" y="11435"/>
                    <a:pt x="20974" y="7624"/>
                    <a:pt x="19624" y="5082"/>
                  </a:cubicBezTo>
                  <a:cubicBezTo>
                    <a:pt x="18274" y="2541"/>
                    <a:pt x="15574" y="1271"/>
                    <a:pt x="1287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7106755" y="2870009"/>
              <a:ext cx="336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9" y="18327"/>
                    <a:pt x="4619" y="15055"/>
                    <a:pt x="8219" y="11455"/>
                  </a:cubicBezTo>
                  <a:cubicBezTo>
                    <a:pt x="11819" y="7855"/>
                    <a:pt x="16709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7085814" y="2770526"/>
              <a:ext cx="184881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600" fill="norm" stroke="1" extrusionOk="0">
                  <a:moveTo>
                    <a:pt x="18934" y="3398"/>
                  </a:moveTo>
                  <a:cubicBezTo>
                    <a:pt x="20134" y="1699"/>
                    <a:pt x="21334" y="0"/>
                    <a:pt x="20854" y="0"/>
                  </a:cubicBezTo>
                  <a:cubicBezTo>
                    <a:pt x="20374" y="0"/>
                    <a:pt x="18214" y="1699"/>
                    <a:pt x="14854" y="4490"/>
                  </a:cubicBezTo>
                  <a:cubicBezTo>
                    <a:pt x="11494" y="7281"/>
                    <a:pt x="6934" y="11164"/>
                    <a:pt x="4294" y="13591"/>
                  </a:cubicBezTo>
                  <a:cubicBezTo>
                    <a:pt x="1654" y="16018"/>
                    <a:pt x="934" y="16989"/>
                    <a:pt x="454" y="18081"/>
                  </a:cubicBezTo>
                  <a:cubicBezTo>
                    <a:pt x="-26" y="19173"/>
                    <a:pt x="-266" y="20387"/>
                    <a:pt x="454" y="20993"/>
                  </a:cubicBezTo>
                  <a:cubicBezTo>
                    <a:pt x="1174" y="21600"/>
                    <a:pt x="2854" y="21600"/>
                    <a:pt x="5974" y="21600"/>
                  </a:cubicBezTo>
                  <a:cubicBezTo>
                    <a:pt x="9094" y="21600"/>
                    <a:pt x="13654" y="21600"/>
                    <a:pt x="1821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7705390" y="2698559"/>
              <a:ext cx="131616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15148" y="0"/>
                  </a:moveTo>
                  <a:cubicBezTo>
                    <a:pt x="11376" y="4320"/>
                    <a:pt x="7605" y="8640"/>
                    <a:pt x="4862" y="11937"/>
                  </a:cubicBezTo>
                  <a:cubicBezTo>
                    <a:pt x="2119" y="15234"/>
                    <a:pt x="405" y="17507"/>
                    <a:pt x="62" y="19099"/>
                  </a:cubicBezTo>
                  <a:cubicBezTo>
                    <a:pt x="-281" y="20691"/>
                    <a:pt x="748" y="21600"/>
                    <a:pt x="4519" y="21600"/>
                  </a:cubicBezTo>
                  <a:cubicBezTo>
                    <a:pt x="8290" y="21600"/>
                    <a:pt x="14805" y="20691"/>
                    <a:pt x="21319" y="197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7798905" y="2838259"/>
              <a:ext cx="31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0"/>
                    <a:pt x="7200" y="0"/>
                    <a:pt x="3600" y="600"/>
                  </a:cubicBezTo>
                  <a:cubicBezTo>
                    <a:pt x="0" y="1200"/>
                    <a:pt x="0" y="2400"/>
                    <a:pt x="0" y="5160"/>
                  </a:cubicBezTo>
                  <a:cubicBezTo>
                    <a:pt x="0" y="7920"/>
                    <a:pt x="0" y="12240"/>
                    <a:pt x="0" y="15120"/>
                  </a:cubicBezTo>
                  <a:cubicBezTo>
                    <a:pt x="0" y="18000"/>
                    <a:pt x="0" y="19440"/>
                    <a:pt x="1440" y="20280"/>
                  </a:cubicBezTo>
                  <a:cubicBezTo>
                    <a:pt x="2880" y="21120"/>
                    <a:pt x="5760" y="21360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7901142" y="2755709"/>
              <a:ext cx="177610" cy="250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53" fill="norm" stroke="1" extrusionOk="0">
                  <a:moveTo>
                    <a:pt x="16501" y="2723"/>
                  </a:moveTo>
                  <a:cubicBezTo>
                    <a:pt x="13989" y="3630"/>
                    <a:pt x="11477" y="4538"/>
                    <a:pt x="8715" y="6716"/>
                  </a:cubicBezTo>
                  <a:cubicBezTo>
                    <a:pt x="5952" y="8894"/>
                    <a:pt x="2938" y="12343"/>
                    <a:pt x="1431" y="14521"/>
                  </a:cubicBezTo>
                  <a:cubicBezTo>
                    <a:pt x="-76" y="16699"/>
                    <a:pt x="-76" y="17607"/>
                    <a:pt x="50" y="18514"/>
                  </a:cubicBezTo>
                  <a:cubicBezTo>
                    <a:pt x="175" y="19422"/>
                    <a:pt x="426" y="20329"/>
                    <a:pt x="1180" y="20874"/>
                  </a:cubicBezTo>
                  <a:cubicBezTo>
                    <a:pt x="1933" y="21418"/>
                    <a:pt x="3189" y="21600"/>
                    <a:pt x="6329" y="21328"/>
                  </a:cubicBezTo>
                  <a:cubicBezTo>
                    <a:pt x="9468" y="21055"/>
                    <a:pt x="14491" y="20329"/>
                    <a:pt x="17505" y="18605"/>
                  </a:cubicBezTo>
                  <a:cubicBezTo>
                    <a:pt x="20519" y="16881"/>
                    <a:pt x="21524" y="14158"/>
                    <a:pt x="20896" y="11163"/>
                  </a:cubicBezTo>
                  <a:cubicBezTo>
                    <a:pt x="20268" y="8168"/>
                    <a:pt x="18008" y="4901"/>
                    <a:pt x="15622" y="2995"/>
                  </a:cubicBezTo>
                  <a:cubicBezTo>
                    <a:pt x="13236" y="1089"/>
                    <a:pt x="10724" y="545"/>
                    <a:pt x="821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3741220" y="1600009"/>
              <a:ext cx="20958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11668" y="0"/>
                  </a:moveTo>
                  <a:cubicBezTo>
                    <a:pt x="8644" y="4971"/>
                    <a:pt x="5620" y="9943"/>
                    <a:pt x="3784" y="12857"/>
                  </a:cubicBezTo>
                  <a:cubicBezTo>
                    <a:pt x="1948" y="15771"/>
                    <a:pt x="1300" y="16629"/>
                    <a:pt x="760" y="17486"/>
                  </a:cubicBezTo>
                  <a:cubicBezTo>
                    <a:pt x="220" y="18343"/>
                    <a:pt x="-212" y="19200"/>
                    <a:pt x="112" y="19886"/>
                  </a:cubicBezTo>
                  <a:cubicBezTo>
                    <a:pt x="436" y="20571"/>
                    <a:pt x="1516" y="21086"/>
                    <a:pt x="5188" y="21343"/>
                  </a:cubicBezTo>
                  <a:cubicBezTo>
                    <a:pt x="8860" y="21600"/>
                    <a:pt x="15124" y="21600"/>
                    <a:pt x="213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3901185" y="1771459"/>
              <a:ext cx="3057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16478" y="0"/>
                  </a:moveTo>
                  <a:cubicBezTo>
                    <a:pt x="10718" y="5349"/>
                    <a:pt x="4958" y="10697"/>
                    <a:pt x="2078" y="13886"/>
                  </a:cubicBezTo>
                  <a:cubicBezTo>
                    <a:pt x="-802" y="17074"/>
                    <a:pt x="-802" y="18103"/>
                    <a:pt x="2798" y="19029"/>
                  </a:cubicBezTo>
                  <a:cubicBezTo>
                    <a:pt x="6398" y="19954"/>
                    <a:pt x="13598" y="20777"/>
                    <a:pt x="207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4034808" y="1668118"/>
              <a:ext cx="200432" cy="290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320" fill="norm" stroke="1" extrusionOk="0">
                  <a:moveTo>
                    <a:pt x="11204" y="1993"/>
                  </a:moveTo>
                  <a:cubicBezTo>
                    <a:pt x="10090" y="1682"/>
                    <a:pt x="8977" y="1371"/>
                    <a:pt x="7975" y="1449"/>
                  </a:cubicBezTo>
                  <a:cubicBezTo>
                    <a:pt x="6973" y="1526"/>
                    <a:pt x="6082" y="1993"/>
                    <a:pt x="4746" y="4168"/>
                  </a:cubicBezTo>
                  <a:cubicBezTo>
                    <a:pt x="3410" y="6344"/>
                    <a:pt x="1628" y="10229"/>
                    <a:pt x="738" y="12948"/>
                  </a:cubicBezTo>
                  <a:cubicBezTo>
                    <a:pt x="-153" y="15667"/>
                    <a:pt x="-153" y="17221"/>
                    <a:pt x="292" y="18387"/>
                  </a:cubicBezTo>
                  <a:cubicBezTo>
                    <a:pt x="738" y="19552"/>
                    <a:pt x="1628" y="20329"/>
                    <a:pt x="2631" y="20795"/>
                  </a:cubicBezTo>
                  <a:cubicBezTo>
                    <a:pt x="3633" y="21262"/>
                    <a:pt x="4746" y="21417"/>
                    <a:pt x="6639" y="21262"/>
                  </a:cubicBezTo>
                  <a:cubicBezTo>
                    <a:pt x="8532" y="21106"/>
                    <a:pt x="11204" y="20640"/>
                    <a:pt x="13653" y="19008"/>
                  </a:cubicBezTo>
                  <a:cubicBezTo>
                    <a:pt x="16103" y="17377"/>
                    <a:pt x="18329" y="14580"/>
                    <a:pt x="19666" y="11627"/>
                  </a:cubicBezTo>
                  <a:cubicBezTo>
                    <a:pt x="21002" y="8675"/>
                    <a:pt x="21447" y="5567"/>
                    <a:pt x="20779" y="3469"/>
                  </a:cubicBezTo>
                  <a:cubicBezTo>
                    <a:pt x="20111" y="1371"/>
                    <a:pt x="18329" y="283"/>
                    <a:pt x="15991" y="50"/>
                  </a:cubicBezTo>
                  <a:cubicBezTo>
                    <a:pt x="13653" y="-183"/>
                    <a:pt x="10758" y="439"/>
                    <a:pt x="7863" y="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5581706" y="1666462"/>
              <a:ext cx="216950" cy="256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31" fill="norm" stroke="1" extrusionOk="0">
                  <a:moveTo>
                    <a:pt x="1973" y="10376"/>
                  </a:moveTo>
                  <a:cubicBezTo>
                    <a:pt x="1350" y="9668"/>
                    <a:pt x="726" y="8960"/>
                    <a:pt x="1350" y="7366"/>
                  </a:cubicBezTo>
                  <a:cubicBezTo>
                    <a:pt x="1973" y="5773"/>
                    <a:pt x="3842" y="3294"/>
                    <a:pt x="5503" y="1878"/>
                  </a:cubicBezTo>
                  <a:cubicBezTo>
                    <a:pt x="7165" y="461"/>
                    <a:pt x="8619" y="107"/>
                    <a:pt x="9865" y="19"/>
                  </a:cubicBezTo>
                  <a:cubicBezTo>
                    <a:pt x="11111" y="-70"/>
                    <a:pt x="12150" y="107"/>
                    <a:pt x="12565" y="1700"/>
                  </a:cubicBezTo>
                  <a:cubicBezTo>
                    <a:pt x="12980" y="3294"/>
                    <a:pt x="12773" y="6304"/>
                    <a:pt x="10800" y="9402"/>
                  </a:cubicBezTo>
                  <a:cubicBezTo>
                    <a:pt x="8826" y="12500"/>
                    <a:pt x="5088" y="15687"/>
                    <a:pt x="2803" y="17723"/>
                  </a:cubicBezTo>
                  <a:cubicBezTo>
                    <a:pt x="519" y="19760"/>
                    <a:pt x="-312" y="20645"/>
                    <a:pt x="103" y="21087"/>
                  </a:cubicBezTo>
                  <a:cubicBezTo>
                    <a:pt x="519" y="21530"/>
                    <a:pt x="2180" y="21530"/>
                    <a:pt x="5919" y="21176"/>
                  </a:cubicBezTo>
                  <a:cubicBezTo>
                    <a:pt x="9657" y="20822"/>
                    <a:pt x="15473" y="20114"/>
                    <a:pt x="21288" y="19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5893380" y="1637627"/>
              <a:ext cx="177317" cy="25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0986" fill="norm" stroke="1" extrusionOk="0">
                  <a:moveTo>
                    <a:pt x="14052" y="5182"/>
                  </a:moveTo>
                  <a:cubicBezTo>
                    <a:pt x="11106" y="5011"/>
                    <a:pt x="8161" y="4839"/>
                    <a:pt x="5584" y="6125"/>
                  </a:cubicBezTo>
                  <a:cubicBezTo>
                    <a:pt x="3006" y="7411"/>
                    <a:pt x="797" y="10154"/>
                    <a:pt x="184" y="12897"/>
                  </a:cubicBezTo>
                  <a:cubicBezTo>
                    <a:pt x="-430" y="15639"/>
                    <a:pt x="552" y="18382"/>
                    <a:pt x="2270" y="19839"/>
                  </a:cubicBezTo>
                  <a:cubicBezTo>
                    <a:pt x="3988" y="21297"/>
                    <a:pt x="6443" y="21468"/>
                    <a:pt x="9756" y="19754"/>
                  </a:cubicBezTo>
                  <a:cubicBezTo>
                    <a:pt x="13070" y="18039"/>
                    <a:pt x="17243" y="14439"/>
                    <a:pt x="19206" y="10925"/>
                  </a:cubicBezTo>
                  <a:cubicBezTo>
                    <a:pt x="21170" y="7411"/>
                    <a:pt x="20925" y="3982"/>
                    <a:pt x="18961" y="2097"/>
                  </a:cubicBezTo>
                  <a:cubicBezTo>
                    <a:pt x="16997" y="211"/>
                    <a:pt x="13315" y="-132"/>
                    <a:pt x="10125" y="39"/>
                  </a:cubicBezTo>
                  <a:cubicBezTo>
                    <a:pt x="6934" y="211"/>
                    <a:pt x="4234" y="897"/>
                    <a:pt x="1534" y="1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5411305" y="2703692"/>
              <a:ext cx="237754" cy="28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31" fill="norm" stroke="1" extrusionOk="0">
                  <a:moveTo>
                    <a:pt x="0" y="4478"/>
                  </a:moveTo>
                  <a:cubicBezTo>
                    <a:pt x="1720" y="3342"/>
                    <a:pt x="3441" y="2205"/>
                    <a:pt x="5639" y="1393"/>
                  </a:cubicBezTo>
                  <a:cubicBezTo>
                    <a:pt x="7837" y="581"/>
                    <a:pt x="10513" y="93"/>
                    <a:pt x="12425" y="12"/>
                  </a:cubicBezTo>
                  <a:cubicBezTo>
                    <a:pt x="14336" y="-69"/>
                    <a:pt x="15483" y="256"/>
                    <a:pt x="16152" y="987"/>
                  </a:cubicBezTo>
                  <a:cubicBezTo>
                    <a:pt x="16821" y="1717"/>
                    <a:pt x="17012" y="2854"/>
                    <a:pt x="16439" y="4154"/>
                  </a:cubicBezTo>
                  <a:cubicBezTo>
                    <a:pt x="15865" y="5453"/>
                    <a:pt x="14527" y="6914"/>
                    <a:pt x="13189" y="8051"/>
                  </a:cubicBezTo>
                  <a:cubicBezTo>
                    <a:pt x="11851" y="9188"/>
                    <a:pt x="10513" y="10000"/>
                    <a:pt x="10418" y="10487"/>
                  </a:cubicBezTo>
                  <a:cubicBezTo>
                    <a:pt x="10322" y="10975"/>
                    <a:pt x="11469" y="11137"/>
                    <a:pt x="13285" y="11705"/>
                  </a:cubicBezTo>
                  <a:cubicBezTo>
                    <a:pt x="15101" y="12274"/>
                    <a:pt x="17586" y="13248"/>
                    <a:pt x="19115" y="14060"/>
                  </a:cubicBezTo>
                  <a:cubicBezTo>
                    <a:pt x="20644" y="14872"/>
                    <a:pt x="21218" y="15522"/>
                    <a:pt x="21409" y="16253"/>
                  </a:cubicBezTo>
                  <a:cubicBezTo>
                    <a:pt x="21600" y="16984"/>
                    <a:pt x="21409" y="17796"/>
                    <a:pt x="19975" y="18689"/>
                  </a:cubicBezTo>
                  <a:cubicBezTo>
                    <a:pt x="18542" y="19582"/>
                    <a:pt x="15865" y="20557"/>
                    <a:pt x="13763" y="21044"/>
                  </a:cubicBezTo>
                  <a:cubicBezTo>
                    <a:pt x="11660" y="21531"/>
                    <a:pt x="10131" y="21531"/>
                    <a:pt x="8888" y="21531"/>
                  </a:cubicBezTo>
                  <a:cubicBezTo>
                    <a:pt x="7646" y="21531"/>
                    <a:pt x="6690" y="21531"/>
                    <a:pt x="6690" y="21369"/>
                  </a:cubicBezTo>
                  <a:cubicBezTo>
                    <a:pt x="6690" y="21206"/>
                    <a:pt x="7646" y="20881"/>
                    <a:pt x="9175" y="20557"/>
                  </a:cubicBezTo>
                  <a:cubicBezTo>
                    <a:pt x="10704" y="20232"/>
                    <a:pt x="12807" y="19907"/>
                    <a:pt x="14910" y="19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5777629" y="2764611"/>
              <a:ext cx="202431" cy="21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119" fill="norm" stroke="1" extrusionOk="0">
                  <a:moveTo>
                    <a:pt x="15258" y="3455"/>
                  </a:moveTo>
                  <a:cubicBezTo>
                    <a:pt x="14604" y="2221"/>
                    <a:pt x="13949" y="986"/>
                    <a:pt x="13076" y="369"/>
                  </a:cubicBezTo>
                  <a:cubicBezTo>
                    <a:pt x="12204" y="-248"/>
                    <a:pt x="11113" y="-248"/>
                    <a:pt x="9040" y="1603"/>
                  </a:cubicBezTo>
                  <a:cubicBezTo>
                    <a:pt x="6967" y="3455"/>
                    <a:pt x="3913" y="7158"/>
                    <a:pt x="2058" y="10552"/>
                  </a:cubicBezTo>
                  <a:cubicBezTo>
                    <a:pt x="204" y="13946"/>
                    <a:pt x="-451" y="17032"/>
                    <a:pt x="313" y="18883"/>
                  </a:cubicBezTo>
                  <a:cubicBezTo>
                    <a:pt x="1076" y="20735"/>
                    <a:pt x="3258" y="21352"/>
                    <a:pt x="6094" y="21043"/>
                  </a:cubicBezTo>
                  <a:cubicBezTo>
                    <a:pt x="8931" y="20735"/>
                    <a:pt x="12422" y="19501"/>
                    <a:pt x="15040" y="16826"/>
                  </a:cubicBezTo>
                  <a:cubicBezTo>
                    <a:pt x="17658" y="14152"/>
                    <a:pt x="19404" y="10038"/>
                    <a:pt x="20276" y="7363"/>
                  </a:cubicBezTo>
                  <a:cubicBezTo>
                    <a:pt x="21149" y="4689"/>
                    <a:pt x="21149" y="3455"/>
                    <a:pt x="19622" y="2632"/>
                  </a:cubicBezTo>
                  <a:cubicBezTo>
                    <a:pt x="18094" y="1809"/>
                    <a:pt x="15040" y="1398"/>
                    <a:pt x="13294" y="1295"/>
                  </a:cubicBezTo>
                  <a:cubicBezTo>
                    <a:pt x="11549" y="1192"/>
                    <a:pt x="11113" y="1398"/>
                    <a:pt x="10676" y="1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3951599" y="2730309"/>
              <a:ext cx="3095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12420" y="0"/>
                  </a:moveTo>
                  <a:cubicBezTo>
                    <a:pt x="10980" y="4800"/>
                    <a:pt x="9540" y="9600"/>
                    <a:pt x="7380" y="12825"/>
                  </a:cubicBezTo>
                  <a:cubicBezTo>
                    <a:pt x="5220" y="16050"/>
                    <a:pt x="2340" y="17700"/>
                    <a:pt x="900" y="18900"/>
                  </a:cubicBezTo>
                  <a:cubicBezTo>
                    <a:pt x="-540" y="20100"/>
                    <a:pt x="-540" y="20850"/>
                    <a:pt x="3060" y="21225"/>
                  </a:cubicBezTo>
                  <a:cubicBezTo>
                    <a:pt x="6660" y="21600"/>
                    <a:pt x="13860" y="21600"/>
                    <a:pt x="210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4123779" y="2781472"/>
              <a:ext cx="166359" cy="202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0830" fill="norm" stroke="1" extrusionOk="0">
                  <a:moveTo>
                    <a:pt x="9293" y="1926"/>
                  </a:moveTo>
                  <a:cubicBezTo>
                    <a:pt x="8503" y="1053"/>
                    <a:pt x="7712" y="180"/>
                    <a:pt x="6659" y="399"/>
                  </a:cubicBezTo>
                  <a:cubicBezTo>
                    <a:pt x="5605" y="617"/>
                    <a:pt x="4288" y="1926"/>
                    <a:pt x="3103" y="4762"/>
                  </a:cubicBezTo>
                  <a:cubicBezTo>
                    <a:pt x="1917" y="7599"/>
                    <a:pt x="864" y="11962"/>
                    <a:pt x="337" y="14689"/>
                  </a:cubicBezTo>
                  <a:cubicBezTo>
                    <a:pt x="-190" y="17417"/>
                    <a:pt x="-190" y="18508"/>
                    <a:pt x="995" y="19489"/>
                  </a:cubicBezTo>
                  <a:cubicBezTo>
                    <a:pt x="2181" y="20471"/>
                    <a:pt x="4551" y="21344"/>
                    <a:pt x="8239" y="20471"/>
                  </a:cubicBezTo>
                  <a:cubicBezTo>
                    <a:pt x="11927" y="19599"/>
                    <a:pt x="16932" y="16980"/>
                    <a:pt x="19171" y="13817"/>
                  </a:cubicBezTo>
                  <a:cubicBezTo>
                    <a:pt x="21410" y="10653"/>
                    <a:pt x="20883" y="6944"/>
                    <a:pt x="19566" y="4435"/>
                  </a:cubicBezTo>
                  <a:cubicBezTo>
                    <a:pt x="18249" y="1926"/>
                    <a:pt x="16142" y="617"/>
                    <a:pt x="13244" y="180"/>
                  </a:cubicBezTo>
                  <a:cubicBezTo>
                    <a:pt x="10347" y="-256"/>
                    <a:pt x="6659" y="180"/>
                    <a:pt x="2971" y="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383047" y="3905059"/>
              <a:ext cx="24459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600" fill="norm" stroke="1" extrusionOk="0">
                  <a:moveTo>
                    <a:pt x="20799" y="0"/>
                  </a:moveTo>
                  <a:cubicBezTo>
                    <a:pt x="18999" y="3142"/>
                    <a:pt x="17199" y="6284"/>
                    <a:pt x="12699" y="9556"/>
                  </a:cubicBezTo>
                  <a:cubicBezTo>
                    <a:pt x="8199" y="12829"/>
                    <a:pt x="999" y="16233"/>
                    <a:pt x="99" y="18262"/>
                  </a:cubicBezTo>
                  <a:cubicBezTo>
                    <a:pt x="-801" y="20291"/>
                    <a:pt x="4599" y="20945"/>
                    <a:pt x="99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392370" y="4118842"/>
              <a:ext cx="138716" cy="13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391" fill="norm" stroke="1" extrusionOk="0">
                  <a:moveTo>
                    <a:pt x="3224" y="8182"/>
                  </a:moveTo>
                  <a:cubicBezTo>
                    <a:pt x="3224" y="6545"/>
                    <a:pt x="3224" y="4909"/>
                    <a:pt x="4495" y="3273"/>
                  </a:cubicBezTo>
                  <a:cubicBezTo>
                    <a:pt x="5765" y="1636"/>
                    <a:pt x="8306" y="0"/>
                    <a:pt x="11006" y="0"/>
                  </a:cubicBezTo>
                  <a:cubicBezTo>
                    <a:pt x="13706" y="0"/>
                    <a:pt x="16565" y="1636"/>
                    <a:pt x="18471" y="4255"/>
                  </a:cubicBezTo>
                  <a:cubicBezTo>
                    <a:pt x="20377" y="6873"/>
                    <a:pt x="21330" y="10473"/>
                    <a:pt x="20536" y="13418"/>
                  </a:cubicBezTo>
                  <a:cubicBezTo>
                    <a:pt x="19742" y="16364"/>
                    <a:pt x="17201" y="18655"/>
                    <a:pt x="13865" y="19964"/>
                  </a:cubicBezTo>
                  <a:cubicBezTo>
                    <a:pt x="10530" y="21273"/>
                    <a:pt x="6401" y="21600"/>
                    <a:pt x="3701" y="21273"/>
                  </a:cubicBezTo>
                  <a:cubicBezTo>
                    <a:pt x="1001" y="20945"/>
                    <a:pt x="-270" y="19964"/>
                    <a:pt x="48" y="18982"/>
                  </a:cubicBezTo>
                  <a:cubicBezTo>
                    <a:pt x="365" y="18000"/>
                    <a:pt x="2271" y="17018"/>
                    <a:pt x="4177" y="16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534505" y="3953047"/>
              <a:ext cx="177284" cy="345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512" fill="norm" stroke="1" extrusionOk="0">
                  <a:moveTo>
                    <a:pt x="7624" y="966"/>
                  </a:moveTo>
                  <a:cubicBezTo>
                    <a:pt x="8894" y="571"/>
                    <a:pt x="10165" y="175"/>
                    <a:pt x="11689" y="44"/>
                  </a:cubicBezTo>
                  <a:cubicBezTo>
                    <a:pt x="13214" y="-88"/>
                    <a:pt x="14993" y="44"/>
                    <a:pt x="16899" y="966"/>
                  </a:cubicBezTo>
                  <a:cubicBezTo>
                    <a:pt x="18805" y="1888"/>
                    <a:pt x="20838" y="3600"/>
                    <a:pt x="21219" y="5971"/>
                  </a:cubicBezTo>
                  <a:cubicBezTo>
                    <a:pt x="21600" y="8341"/>
                    <a:pt x="20329" y="11371"/>
                    <a:pt x="16772" y="14005"/>
                  </a:cubicBezTo>
                  <a:cubicBezTo>
                    <a:pt x="13214" y="16639"/>
                    <a:pt x="7369" y="18878"/>
                    <a:pt x="4193" y="20063"/>
                  </a:cubicBezTo>
                  <a:cubicBezTo>
                    <a:pt x="1016" y="21249"/>
                    <a:pt x="508" y="21380"/>
                    <a:pt x="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221027" y="3948303"/>
              <a:ext cx="148379" cy="318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538" fill="norm" stroke="1" extrusionOk="0">
                  <a:moveTo>
                    <a:pt x="20742" y="939"/>
                  </a:moveTo>
                  <a:cubicBezTo>
                    <a:pt x="19558" y="510"/>
                    <a:pt x="18375" y="81"/>
                    <a:pt x="16747" y="10"/>
                  </a:cubicBezTo>
                  <a:cubicBezTo>
                    <a:pt x="15120" y="-62"/>
                    <a:pt x="13049" y="224"/>
                    <a:pt x="10238" y="1798"/>
                  </a:cubicBezTo>
                  <a:cubicBezTo>
                    <a:pt x="7427" y="3371"/>
                    <a:pt x="3876" y="6232"/>
                    <a:pt x="1805" y="8878"/>
                  </a:cubicBezTo>
                  <a:cubicBezTo>
                    <a:pt x="-266" y="11525"/>
                    <a:pt x="-858" y="13957"/>
                    <a:pt x="1657" y="16031"/>
                  </a:cubicBezTo>
                  <a:cubicBezTo>
                    <a:pt x="4172" y="18105"/>
                    <a:pt x="9794" y="19821"/>
                    <a:pt x="15416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6560655" y="1511109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6668605" y="1396809"/>
              <a:ext cx="423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059"/>
                    <a:pt x="21600" y="10119"/>
                    <a:pt x="21600" y="13719"/>
                  </a:cubicBezTo>
                  <a:cubicBezTo>
                    <a:pt x="21600" y="17319"/>
                    <a:pt x="10800" y="19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6573355" y="2374709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6649555" y="2273109"/>
              <a:ext cx="1569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680"/>
                    <a:pt x="16200" y="9360"/>
                    <a:pt x="18900" y="12960"/>
                  </a:cubicBezTo>
                  <a:cubicBezTo>
                    <a:pt x="21600" y="16560"/>
                    <a:pt x="18900" y="1908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4592155" y="1504759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4598505" y="2444559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6344755" y="2292159"/>
              <a:ext cx="19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806"/>
                    <a:pt x="4800" y="11613"/>
                    <a:pt x="8400" y="15213"/>
                  </a:cubicBezTo>
                  <a:cubicBezTo>
                    <a:pt x="12000" y="18813"/>
                    <a:pt x="16800" y="202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6166955" y="2266759"/>
              <a:ext cx="292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4" y="15200"/>
                    <a:pt x="5009" y="8800"/>
                    <a:pt x="8609" y="5200"/>
                  </a:cubicBezTo>
                  <a:cubicBezTo>
                    <a:pt x="12209" y="1600"/>
                    <a:pt x="16904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6349882" y="1460309"/>
              <a:ext cx="1392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812"/>
                    <a:pt x="1783" y="7624"/>
                    <a:pt x="240" y="11224"/>
                  </a:cubicBezTo>
                  <a:cubicBezTo>
                    <a:pt x="-1303" y="14824"/>
                    <a:pt x="4868" y="18212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6338405" y="1390459"/>
              <a:ext cx="139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6200"/>
                    <a:pt x="5236" y="10800"/>
                    <a:pt x="8836" y="7200"/>
                  </a:cubicBezTo>
                  <a:cubicBezTo>
                    <a:pt x="12436" y="3600"/>
                    <a:pt x="1701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6332055" y="1523809"/>
              <a:ext cx="120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4319105" y="1428559"/>
              <a:ext cx="19051" cy="220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0"/>
                  </a:moveTo>
                  <a:cubicBezTo>
                    <a:pt x="4800" y="6377"/>
                    <a:pt x="9600" y="12754"/>
                    <a:pt x="12000" y="16457"/>
                  </a:cubicBezTo>
                  <a:cubicBezTo>
                    <a:pt x="14400" y="20160"/>
                    <a:pt x="14400" y="21189"/>
                    <a:pt x="15600" y="21394"/>
                  </a:cubicBezTo>
                  <a:cubicBezTo>
                    <a:pt x="16800" y="21600"/>
                    <a:pt x="19200" y="20983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4221411" y="1428559"/>
              <a:ext cx="24374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215" y="21600"/>
                  </a:moveTo>
                  <a:cubicBezTo>
                    <a:pt x="29" y="19800"/>
                    <a:pt x="-157" y="18000"/>
                    <a:pt x="215" y="16560"/>
                  </a:cubicBezTo>
                  <a:cubicBezTo>
                    <a:pt x="588" y="15120"/>
                    <a:pt x="1519" y="14040"/>
                    <a:pt x="5150" y="11340"/>
                  </a:cubicBezTo>
                  <a:cubicBezTo>
                    <a:pt x="8781" y="8640"/>
                    <a:pt x="15112" y="4320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4338155" y="2358369"/>
              <a:ext cx="12701" cy="225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21600" y="3944"/>
                  </a:moveTo>
                  <a:cubicBezTo>
                    <a:pt x="18000" y="2144"/>
                    <a:pt x="14400" y="344"/>
                    <a:pt x="14400" y="44"/>
                  </a:cubicBezTo>
                  <a:cubicBezTo>
                    <a:pt x="14400" y="-256"/>
                    <a:pt x="18000" y="944"/>
                    <a:pt x="16200" y="4744"/>
                  </a:cubicBezTo>
                  <a:cubicBezTo>
                    <a:pt x="14400" y="8544"/>
                    <a:pt x="7200" y="14944"/>
                    <a:pt x="0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4332168" y="2324414"/>
              <a:ext cx="190138" cy="82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68" fill="norm" stroke="1" extrusionOk="0">
                  <a:moveTo>
                    <a:pt x="671" y="21468"/>
                  </a:moveTo>
                  <a:cubicBezTo>
                    <a:pt x="197" y="18699"/>
                    <a:pt x="-278" y="15930"/>
                    <a:pt x="197" y="13714"/>
                  </a:cubicBezTo>
                  <a:cubicBezTo>
                    <a:pt x="671" y="11499"/>
                    <a:pt x="2096" y="9837"/>
                    <a:pt x="5063" y="7622"/>
                  </a:cubicBezTo>
                  <a:cubicBezTo>
                    <a:pt x="8030" y="5406"/>
                    <a:pt x="12540" y="2637"/>
                    <a:pt x="15388" y="1253"/>
                  </a:cubicBezTo>
                  <a:cubicBezTo>
                    <a:pt x="18236" y="-132"/>
                    <a:pt x="19423" y="-132"/>
                    <a:pt x="20135" y="145"/>
                  </a:cubicBezTo>
                  <a:cubicBezTo>
                    <a:pt x="20847" y="422"/>
                    <a:pt x="21085" y="976"/>
                    <a:pt x="21322" y="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4319105" y="2438209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6061993" y="1261839"/>
              <a:ext cx="896974" cy="46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78" fill="norm" stroke="1" extrusionOk="0">
                  <a:moveTo>
                    <a:pt x="19763" y="5697"/>
                  </a:moveTo>
                  <a:cubicBezTo>
                    <a:pt x="19208" y="4711"/>
                    <a:pt x="18652" y="3725"/>
                    <a:pt x="17946" y="2985"/>
                  </a:cubicBezTo>
                  <a:cubicBezTo>
                    <a:pt x="17239" y="2245"/>
                    <a:pt x="16381" y="1752"/>
                    <a:pt x="15145" y="1308"/>
                  </a:cubicBezTo>
                  <a:cubicBezTo>
                    <a:pt x="13908" y="864"/>
                    <a:pt x="12293" y="470"/>
                    <a:pt x="10830" y="223"/>
                  </a:cubicBezTo>
                  <a:cubicBezTo>
                    <a:pt x="9366" y="-23"/>
                    <a:pt x="8054" y="-122"/>
                    <a:pt x="6717" y="223"/>
                  </a:cubicBezTo>
                  <a:cubicBezTo>
                    <a:pt x="5379" y="568"/>
                    <a:pt x="4017" y="1357"/>
                    <a:pt x="2932" y="2590"/>
                  </a:cubicBezTo>
                  <a:cubicBezTo>
                    <a:pt x="1847" y="3823"/>
                    <a:pt x="1039" y="5500"/>
                    <a:pt x="560" y="7325"/>
                  </a:cubicBezTo>
                  <a:cubicBezTo>
                    <a:pt x="80" y="9149"/>
                    <a:pt x="-71" y="11122"/>
                    <a:pt x="30" y="12848"/>
                  </a:cubicBezTo>
                  <a:cubicBezTo>
                    <a:pt x="131" y="14574"/>
                    <a:pt x="484" y="16053"/>
                    <a:pt x="1191" y="17385"/>
                  </a:cubicBezTo>
                  <a:cubicBezTo>
                    <a:pt x="1897" y="18716"/>
                    <a:pt x="2957" y="19900"/>
                    <a:pt x="4244" y="20590"/>
                  </a:cubicBezTo>
                  <a:cubicBezTo>
                    <a:pt x="5531" y="21281"/>
                    <a:pt x="7045" y="21478"/>
                    <a:pt x="8408" y="21478"/>
                  </a:cubicBezTo>
                  <a:cubicBezTo>
                    <a:pt x="9770" y="21478"/>
                    <a:pt x="10981" y="21281"/>
                    <a:pt x="12319" y="20738"/>
                  </a:cubicBezTo>
                  <a:cubicBezTo>
                    <a:pt x="13656" y="20196"/>
                    <a:pt x="15120" y="19308"/>
                    <a:pt x="16356" y="18322"/>
                  </a:cubicBezTo>
                  <a:cubicBezTo>
                    <a:pt x="17593" y="17336"/>
                    <a:pt x="18602" y="16251"/>
                    <a:pt x="19460" y="14623"/>
                  </a:cubicBezTo>
                  <a:cubicBezTo>
                    <a:pt x="20318" y="12996"/>
                    <a:pt x="21024" y="10826"/>
                    <a:pt x="21277" y="9100"/>
                  </a:cubicBezTo>
                  <a:cubicBezTo>
                    <a:pt x="21529" y="7374"/>
                    <a:pt x="21327" y="6092"/>
                    <a:pt x="20873" y="5155"/>
                  </a:cubicBezTo>
                  <a:cubicBezTo>
                    <a:pt x="20419" y="4218"/>
                    <a:pt x="19712" y="3626"/>
                    <a:pt x="19208" y="3379"/>
                  </a:cubicBezTo>
                  <a:cubicBezTo>
                    <a:pt x="18703" y="3133"/>
                    <a:pt x="18400" y="3231"/>
                    <a:pt x="18198" y="3577"/>
                  </a:cubicBezTo>
                  <a:cubicBezTo>
                    <a:pt x="17996" y="3922"/>
                    <a:pt x="17895" y="4514"/>
                    <a:pt x="17794" y="5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6909905" y="1346009"/>
              <a:ext cx="7048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97" y="19662"/>
                    <a:pt x="2595" y="17723"/>
                    <a:pt x="4411" y="15508"/>
                  </a:cubicBezTo>
                  <a:cubicBezTo>
                    <a:pt x="6227" y="13292"/>
                    <a:pt x="8562" y="10800"/>
                    <a:pt x="10897" y="8723"/>
                  </a:cubicBezTo>
                  <a:cubicBezTo>
                    <a:pt x="13232" y="6646"/>
                    <a:pt x="15568" y="4985"/>
                    <a:pt x="17351" y="3600"/>
                  </a:cubicBezTo>
                  <a:cubicBezTo>
                    <a:pt x="19135" y="2215"/>
                    <a:pt x="20368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7453888" y="1302353"/>
              <a:ext cx="165334" cy="119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58" fill="norm" stroke="1" extrusionOk="0">
                  <a:moveTo>
                    <a:pt x="2734" y="3269"/>
                  </a:moveTo>
                  <a:cubicBezTo>
                    <a:pt x="1367" y="2132"/>
                    <a:pt x="0" y="995"/>
                    <a:pt x="0" y="426"/>
                  </a:cubicBezTo>
                  <a:cubicBezTo>
                    <a:pt x="0" y="-142"/>
                    <a:pt x="1367" y="-142"/>
                    <a:pt x="4375" y="426"/>
                  </a:cubicBezTo>
                  <a:cubicBezTo>
                    <a:pt x="7382" y="995"/>
                    <a:pt x="12030" y="2132"/>
                    <a:pt x="15448" y="3837"/>
                  </a:cubicBezTo>
                  <a:cubicBezTo>
                    <a:pt x="18866" y="5542"/>
                    <a:pt x="21053" y="7816"/>
                    <a:pt x="21327" y="10847"/>
                  </a:cubicBezTo>
                  <a:cubicBezTo>
                    <a:pt x="21600" y="13879"/>
                    <a:pt x="19959" y="17669"/>
                    <a:pt x="18319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7710005" y="1206309"/>
              <a:ext cx="317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815"/>
                    <a:pt x="11520" y="11631"/>
                    <a:pt x="15120" y="15231"/>
                  </a:cubicBezTo>
                  <a:cubicBezTo>
                    <a:pt x="18720" y="18831"/>
                    <a:pt x="2016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7609867" y="1190616"/>
              <a:ext cx="182689" cy="8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91" fill="norm" stroke="1" extrusionOk="0">
                  <a:moveTo>
                    <a:pt x="567" y="21291"/>
                  </a:moveTo>
                  <a:cubicBezTo>
                    <a:pt x="76" y="17603"/>
                    <a:pt x="-415" y="13915"/>
                    <a:pt x="567" y="11018"/>
                  </a:cubicBezTo>
                  <a:cubicBezTo>
                    <a:pt x="1549" y="8120"/>
                    <a:pt x="4003" y="6013"/>
                    <a:pt x="7440" y="4169"/>
                  </a:cubicBezTo>
                  <a:cubicBezTo>
                    <a:pt x="10876" y="2325"/>
                    <a:pt x="15294" y="745"/>
                    <a:pt x="17749" y="218"/>
                  </a:cubicBezTo>
                  <a:cubicBezTo>
                    <a:pt x="20203" y="-309"/>
                    <a:pt x="20694" y="218"/>
                    <a:pt x="21185" y="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7767155" y="1263459"/>
              <a:ext cx="148495" cy="11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05" fill="norm" stroke="1" extrusionOk="0">
                  <a:moveTo>
                    <a:pt x="0" y="0"/>
                  </a:moveTo>
                  <a:cubicBezTo>
                    <a:pt x="2738" y="2000"/>
                    <a:pt x="5476" y="4000"/>
                    <a:pt x="7606" y="5000"/>
                  </a:cubicBezTo>
                  <a:cubicBezTo>
                    <a:pt x="9735" y="6000"/>
                    <a:pt x="11256" y="6000"/>
                    <a:pt x="12930" y="5000"/>
                  </a:cubicBezTo>
                  <a:cubicBezTo>
                    <a:pt x="14603" y="4000"/>
                    <a:pt x="16428" y="2000"/>
                    <a:pt x="17645" y="2000"/>
                  </a:cubicBezTo>
                  <a:cubicBezTo>
                    <a:pt x="18862" y="2000"/>
                    <a:pt x="19470" y="4000"/>
                    <a:pt x="19927" y="6000"/>
                  </a:cubicBezTo>
                  <a:cubicBezTo>
                    <a:pt x="20383" y="8000"/>
                    <a:pt x="20687" y="10000"/>
                    <a:pt x="20992" y="12400"/>
                  </a:cubicBezTo>
                  <a:cubicBezTo>
                    <a:pt x="21296" y="14800"/>
                    <a:pt x="21600" y="17600"/>
                    <a:pt x="20992" y="19200"/>
                  </a:cubicBezTo>
                  <a:cubicBezTo>
                    <a:pt x="20383" y="20800"/>
                    <a:pt x="18862" y="21200"/>
                    <a:pt x="17189" y="21400"/>
                  </a:cubicBezTo>
                  <a:cubicBezTo>
                    <a:pt x="15515" y="21600"/>
                    <a:pt x="13690" y="21600"/>
                    <a:pt x="12625" y="20600"/>
                  </a:cubicBezTo>
                  <a:cubicBezTo>
                    <a:pt x="11561" y="19600"/>
                    <a:pt x="11256" y="17600"/>
                    <a:pt x="10952" y="15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7916125" y="1255758"/>
              <a:ext cx="81789" cy="182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153" fill="norm" stroke="1" extrusionOk="0">
                  <a:moveTo>
                    <a:pt x="7355" y="2366"/>
                  </a:moveTo>
                  <a:cubicBezTo>
                    <a:pt x="8435" y="6539"/>
                    <a:pt x="9515" y="10711"/>
                    <a:pt x="9785" y="13534"/>
                  </a:cubicBezTo>
                  <a:cubicBezTo>
                    <a:pt x="10055" y="16357"/>
                    <a:pt x="9515" y="17830"/>
                    <a:pt x="8165" y="19057"/>
                  </a:cubicBezTo>
                  <a:cubicBezTo>
                    <a:pt x="6815" y="20284"/>
                    <a:pt x="4655" y="21266"/>
                    <a:pt x="3035" y="21143"/>
                  </a:cubicBezTo>
                  <a:cubicBezTo>
                    <a:pt x="1415" y="21021"/>
                    <a:pt x="335" y="19793"/>
                    <a:pt x="65" y="17093"/>
                  </a:cubicBezTo>
                  <a:cubicBezTo>
                    <a:pt x="-205" y="14393"/>
                    <a:pt x="335" y="10221"/>
                    <a:pt x="2225" y="7030"/>
                  </a:cubicBezTo>
                  <a:cubicBezTo>
                    <a:pt x="4115" y="3839"/>
                    <a:pt x="7355" y="1630"/>
                    <a:pt x="10595" y="648"/>
                  </a:cubicBezTo>
                  <a:cubicBezTo>
                    <a:pt x="13835" y="-334"/>
                    <a:pt x="17075" y="-89"/>
                    <a:pt x="18965" y="648"/>
                  </a:cubicBezTo>
                  <a:cubicBezTo>
                    <a:pt x="20855" y="1384"/>
                    <a:pt x="21395" y="2611"/>
                    <a:pt x="20315" y="3961"/>
                  </a:cubicBezTo>
                  <a:cubicBezTo>
                    <a:pt x="19235" y="5311"/>
                    <a:pt x="16535" y="6784"/>
                    <a:pt x="13835" y="8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8008455" y="1226539"/>
              <a:ext cx="127001" cy="113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9377"/>
                  </a:moveTo>
                  <a:cubicBezTo>
                    <a:pt x="3600" y="8977"/>
                    <a:pt x="7200" y="8577"/>
                    <a:pt x="9900" y="7977"/>
                  </a:cubicBezTo>
                  <a:cubicBezTo>
                    <a:pt x="12600" y="7377"/>
                    <a:pt x="14400" y="6577"/>
                    <a:pt x="15480" y="5177"/>
                  </a:cubicBezTo>
                  <a:cubicBezTo>
                    <a:pt x="16560" y="3777"/>
                    <a:pt x="16920" y="1777"/>
                    <a:pt x="16200" y="777"/>
                  </a:cubicBezTo>
                  <a:cubicBezTo>
                    <a:pt x="15480" y="-223"/>
                    <a:pt x="13680" y="-223"/>
                    <a:pt x="12240" y="577"/>
                  </a:cubicBezTo>
                  <a:cubicBezTo>
                    <a:pt x="10800" y="1377"/>
                    <a:pt x="9720" y="2977"/>
                    <a:pt x="9000" y="5977"/>
                  </a:cubicBezTo>
                  <a:cubicBezTo>
                    <a:pt x="8280" y="8977"/>
                    <a:pt x="7920" y="13377"/>
                    <a:pt x="10080" y="16177"/>
                  </a:cubicBezTo>
                  <a:cubicBezTo>
                    <a:pt x="12240" y="18977"/>
                    <a:pt x="16920" y="20177"/>
                    <a:pt x="2160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8313255" y="1180909"/>
              <a:ext cx="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4320"/>
                    <a:pt x="21600" y="8640"/>
                    <a:pt x="0" y="12240"/>
                  </a:cubicBezTo>
                  <a:cubicBezTo>
                    <a:pt x="21600" y="15840"/>
                    <a:pt x="216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8215328" y="1166986"/>
              <a:ext cx="199528" cy="6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06" fill="norm" stroke="1" extrusionOk="0">
                  <a:moveTo>
                    <a:pt x="288" y="21306"/>
                  </a:moveTo>
                  <a:cubicBezTo>
                    <a:pt x="60" y="17822"/>
                    <a:pt x="-167" y="14338"/>
                    <a:pt x="174" y="11551"/>
                  </a:cubicBezTo>
                  <a:cubicBezTo>
                    <a:pt x="515" y="8764"/>
                    <a:pt x="1425" y="6674"/>
                    <a:pt x="4721" y="4583"/>
                  </a:cubicBezTo>
                  <a:cubicBezTo>
                    <a:pt x="8018" y="2493"/>
                    <a:pt x="13702" y="403"/>
                    <a:pt x="16886" y="54"/>
                  </a:cubicBezTo>
                  <a:cubicBezTo>
                    <a:pt x="20069" y="-294"/>
                    <a:pt x="20751" y="1100"/>
                    <a:pt x="21433" y="2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8186255" y="1354476"/>
              <a:ext cx="3302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0800"/>
                    <a:pt x="11631" y="0"/>
                    <a:pt x="15231" y="0"/>
                  </a:cubicBezTo>
                  <a:cubicBezTo>
                    <a:pt x="18831" y="0"/>
                    <a:pt x="2021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1055205" y="3824736"/>
              <a:ext cx="151901" cy="342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30" fill="norm" stroke="1" extrusionOk="0">
                  <a:moveTo>
                    <a:pt x="5326" y="8159"/>
                  </a:moveTo>
                  <a:cubicBezTo>
                    <a:pt x="4438" y="11452"/>
                    <a:pt x="3551" y="14745"/>
                    <a:pt x="3107" y="16720"/>
                  </a:cubicBezTo>
                  <a:cubicBezTo>
                    <a:pt x="2663" y="18696"/>
                    <a:pt x="2663" y="19354"/>
                    <a:pt x="2367" y="20013"/>
                  </a:cubicBezTo>
                  <a:cubicBezTo>
                    <a:pt x="2071" y="20671"/>
                    <a:pt x="1479" y="21330"/>
                    <a:pt x="1036" y="21330"/>
                  </a:cubicBezTo>
                  <a:cubicBezTo>
                    <a:pt x="592" y="21330"/>
                    <a:pt x="296" y="20671"/>
                    <a:pt x="148" y="18169"/>
                  </a:cubicBezTo>
                  <a:cubicBezTo>
                    <a:pt x="0" y="15667"/>
                    <a:pt x="0" y="11320"/>
                    <a:pt x="1184" y="8028"/>
                  </a:cubicBezTo>
                  <a:cubicBezTo>
                    <a:pt x="2367" y="4735"/>
                    <a:pt x="4734" y="2496"/>
                    <a:pt x="7841" y="1245"/>
                  </a:cubicBezTo>
                  <a:cubicBezTo>
                    <a:pt x="10948" y="-7"/>
                    <a:pt x="14795" y="-270"/>
                    <a:pt x="17458" y="257"/>
                  </a:cubicBezTo>
                  <a:cubicBezTo>
                    <a:pt x="20121" y="784"/>
                    <a:pt x="21600" y="2101"/>
                    <a:pt x="21156" y="3352"/>
                  </a:cubicBezTo>
                  <a:cubicBezTo>
                    <a:pt x="20712" y="4603"/>
                    <a:pt x="18345" y="5789"/>
                    <a:pt x="14499" y="6908"/>
                  </a:cubicBezTo>
                  <a:cubicBezTo>
                    <a:pt x="10652" y="8028"/>
                    <a:pt x="5326" y="9081"/>
                    <a:pt x="0" y="10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1163155" y="3981259"/>
              <a:ext cx="196851" cy="157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9504"/>
                  </a:moveTo>
                  <a:cubicBezTo>
                    <a:pt x="697" y="8352"/>
                    <a:pt x="1394" y="7200"/>
                    <a:pt x="3019" y="7200"/>
                  </a:cubicBezTo>
                  <a:cubicBezTo>
                    <a:pt x="4645" y="7200"/>
                    <a:pt x="7200" y="8352"/>
                    <a:pt x="8710" y="9792"/>
                  </a:cubicBezTo>
                  <a:cubicBezTo>
                    <a:pt x="10219" y="11232"/>
                    <a:pt x="10684" y="12960"/>
                    <a:pt x="10103" y="14976"/>
                  </a:cubicBezTo>
                  <a:cubicBezTo>
                    <a:pt x="9523" y="16992"/>
                    <a:pt x="7897" y="19296"/>
                    <a:pt x="6503" y="20448"/>
                  </a:cubicBezTo>
                  <a:cubicBezTo>
                    <a:pt x="5110" y="21600"/>
                    <a:pt x="3948" y="21600"/>
                    <a:pt x="3252" y="20880"/>
                  </a:cubicBezTo>
                  <a:cubicBezTo>
                    <a:pt x="2555" y="20160"/>
                    <a:pt x="2323" y="18720"/>
                    <a:pt x="2671" y="16560"/>
                  </a:cubicBezTo>
                  <a:cubicBezTo>
                    <a:pt x="3019" y="14400"/>
                    <a:pt x="3948" y="11520"/>
                    <a:pt x="7200" y="8640"/>
                  </a:cubicBezTo>
                  <a:cubicBezTo>
                    <a:pt x="10452" y="5760"/>
                    <a:pt x="1602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1396459" y="3892098"/>
              <a:ext cx="71497" cy="21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416" fill="norm" stroke="1" extrusionOk="0">
                  <a:moveTo>
                    <a:pt x="20846" y="3171"/>
                  </a:moveTo>
                  <a:cubicBezTo>
                    <a:pt x="20229" y="1703"/>
                    <a:pt x="19612" y="235"/>
                    <a:pt x="17760" y="26"/>
                  </a:cubicBezTo>
                  <a:cubicBezTo>
                    <a:pt x="15909" y="-184"/>
                    <a:pt x="12823" y="865"/>
                    <a:pt x="9429" y="3800"/>
                  </a:cubicBezTo>
                  <a:cubicBezTo>
                    <a:pt x="6035" y="6736"/>
                    <a:pt x="2332" y="11560"/>
                    <a:pt x="789" y="14705"/>
                  </a:cubicBezTo>
                  <a:cubicBezTo>
                    <a:pt x="-754" y="17851"/>
                    <a:pt x="-137" y="19319"/>
                    <a:pt x="3566" y="20158"/>
                  </a:cubicBezTo>
                  <a:cubicBezTo>
                    <a:pt x="7269" y="20997"/>
                    <a:pt x="14057" y="21206"/>
                    <a:pt x="20846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1570060" y="3833130"/>
              <a:ext cx="90913" cy="257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339" fill="norm" stroke="1" extrusionOk="0">
                  <a:moveTo>
                    <a:pt x="2828" y="10182"/>
                  </a:moveTo>
                  <a:cubicBezTo>
                    <a:pt x="2338" y="13343"/>
                    <a:pt x="1847" y="16504"/>
                    <a:pt x="1356" y="18523"/>
                  </a:cubicBezTo>
                  <a:cubicBezTo>
                    <a:pt x="865" y="20543"/>
                    <a:pt x="374" y="21421"/>
                    <a:pt x="128" y="21333"/>
                  </a:cubicBezTo>
                  <a:cubicBezTo>
                    <a:pt x="-117" y="21245"/>
                    <a:pt x="-117" y="20192"/>
                    <a:pt x="1110" y="17206"/>
                  </a:cubicBezTo>
                  <a:cubicBezTo>
                    <a:pt x="2338" y="14221"/>
                    <a:pt x="4792" y="9304"/>
                    <a:pt x="7001" y="6143"/>
                  </a:cubicBezTo>
                  <a:cubicBezTo>
                    <a:pt x="9210" y="2982"/>
                    <a:pt x="11174" y="1577"/>
                    <a:pt x="13383" y="787"/>
                  </a:cubicBezTo>
                  <a:cubicBezTo>
                    <a:pt x="15592" y="-3"/>
                    <a:pt x="18047" y="-179"/>
                    <a:pt x="19519" y="172"/>
                  </a:cubicBezTo>
                  <a:cubicBezTo>
                    <a:pt x="20992" y="523"/>
                    <a:pt x="21483" y="1401"/>
                    <a:pt x="20747" y="3158"/>
                  </a:cubicBezTo>
                  <a:cubicBezTo>
                    <a:pt x="20010" y="4914"/>
                    <a:pt x="18047" y="7548"/>
                    <a:pt x="16328" y="9216"/>
                  </a:cubicBezTo>
                  <a:cubicBezTo>
                    <a:pt x="14610" y="10884"/>
                    <a:pt x="13138" y="11587"/>
                    <a:pt x="10192" y="12289"/>
                  </a:cubicBezTo>
                  <a:cubicBezTo>
                    <a:pt x="7247" y="12992"/>
                    <a:pt x="2828" y="13694"/>
                    <a:pt x="1601" y="14836"/>
                  </a:cubicBezTo>
                  <a:cubicBezTo>
                    <a:pt x="374" y="15977"/>
                    <a:pt x="2338" y="17558"/>
                    <a:pt x="5038" y="18611"/>
                  </a:cubicBezTo>
                  <a:cubicBezTo>
                    <a:pt x="7738" y="19665"/>
                    <a:pt x="11174" y="20192"/>
                    <a:pt x="14610" y="20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1672096" y="3972902"/>
              <a:ext cx="54504" cy="10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1146" fill="norm" stroke="1" extrusionOk="0">
                  <a:moveTo>
                    <a:pt x="4444" y="8186"/>
                  </a:moveTo>
                  <a:cubicBezTo>
                    <a:pt x="8444" y="7754"/>
                    <a:pt x="12444" y="7322"/>
                    <a:pt x="15644" y="5810"/>
                  </a:cubicBezTo>
                  <a:cubicBezTo>
                    <a:pt x="18844" y="4298"/>
                    <a:pt x="21244" y="1706"/>
                    <a:pt x="20444" y="626"/>
                  </a:cubicBezTo>
                  <a:cubicBezTo>
                    <a:pt x="19644" y="-454"/>
                    <a:pt x="15644" y="-22"/>
                    <a:pt x="12444" y="1058"/>
                  </a:cubicBezTo>
                  <a:cubicBezTo>
                    <a:pt x="9244" y="2138"/>
                    <a:pt x="6844" y="3866"/>
                    <a:pt x="4844" y="5810"/>
                  </a:cubicBezTo>
                  <a:cubicBezTo>
                    <a:pt x="2844" y="7754"/>
                    <a:pt x="1244" y="9914"/>
                    <a:pt x="444" y="12074"/>
                  </a:cubicBezTo>
                  <a:cubicBezTo>
                    <a:pt x="-356" y="14234"/>
                    <a:pt x="-356" y="16394"/>
                    <a:pt x="2844" y="17906"/>
                  </a:cubicBezTo>
                  <a:cubicBezTo>
                    <a:pt x="6044" y="19418"/>
                    <a:pt x="12444" y="20282"/>
                    <a:pt x="18844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1734655" y="3993959"/>
              <a:ext cx="81371" cy="202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81" fill="norm" stroke="1" extrusionOk="0">
                  <a:moveTo>
                    <a:pt x="16615" y="0"/>
                  </a:moveTo>
                  <a:cubicBezTo>
                    <a:pt x="15508" y="2204"/>
                    <a:pt x="14400" y="4408"/>
                    <a:pt x="15231" y="7163"/>
                  </a:cubicBezTo>
                  <a:cubicBezTo>
                    <a:pt x="16062" y="9918"/>
                    <a:pt x="18831" y="13224"/>
                    <a:pt x="20215" y="15429"/>
                  </a:cubicBezTo>
                  <a:cubicBezTo>
                    <a:pt x="21600" y="17633"/>
                    <a:pt x="21600" y="18735"/>
                    <a:pt x="20492" y="19727"/>
                  </a:cubicBezTo>
                  <a:cubicBezTo>
                    <a:pt x="19385" y="20718"/>
                    <a:pt x="17169" y="21600"/>
                    <a:pt x="13569" y="20718"/>
                  </a:cubicBezTo>
                  <a:cubicBezTo>
                    <a:pt x="9969" y="19837"/>
                    <a:pt x="4985" y="17192"/>
                    <a:pt x="0" y="1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1817205" y="3905059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1855305" y="3966760"/>
              <a:ext cx="58283" cy="11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156" fill="norm" stroke="1" extrusionOk="0">
                  <a:moveTo>
                    <a:pt x="0" y="8427"/>
                  </a:moveTo>
                  <a:cubicBezTo>
                    <a:pt x="3857" y="8042"/>
                    <a:pt x="7714" y="7656"/>
                    <a:pt x="11957" y="6113"/>
                  </a:cubicBezTo>
                  <a:cubicBezTo>
                    <a:pt x="16200" y="4570"/>
                    <a:pt x="20829" y="1870"/>
                    <a:pt x="21214" y="713"/>
                  </a:cubicBezTo>
                  <a:cubicBezTo>
                    <a:pt x="21600" y="-444"/>
                    <a:pt x="17743" y="-58"/>
                    <a:pt x="14657" y="906"/>
                  </a:cubicBezTo>
                  <a:cubicBezTo>
                    <a:pt x="11571" y="1870"/>
                    <a:pt x="9257" y="3413"/>
                    <a:pt x="7329" y="6306"/>
                  </a:cubicBezTo>
                  <a:cubicBezTo>
                    <a:pt x="5400" y="9199"/>
                    <a:pt x="3857" y="13442"/>
                    <a:pt x="5786" y="16142"/>
                  </a:cubicBezTo>
                  <a:cubicBezTo>
                    <a:pt x="7714" y="18842"/>
                    <a:pt x="13114" y="19999"/>
                    <a:pt x="18514" y="21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1970399" y="3967996"/>
              <a:ext cx="62707" cy="107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045" fill="norm" stroke="1" extrusionOk="0">
                  <a:moveTo>
                    <a:pt x="21330" y="1357"/>
                  </a:moveTo>
                  <a:cubicBezTo>
                    <a:pt x="17730" y="526"/>
                    <a:pt x="14130" y="-305"/>
                    <a:pt x="11250" y="110"/>
                  </a:cubicBezTo>
                  <a:cubicBezTo>
                    <a:pt x="8370" y="526"/>
                    <a:pt x="6210" y="2187"/>
                    <a:pt x="4410" y="4057"/>
                  </a:cubicBezTo>
                  <a:cubicBezTo>
                    <a:pt x="2610" y="5926"/>
                    <a:pt x="1170" y="8003"/>
                    <a:pt x="450" y="10910"/>
                  </a:cubicBezTo>
                  <a:cubicBezTo>
                    <a:pt x="-270" y="13818"/>
                    <a:pt x="-270" y="17557"/>
                    <a:pt x="1530" y="19426"/>
                  </a:cubicBezTo>
                  <a:cubicBezTo>
                    <a:pt x="3330" y="21295"/>
                    <a:pt x="6930" y="21295"/>
                    <a:pt x="10170" y="20672"/>
                  </a:cubicBezTo>
                  <a:cubicBezTo>
                    <a:pt x="13410" y="20049"/>
                    <a:pt x="16290" y="18803"/>
                    <a:pt x="19170" y="17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2107147" y="3816159"/>
              <a:ext cx="59309" cy="246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331" fill="norm" stroke="1" extrusionOk="0">
                  <a:moveTo>
                    <a:pt x="14167" y="0"/>
                  </a:moveTo>
                  <a:cubicBezTo>
                    <a:pt x="9698" y="1647"/>
                    <a:pt x="5229" y="3295"/>
                    <a:pt x="2622" y="6224"/>
                  </a:cubicBezTo>
                  <a:cubicBezTo>
                    <a:pt x="15" y="9153"/>
                    <a:pt x="-730" y="13363"/>
                    <a:pt x="760" y="16200"/>
                  </a:cubicBezTo>
                  <a:cubicBezTo>
                    <a:pt x="2249" y="19037"/>
                    <a:pt x="5973" y="20502"/>
                    <a:pt x="9698" y="21051"/>
                  </a:cubicBezTo>
                  <a:cubicBezTo>
                    <a:pt x="13422" y="21600"/>
                    <a:pt x="17146" y="21234"/>
                    <a:pt x="20870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2083905" y="3949509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2401405" y="3847909"/>
              <a:ext cx="31751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0"/>
                  </a:moveTo>
                  <a:cubicBezTo>
                    <a:pt x="15840" y="3747"/>
                    <a:pt x="10080" y="7494"/>
                    <a:pt x="7200" y="10580"/>
                  </a:cubicBezTo>
                  <a:cubicBezTo>
                    <a:pt x="4320" y="13665"/>
                    <a:pt x="4320" y="16090"/>
                    <a:pt x="4320" y="17853"/>
                  </a:cubicBezTo>
                  <a:cubicBezTo>
                    <a:pt x="4320" y="19616"/>
                    <a:pt x="4320" y="20718"/>
                    <a:pt x="3600" y="21159"/>
                  </a:cubicBezTo>
                  <a:cubicBezTo>
                    <a:pt x="2880" y="21600"/>
                    <a:pt x="1440" y="21380"/>
                    <a:pt x="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2395055" y="3856051"/>
              <a:ext cx="138758" cy="201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189" fill="norm" stroke="1" extrusionOk="0">
                  <a:moveTo>
                    <a:pt x="0" y="14509"/>
                  </a:moveTo>
                  <a:cubicBezTo>
                    <a:pt x="4582" y="12282"/>
                    <a:pt x="9164" y="10055"/>
                    <a:pt x="12436" y="7940"/>
                  </a:cubicBezTo>
                  <a:cubicBezTo>
                    <a:pt x="15709" y="5824"/>
                    <a:pt x="17673" y="3820"/>
                    <a:pt x="19145" y="2261"/>
                  </a:cubicBezTo>
                  <a:cubicBezTo>
                    <a:pt x="20618" y="702"/>
                    <a:pt x="21600" y="-411"/>
                    <a:pt x="21436" y="146"/>
                  </a:cubicBezTo>
                  <a:cubicBezTo>
                    <a:pt x="21273" y="702"/>
                    <a:pt x="19964" y="2929"/>
                    <a:pt x="18982" y="6715"/>
                  </a:cubicBezTo>
                  <a:cubicBezTo>
                    <a:pt x="18000" y="10500"/>
                    <a:pt x="17345" y="15845"/>
                    <a:pt x="16691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2558932" y="3993959"/>
              <a:ext cx="52024" cy="56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19986" fill="norm" stroke="1" extrusionOk="0">
                  <a:moveTo>
                    <a:pt x="3091" y="4469"/>
                  </a:moveTo>
                  <a:cubicBezTo>
                    <a:pt x="1363" y="8193"/>
                    <a:pt x="-365" y="11917"/>
                    <a:pt x="67" y="15269"/>
                  </a:cubicBezTo>
                  <a:cubicBezTo>
                    <a:pt x="499" y="18621"/>
                    <a:pt x="3091" y="21600"/>
                    <a:pt x="6979" y="18993"/>
                  </a:cubicBezTo>
                  <a:cubicBezTo>
                    <a:pt x="10867" y="16386"/>
                    <a:pt x="16051" y="8193"/>
                    <a:pt x="212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2718905" y="3682809"/>
              <a:ext cx="4445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2762"/>
                    <a:pt x="17486" y="5523"/>
                    <a:pt x="13886" y="8384"/>
                  </a:cubicBezTo>
                  <a:cubicBezTo>
                    <a:pt x="10286" y="11244"/>
                    <a:pt x="5143" y="14203"/>
                    <a:pt x="2571" y="16422"/>
                  </a:cubicBezTo>
                  <a:cubicBezTo>
                    <a:pt x="0" y="18641"/>
                    <a:pt x="0" y="201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2859785" y="3828859"/>
              <a:ext cx="17238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2224" y="0"/>
                  </a:moveTo>
                  <a:cubicBezTo>
                    <a:pt x="2487" y="5760"/>
                    <a:pt x="2751" y="11520"/>
                    <a:pt x="2882" y="14850"/>
                  </a:cubicBezTo>
                  <a:cubicBezTo>
                    <a:pt x="3014" y="18180"/>
                    <a:pt x="3014" y="19080"/>
                    <a:pt x="2487" y="19260"/>
                  </a:cubicBezTo>
                  <a:cubicBezTo>
                    <a:pt x="1960" y="19440"/>
                    <a:pt x="907" y="18900"/>
                    <a:pt x="380" y="18180"/>
                  </a:cubicBezTo>
                  <a:cubicBezTo>
                    <a:pt x="-147" y="17460"/>
                    <a:pt x="-147" y="16560"/>
                    <a:pt x="512" y="16020"/>
                  </a:cubicBezTo>
                  <a:cubicBezTo>
                    <a:pt x="1170" y="15480"/>
                    <a:pt x="2487" y="15300"/>
                    <a:pt x="5516" y="13590"/>
                  </a:cubicBezTo>
                  <a:cubicBezTo>
                    <a:pt x="8546" y="11880"/>
                    <a:pt x="13287" y="8640"/>
                    <a:pt x="16053" y="6480"/>
                  </a:cubicBezTo>
                  <a:cubicBezTo>
                    <a:pt x="18819" y="4320"/>
                    <a:pt x="19609" y="3240"/>
                    <a:pt x="20268" y="2160"/>
                  </a:cubicBezTo>
                  <a:cubicBezTo>
                    <a:pt x="20926" y="1080"/>
                    <a:pt x="21453" y="0"/>
                    <a:pt x="21453" y="360"/>
                  </a:cubicBezTo>
                  <a:cubicBezTo>
                    <a:pt x="21453" y="720"/>
                    <a:pt x="20926" y="2520"/>
                    <a:pt x="20136" y="5490"/>
                  </a:cubicBezTo>
                  <a:cubicBezTo>
                    <a:pt x="19346" y="8460"/>
                    <a:pt x="18292" y="12600"/>
                    <a:pt x="17897" y="15480"/>
                  </a:cubicBezTo>
                  <a:cubicBezTo>
                    <a:pt x="17502" y="18360"/>
                    <a:pt x="17765" y="19980"/>
                    <a:pt x="180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3053448" y="4000309"/>
              <a:ext cx="58246" cy="72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1214" fill="norm" stroke="1" extrusionOk="0">
                  <a:moveTo>
                    <a:pt x="9645" y="5554"/>
                  </a:moveTo>
                  <a:cubicBezTo>
                    <a:pt x="6665" y="7406"/>
                    <a:pt x="3686" y="9257"/>
                    <a:pt x="1824" y="11726"/>
                  </a:cubicBezTo>
                  <a:cubicBezTo>
                    <a:pt x="-38" y="14194"/>
                    <a:pt x="-783" y="17280"/>
                    <a:pt x="1079" y="19131"/>
                  </a:cubicBezTo>
                  <a:cubicBezTo>
                    <a:pt x="2941" y="20983"/>
                    <a:pt x="7410" y="21600"/>
                    <a:pt x="11134" y="20983"/>
                  </a:cubicBezTo>
                  <a:cubicBezTo>
                    <a:pt x="14858" y="20366"/>
                    <a:pt x="17838" y="18514"/>
                    <a:pt x="19327" y="16046"/>
                  </a:cubicBezTo>
                  <a:cubicBezTo>
                    <a:pt x="20817" y="13577"/>
                    <a:pt x="20817" y="10491"/>
                    <a:pt x="19700" y="7714"/>
                  </a:cubicBezTo>
                  <a:cubicBezTo>
                    <a:pt x="18583" y="4937"/>
                    <a:pt x="16348" y="2469"/>
                    <a:pt x="15231" y="1234"/>
                  </a:cubicBezTo>
                  <a:cubicBezTo>
                    <a:pt x="14114" y="0"/>
                    <a:pt x="14114" y="0"/>
                    <a:pt x="141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3350479" y="3765359"/>
              <a:ext cx="60577" cy="30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55" fill="norm" stroke="1" extrusionOk="0">
                  <a:moveTo>
                    <a:pt x="16847" y="0"/>
                  </a:moveTo>
                  <a:cubicBezTo>
                    <a:pt x="11633" y="2870"/>
                    <a:pt x="6419" y="5740"/>
                    <a:pt x="3440" y="8912"/>
                  </a:cubicBezTo>
                  <a:cubicBezTo>
                    <a:pt x="461" y="12084"/>
                    <a:pt x="-284" y="15558"/>
                    <a:pt x="88" y="17673"/>
                  </a:cubicBezTo>
                  <a:cubicBezTo>
                    <a:pt x="461" y="19787"/>
                    <a:pt x="1950" y="20543"/>
                    <a:pt x="4557" y="20996"/>
                  </a:cubicBezTo>
                  <a:cubicBezTo>
                    <a:pt x="7164" y="21449"/>
                    <a:pt x="10888" y="21600"/>
                    <a:pt x="13868" y="21298"/>
                  </a:cubicBezTo>
                  <a:cubicBezTo>
                    <a:pt x="16847" y="20996"/>
                    <a:pt x="19082" y="20241"/>
                    <a:pt x="21316" y="19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3328572" y="3896457"/>
              <a:ext cx="425384" cy="119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081" fill="norm" stroke="1" extrusionOk="0">
                  <a:moveTo>
                    <a:pt x="1280" y="11568"/>
                  </a:moveTo>
                  <a:cubicBezTo>
                    <a:pt x="745" y="10823"/>
                    <a:pt x="211" y="10079"/>
                    <a:pt x="50" y="8775"/>
                  </a:cubicBezTo>
                  <a:cubicBezTo>
                    <a:pt x="-110" y="7472"/>
                    <a:pt x="104" y="5610"/>
                    <a:pt x="852" y="4492"/>
                  </a:cubicBezTo>
                  <a:cubicBezTo>
                    <a:pt x="1601" y="3375"/>
                    <a:pt x="2884" y="3003"/>
                    <a:pt x="3793" y="2817"/>
                  </a:cubicBezTo>
                  <a:cubicBezTo>
                    <a:pt x="4702" y="2630"/>
                    <a:pt x="5237" y="2630"/>
                    <a:pt x="5825" y="4306"/>
                  </a:cubicBezTo>
                  <a:cubicBezTo>
                    <a:pt x="6413" y="5982"/>
                    <a:pt x="7054" y="9334"/>
                    <a:pt x="7322" y="11941"/>
                  </a:cubicBezTo>
                  <a:cubicBezTo>
                    <a:pt x="7589" y="14548"/>
                    <a:pt x="7482" y="16410"/>
                    <a:pt x="7108" y="18085"/>
                  </a:cubicBezTo>
                  <a:cubicBezTo>
                    <a:pt x="6734" y="19761"/>
                    <a:pt x="6092" y="21251"/>
                    <a:pt x="5771" y="21065"/>
                  </a:cubicBezTo>
                  <a:cubicBezTo>
                    <a:pt x="5450" y="20879"/>
                    <a:pt x="5450" y="19017"/>
                    <a:pt x="5825" y="16223"/>
                  </a:cubicBezTo>
                  <a:cubicBezTo>
                    <a:pt x="6199" y="13430"/>
                    <a:pt x="6947" y="9706"/>
                    <a:pt x="7589" y="7285"/>
                  </a:cubicBezTo>
                  <a:cubicBezTo>
                    <a:pt x="8231" y="4865"/>
                    <a:pt x="8765" y="3748"/>
                    <a:pt x="9193" y="3934"/>
                  </a:cubicBezTo>
                  <a:cubicBezTo>
                    <a:pt x="9621" y="4120"/>
                    <a:pt x="9941" y="5610"/>
                    <a:pt x="10102" y="7285"/>
                  </a:cubicBezTo>
                  <a:cubicBezTo>
                    <a:pt x="10262" y="8961"/>
                    <a:pt x="10262" y="10823"/>
                    <a:pt x="10262" y="12685"/>
                  </a:cubicBezTo>
                  <a:cubicBezTo>
                    <a:pt x="10262" y="14548"/>
                    <a:pt x="10262" y="16410"/>
                    <a:pt x="10530" y="16968"/>
                  </a:cubicBezTo>
                  <a:cubicBezTo>
                    <a:pt x="10797" y="17527"/>
                    <a:pt x="11332" y="16782"/>
                    <a:pt x="11813" y="14920"/>
                  </a:cubicBezTo>
                  <a:cubicBezTo>
                    <a:pt x="12294" y="13058"/>
                    <a:pt x="12722" y="10079"/>
                    <a:pt x="13096" y="7844"/>
                  </a:cubicBezTo>
                  <a:cubicBezTo>
                    <a:pt x="13470" y="5610"/>
                    <a:pt x="13791" y="4120"/>
                    <a:pt x="13951" y="4306"/>
                  </a:cubicBezTo>
                  <a:cubicBezTo>
                    <a:pt x="14112" y="4492"/>
                    <a:pt x="14112" y="6354"/>
                    <a:pt x="14112" y="8217"/>
                  </a:cubicBezTo>
                  <a:cubicBezTo>
                    <a:pt x="14112" y="10079"/>
                    <a:pt x="14112" y="11941"/>
                    <a:pt x="14379" y="13244"/>
                  </a:cubicBezTo>
                  <a:cubicBezTo>
                    <a:pt x="14646" y="14548"/>
                    <a:pt x="15181" y="15292"/>
                    <a:pt x="15662" y="15106"/>
                  </a:cubicBezTo>
                  <a:cubicBezTo>
                    <a:pt x="16143" y="14920"/>
                    <a:pt x="16571" y="13803"/>
                    <a:pt x="17159" y="11941"/>
                  </a:cubicBezTo>
                  <a:cubicBezTo>
                    <a:pt x="17747" y="10079"/>
                    <a:pt x="18496" y="7472"/>
                    <a:pt x="18924" y="5237"/>
                  </a:cubicBezTo>
                  <a:cubicBezTo>
                    <a:pt x="19351" y="3003"/>
                    <a:pt x="19458" y="1141"/>
                    <a:pt x="19191" y="396"/>
                  </a:cubicBezTo>
                  <a:cubicBezTo>
                    <a:pt x="18924" y="-349"/>
                    <a:pt x="18282" y="23"/>
                    <a:pt x="17801" y="954"/>
                  </a:cubicBezTo>
                  <a:cubicBezTo>
                    <a:pt x="17320" y="1885"/>
                    <a:pt x="16999" y="3375"/>
                    <a:pt x="16732" y="5237"/>
                  </a:cubicBezTo>
                  <a:cubicBezTo>
                    <a:pt x="16464" y="7099"/>
                    <a:pt x="16250" y="9334"/>
                    <a:pt x="16143" y="11382"/>
                  </a:cubicBezTo>
                  <a:cubicBezTo>
                    <a:pt x="16037" y="13430"/>
                    <a:pt x="16037" y="15292"/>
                    <a:pt x="16945" y="16782"/>
                  </a:cubicBezTo>
                  <a:cubicBezTo>
                    <a:pt x="17854" y="18272"/>
                    <a:pt x="19672" y="19389"/>
                    <a:pt x="21490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3734905" y="3714559"/>
              <a:ext cx="129922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600" fill="norm" stroke="1" extrusionOk="0">
                  <a:moveTo>
                    <a:pt x="0" y="0"/>
                  </a:moveTo>
                  <a:cubicBezTo>
                    <a:pt x="5829" y="3185"/>
                    <a:pt x="11657" y="6369"/>
                    <a:pt x="15600" y="9554"/>
                  </a:cubicBezTo>
                  <a:cubicBezTo>
                    <a:pt x="19543" y="12738"/>
                    <a:pt x="21600" y="15923"/>
                    <a:pt x="20914" y="17931"/>
                  </a:cubicBezTo>
                  <a:cubicBezTo>
                    <a:pt x="20229" y="19938"/>
                    <a:pt x="16800" y="20769"/>
                    <a:pt x="133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4007955" y="3884786"/>
              <a:ext cx="1397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909" y="4868"/>
                    <a:pt x="9818" y="-1303"/>
                    <a:pt x="13418" y="240"/>
                  </a:cubicBezTo>
                  <a:cubicBezTo>
                    <a:pt x="17018" y="1783"/>
                    <a:pt x="19309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3995255" y="4025709"/>
              <a:ext cx="222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4471505" y="3769298"/>
              <a:ext cx="196851" cy="184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6101"/>
                  </a:moveTo>
                  <a:cubicBezTo>
                    <a:pt x="0" y="4888"/>
                    <a:pt x="0" y="3674"/>
                    <a:pt x="1161" y="2582"/>
                  </a:cubicBezTo>
                  <a:cubicBezTo>
                    <a:pt x="2323" y="1490"/>
                    <a:pt x="4645" y="519"/>
                    <a:pt x="6387" y="155"/>
                  </a:cubicBezTo>
                  <a:cubicBezTo>
                    <a:pt x="8129" y="-209"/>
                    <a:pt x="9290" y="34"/>
                    <a:pt x="10335" y="1247"/>
                  </a:cubicBezTo>
                  <a:cubicBezTo>
                    <a:pt x="11381" y="2461"/>
                    <a:pt x="12310" y="4645"/>
                    <a:pt x="11265" y="7193"/>
                  </a:cubicBezTo>
                  <a:cubicBezTo>
                    <a:pt x="10219" y="9742"/>
                    <a:pt x="7200" y="12654"/>
                    <a:pt x="5226" y="14474"/>
                  </a:cubicBezTo>
                  <a:cubicBezTo>
                    <a:pt x="3252" y="16294"/>
                    <a:pt x="2323" y="17022"/>
                    <a:pt x="1510" y="17993"/>
                  </a:cubicBezTo>
                  <a:cubicBezTo>
                    <a:pt x="697" y="18964"/>
                    <a:pt x="0" y="20178"/>
                    <a:pt x="232" y="20784"/>
                  </a:cubicBezTo>
                  <a:cubicBezTo>
                    <a:pt x="465" y="21391"/>
                    <a:pt x="1626" y="21391"/>
                    <a:pt x="5342" y="20420"/>
                  </a:cubicBezTo>
                  <a:cubicBezTo>
                    <a:pt x="9058" y="19449"/>
                    <a:pt x="15329" y="17508"/>
                    <a:pt x="21600" y="15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4690845" y="3790759"/>
              <a:ext cx="105730" cy="138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376" fill="norm" stroke="1" extrusionOk="0">
                  <a:moveTo>
                    <a:pt x="9476" y="1964"/>
                  </a:moveTo>
                  <a:cubicBezTo>
                    <a:pt x="7359" y="1964"/>
                    <a:pt x="5241" y="1964"/>
                    <a:pt x="3547" y="4418"/>
                  </a:cubicBezTo>
                  <a:cubicBezTo>
                    <a:pt x="1853" y="6873"/>
                    <a:pt x="582" y="11782"/>
                    <a:pt x="159" y="15055"/>
                  </a:cubicBezTo>
                  <a:cubicBezTo>
                    <a:pt x="-265" y="18327"/>
                    <a:pt x="159" y="19964"/>
                    <a:pt x="1429" y="20782"/>
                  </a:cubicBezTo>
                  <a:cubicBezTo>
                    <a:pt x="2700" y="21600"/>
                    <a:pt x="4817" y="21600"/>
                    <a:pt x="7782" y="20618"/>
                  </a:cubicBezTo>
                  <a:cubicBezTo>
                    <a:pt x="10747" y="19636"/>
                    <a:pt x="14559" y="17673"/>
                    <a:pt x="17100" y="14891"/>
                  </a:cubicBezTo>
                  <a:cubicBezTo>
                    <a:pt x="19641" y="12109"/>
                    <a:pt x="20911" y="8509"/>
                    <a:pt x="21123" y="5891"/>
                  </a:cubicBezTo>
                  <a:cubicBezTo>
                    <a:pt x="21335" y="3273"/>
                    <a:pt x="20488" y="1636"/>
                    <a:pt x="19006" y="818"/>
                  </a:cubicBezTo>
                  <a:cubicBezTo>
                    <a:pt x="17523" y="0"/>
                    <a:pt x="15406" y="0"/>
                    <a:pt x="132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4806833" y="3638359"/>
              <a:ext cx="147273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21470" y="0"/>
                  </a:moveTo>
                  <a:cubicBezTo>
                    <a:pt x="15607" y="5437"/>
                    <a:pt x="9744" y="10873"/>
                    <a:pt x="6350" y="13959"/>
                  </a:cubicBezTo>
                  <a:cubicBezTo>
                    <a:pt x="2956" y="17045"/>
                    <a:pt x="2030" y="17780"/>
                    <a:pt x="1259" y="18514"/>
                  </a:cubicBezTo>
                  <a:cubicBezTo>
                    <a:pt x="487" y="19249"/>
                    <a:pt x="-130" y="19984"/>
                    <a:pt x="24" y="20498"/>
                  </a:cubicBezTo>
                  <a:cubicBezTo>
                    <a:pt x="179" y="21012"/>
                    <a:pt x="1104" y="21306"/>
                    <a:pt x="20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4948260" y="3704189"/>
              <a:ext cx="126496" cy="237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252" fill="norm" stroke="1" extrusionOk="0">
                  <a:moveTo>
                    <a:pt x="21514" y="928"/>
                  </a:moveTo>
                  <a:cubicBezTo>
                    <a:pt x="20074" y="359"/>
                    <a:pt x="18634" y="-209"/>
                    <a:pt x="17014" y="75"/>
                  </a:cubicBezTo>
                  <a:cubicBezTo>
                    <a:pt x="15394" y="359"/>
                    <a:pt x="13594" y="1496"/>
                    <a:pt x="10894" y="4244"/>
                  </a:cubicBezTo>
                  <a:cubicBezTo>
                    <a:pt x="8194" y="6991"/>
                    <a:pt x="4594" y="11349"/>
                    <a:pt x="2614" y="14002"/>
                  </a:cubicBezTo>
                  <a:cubicBezTo>
                    <a:pt x="634" y="16654"/>
                    <a:pt x="274" y="17602"/>
                    <a:pt x="94" y="18549"/>
                  </a:cubicBezTo>
                  <a:cubicBezTo>
                    <a:pt x="-86" y="19496"/>
                    <a:pt x="-86" y="20444"/>
                    <a:pt x="814" y="20917"/>
                  </a:cubicBezTo>
                  <a:cubicBezTo>
                    <a:pt x="1714" y="21391"/>
                    <a:pt x="3514" y="21391"/>
                    <a:pt x="5314" y="20728"/>
                  </a:cubicBezTo>
                  <a:cubicBezTo>
                    <a:pt x="7114" y="20065"/>
                    <a:pt x="8914" y="18738"/>
                    <a:pt x="9634" y="17507"/>
                  </a:cubicBezTo>
                  <a:cubicBezTo>
                    <a:pt x="10354" y="16275"/>
                    <a:pt x="9994" y="15138"/>
                    <a:pt x="8554" y="14570"/>
                  </a:cubicBezTo>
                  <a:cubicBezTo>
                    <a:pt x="7114" y="14002"/>
                    <a:pt x="4594" y="14002"/>
                    <a:pt x="2074" y="14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5076166" y="3778059"/>
              <a:ext cx="123862" cy="135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319" fill="norm" stroke="1" extrusionOk="0">
                  <a:moveTo>
                    <a:pt x="18120" y="997"/>
                  </a:moveTo>
                  <a:cubicBezTo>
                    <a:pt x="16320" y="665"/>
                    <a:pt x="14520" y="332"/>
                    <a:pt x="11460" y="2326"/>
                  </a:cubicBezTo>
                  <a:cubicBezTo>
                    <a:pt x="8400" y="4320"/>
                    <a:pt x="4080" y="8640"/>
                    <a:pt x="1920" y="11797"/>
                  </a:cubicBezTo>
                  <a:cubicBezTo>
                    <a:pt x="-240" y="14954"/>
                    <a:pt x="-240" y="16948"/>
                    <a:pt x="300" y="18609"/>
                  </a:cubicBezTo>
                  <a:cubicBezTo>
                    <a:pt x="840" y="20271"/>
                    <a:pt x="1920" y="21600"/>
                    <a:pt x="5160" y="21268"/>
                  </a:cubicBezTo>
                  <a:cubicBezTo>
                    <a:pt x="8400" y="20935"/>
                    <a:pt x="13800" y="18942"/>
                    <a:pt x="17040" y="15618"/>
                  </a:cubicBezTo>
                  <a:cubicBezTo>
                    <a:pt x="20280" y="12295"/>
                    <a:pt x="21360" y="7643"/>
                    <a:pt x="21000" y="4818"/>
                  </a:cubicBezTo>
                  <a:cubicBezTo>
                    <a:pt x="20640" y="1994"/>
                    <a:pt x="18840" y="997"/>
                    <a:pt x="170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5500205" y="3803459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5506555" y="3892359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5836755" y="3689159"/>
              <a:ext cx="12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5885559" y="3676459"/>
              <a:ext cx="12264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21213" y="0"/>
                  </a:moveTo>
                  <a:cubicBezTo>
                    <a:pt x="16820" y="3684"/>
                    <a:pt x="12427" y="7367"/>
                    <a:pt x="8766" y="10549"/>
                  </a:cubicBezTo>
                  <a:cubicBezTo>
                    <a:pt x="5105" y="13730"/>
                    <a:pt x="2176" y="16409"/>
                    <a:pt x="894" y="18167"/>
                  </a:cubicBezTo>
                  <a:cubicBezTo>
                    <a:pt x="-387" y="19926"/>
                    <a:pt x="-21" y="20763"/>
                    <a:pt x="3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5970105" y="3774619"/>
              <a:ext cx="139685" cy="171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41" fill="norm" stroke="1" extrusionOk="0">
                  <a:moveTo>
                    <a:pt x="4836" y="3589"/>
                  </a:moveTo>
                  <a:cubicBezTo>
                    <a:pt x="6125" y="2535"/>
                    <a:pt x="7415" y="1481"/>
                    <a:pt x="8866" y="823"/>
                  </a:cubicBezTo>
                  <a:cubicBezTo>
                    <a:pt x="10316" y="164"/>
                    <a:pt x="11928" y="-99"/>
                    <a:pt x="13540" y="33"/>
                  </a:cubicBezTo>
                  <a:cubicBezTo>
                    <a:pt x="15152" y="164"/>
                    <a:pt x="16764" y="691"/>
                    <a:pt x="17409" y="1613"/>
                  </a:cubicBezTo>
                  <a:cubicBezTo>
                    <a:pt x="18054" y="2535"/>
                    <a:pt x="17731" y="3852"/>
                    <a:pt x="16119" y="5038"/>
                  </a:cubicBezTo>
                  <a:cubicBezTo>
                    <a:pt x="14507" y="6223"/>
                    <a:pt x="11606" y="7277"/>
                    <a:pt x="10961" y="7803"/>
                  </a:cubicBezTo>
                  <a:cubicBezTo>
                    <a:pt x="10316" y="8330"/>
                    <a:pt x="11928" y="8330"/>
                    <a:pt x="13863" y="9252"/>
                  </a:cubicBezTo>
                  <a:cubicBezTo>
                    <a:pt x="15797" y="10174"/>
                    <a:pt x="18054" y="12018"/>
                    <a:pt x="19504" y="13730"/>
                  </a:cubicBezTo>
                  <a:cubicBezTo>
                    <a:pt x="20955" y="15442"/>
                    <a:pt x="21600" y="17023"/>
                    <a:pt x="21116" y="18208"/>
                  </a:cubicBezTo>
                  <a:cubicBezTo>
                    <a:pt x="20633" y="19394"/>
                    <a:pt x="19021" y="20184"/>
                    <a:pt x="15958" y="20711"/>
                  </a:cubicBezTo>
                  <a:cubicBezTo>
                    <a:pt x="12896" y="21238"/>
                    <a:pt x="8382" y="21501"/>
                    <a:pt x="5481" y="21238"/>
                  </a:cubicBezTo>
                  <a:cubicBezTo>
                    <a:pt x="2579" y="20974"/>
                    <a:pt x="1290" y="20184"/>
                    <a:pt x="0" y="19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304563" y="4659777"/>
              <a:ext cx="147393" cy="185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21" fill="norm" stroke="1" extrusionOk="0">
                  <a:moveTo>
                    <a:pt x="21185" y="4475"/>
                  </a:moveTo>
                  <a:cubicBezTo>
                    <a:pt x="21185" y="3019"/>
                    <a:pt x="21185" y="1563"/>
                    <a:pt x="20424" y="713"/>
                  </a:cubicBezTo>
                  <a:cubicBezTo>
                    <a:pt x="19664" y="-136"/>
                    <a:pt x="18143" y="-379"/>
                    <a:pt x="15405" y="834"/>
                  </a:cubicBezTo>
                  <a:cubicBezTo>
                    <a:pt x="12667" y="2048"/>
                    <a:pt x="8712" y="4718"/>
                    <a:pt x="5822" y="7509"/>
                  </a:cubicBezTo>
                  <a:cubicBezTo>
                    <a:pt x="2931" y="10300"/>
                    <a:pt x="1106" y="13212"/>
                    <a:pt x="346" y="15396"/>
                  </a:cubicBezTo>
                  <a:cubicBezTo>
                    <a:pt x="-415" y="17581"/>
                    <a:pt x="-111" y="19037"/>
                    <a:pt x="3236" y="19886"/>
                  </a:cubicBezTo>
                  <a:cubicBezTo>
                    <a:pt x="6582" y="20736"/>
                    <a:pt x="12971" y="20978"/>
                    <a:pt x="19360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490055" y="4641659"/>
              <a:ext cx="15822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7477" y="0"/>
                  </a:moveTo>
                  <a:cubicBezTo>
                    <a:pt x="11631" y="1800"/>
                    <a:pt x="15785" y="3600"/>
                    <a:pt x="18277" y="5490"/>
                  </a:cubicBezTo>
                  <a:cubicBezTo>
                    <a:pt x="20769" y="7380"/>
                    <a:pt x="21600" y="9360"/>
                    <a:pt x="19523" y="11880"/>
                  </a:cubicBezTo>
                  <a:cubicBezTo>
                    <a:pt x="17446" y="14400"/>
                    <a:pt x="12462" y="17460"/>
                    <a:pt x="8723" y="19170"/>
                  </a:cubicBezTo>
                  <a:cubicBezTo>
                    <a:pt x="4985" y="20880"/>
                    <a:pt x="2492" y="21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226790" y="4595521"/>
              <a:ext cx="148966" cy="255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387" fill="norm" stroke="1" extrusionOk="0">
                  <a:moveTo>
                    <a:pt x="21113" y="2797"/>
                  </a:moveTo>
                  <a:cubicBezTo>
                    <a:pt x="20213" y="1557"/>
                    <a:pt x="19313" y="318"/>
                    <a:pt x="16763" y="53"/>
                  </a:cubicBezTo>
                  <a:cubicBezTo>
                    <a:pt x="14213" y="-213"/>
                    <a:pt x="10013" y="495"/>
                    <a:pt x="6713" y="2885"/>
                  </a:cubicBezTo>
                  <a:cubicBezTo>
                    <a:pt x="3413" y="5276"/>
                    <a:pt x="1013" y="9348"/>
                    <a:pt x="263" y="12269"/>
                  </a:cubicBezTo>
                  <a:cubicBezTo>
                    <a:pt x="-487" y="15190"/>
                    <a:pt x="413" y="16961"/>
                    <a:pt x="2363" y="18289"/>
                  </a:cubicBezTo>
                  <a:cubicBezTo>
                    <a:pt x="4313" y="19617"/>
                    <a:pt x="7313" y="20502"/>
                    <a:pt x="10313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3450315" y="2211726"/>
              <a:ext cx="1500876" cy="922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82" fill="norm" stroke="1" extrusionOk="0">
                  <a:moveTo>
                    <a:pt x="5277" y="3815"/>
                  </a:moveTo>
                  <a:cubicBezTo>
                    <a:pt x="5277" y="3418"/>
                    <a:pt x="5277" y="3022"/>
                    <a:pt x="5200" y="2824"/>
                  </a:cubicBezTo>
                  <a:cubicBezTo>
                    <a:pt x="5124" y="2626"/>
                    <a:pt x="4972" y="2626"/>
                    <a:pt x="4440" y="2774"/>
                  </a:cubicBezTo>
                  <a:cubicBezTo>
                    <a:pt x="3908" y="2923"/>
                    <a:pt x="2995" y="3220"/>
                    <a:pt x="2295" y="3468"/>
                  </a:cubicBezTo>
                  <a:cubicBezTo>
                    <a:pt x="1595" y="3716"/>
                    <a:pt x="1109" y="3914"/>
                    <a:pt x="759" y="4112"/>
                  </a:cubicBezTo>
                  <a:cubicBezTo>
                    <a:pt x="409" y="4310"/>
                    <a:pt x="196" y="4508"/>
                    <a:pt x="89" y="4731"/>
                  </a:cubicBezTo>
                  <a:cubicBezTo>
                    <a:pt x="-17" y="4954"/>
                    <a:pt x="-17" y="5202"/>
                    <a:pt x="29" y="5994"/>
                  </a:cubicBezTo>
                  <a:cubicBezTo>
                    <a:pt x="74" y="6787"/>
                    <a:pt x="166" y="8125"/>
                    <a:pt x="211" y="9710"/>
                  </a:cubicBezTo>
                  <a:cubicBezTo>
                    <a:pt x="257" y="11295"/>
                    <a:pt x="257" y="13128"/>
                    <a:pt x="257" y="14937"/>
                  </a:cubicBezTo>
                  <a:cubicBezTo>
                    <a:pt x="257" y="16745"/>
                    <a:pt x="257" y="18528"/>
                    <a:pt x="257" y="19544"/>
                  </a:cubicBezTo>
                  <a:cubicBezTo>
                    <a:pt x="257" y="20560"/>
                    <a:pt x="257" y="20807"/>
                    <a:pt x="333" y="20956"/>
                  </a:cubicBezTo>
                  <a:cubicBezTo>
                    <a:pt x="409" y="21105"/>
                    <a:pt x="561" y="21154"/>
                    <a:pt x="789" y="21228"/>
                  </a:cubicBezTo>
                  <a:cubicBezTo>
                    <a:pt x="1017" y="21303"/>
                    <a:pt x="1322" y="21402"/>
                    <a:pt x="1884" y="21476"/>
                  </a:cubicBezTo>
                  <a:cubicBezTo>
                    <a:pt x="2447" y="21550"/>
                    <a:pt x="3269" y="21600"/>
                    <a:pt x="4303" y="21575"/>
                  </a:cubicBezTo>
                  <a:cubicBezTo>
                    <a:pt x="5337" y="21550"/>
                    <a:pt x="6585" y="21451"/>
                    <a:pt x="7786" y="21402"/>
                  </a:cubicBezTo>
                  <a:cubicBezTo>
                    <a:pt x="8988" y="21352"/>
                    <a:pt x="10144" y="21352"/>
                    <a:pt x="11346" y="21377"/>
                  </a:cubicBezTo>
                  <a:cubicBezTo>
                    <a:pt x="12548" y="21402"/>
                    <a:pt x="13795" y="21451"/>
                    <a:pt x="14723" y="21501"/>
                  </a:cubicBezTo>
                  <a:cubicBezTo>
                    <a:pt x="15651" y="21550"/>
                    <a:pt x="16259" y="21600"/>
                    <a:pt x="16746" y="21526"/>
                  </a:cubicBezTo>
                  <a:cubicBezTo>
                    <a:pt x="17233" y="21451"/>
                    <a:pt x="17598" y="21253"/>
                    <a:pt x="17948" y="20931"/>
                  </a:cubicBezTo>
                  <a:cubicBezTo>
                    <a:pt x="18297" y="20609"/>
                    <a:pt x="18632" y="20163"/>
                    <a:pt x="18860" y="19445"/>
                  </a:cubicBezTo>
                  <a:cubicBezTo>
                    <a:pt x="19088" y="18727"/>
                    <a:pt x="19210" y="17736"/>
                    <a:pt x="19423" y="16398"/>
                  </a:cubicBezTo>
                  <a:cubicBezTo>
                    <a:pt x="19636" y="15061"/>
                    <a:pt x="19940" y="13376"/>
                    <a:pt x="20214" y="11791"/>
                  </a:cubicBezTo>
                  <a:cubicBezTo>
                    <a:pt x="20488" y="10206"/>
                    <a:pt x="20731" y="8719"/>
                    <a:pt x="20929" y="7159"/>
                  </a:cubicBezTo>
                  <a:cubicBezTo>
                    <a:pt x="21127" y="5598"/>
                    <a:pt x="21279" y="3963"/>
                    <a:pt x="21385" y="2898"/>
                  </a:cubicBezTo>
                  <a:cubicBezTo>
                    <a:pt x="21492" y="1833"/>
                    <a:pt x="21553" y="1338"/>
                    <a:pt x="21568" y="966"/>
                  </a:cubicBezTo>
                  <a:cubicBezTo>
                    <a:pt x="21583" y="594"/>
                    <a:pt x="21553" y="347"/>
                    <a:pt x="21461" y="198"/>
                  </a:cubicBezTo>
                  <a:cubicBezTo>
                    <a:pt x="21370" y="50"/>
                    <a:pt x="21218" y="0"/>
                    <a:pt x="20686" y="0"/>
                  </a:cubicBezTo>
                  <a:cubicBezTo>
                    <a:pt x="20153" y="0"/>
                    <a:pt x="19240" y="50"/>
                    <a:pt x="18434" y="173"/>
                  </a:cubicBezTo>
                  <a:cubicBezTo>
                    <a:pt x="17628" y="297"/>
                    <a:pt x="16928" y="495"/>
                    <a:pt x="16122" y="694"/>
                  </a:cubicBezTo>
                  <a:cubicBezTo>
                    <a:pt x="15316" y="892"/>
                    <a:pt x="14403" y="1090"/>
                    <a:pt x="13369" y="1239"/>
                  </a:cubicBezTo>
                  <a:cubicBezTo>
                    <a:pt x="12335" y="1387"/>
                    <a:pt x="11178" y="1486"/>
                    <a:pt x="10129" y="1585"/>
                  </a:cubicBezTo>
                  <a:cubicBezTo>
                    <a:pt x="9079" y="1684"/>
                    <a:pt x="8136" y="1783"/>
                    <a:pt x="7071" y="1957"/>
                  </a:cubicBezTo>
                  <a:cubicBezTo>
                    <a:pt x="6007" y="2130"/>
                    <a:pt x="4820" y="2378"/>
                    <a:pt x="3999" y="2601"/>
                  </a:cubicBezTo>
                  <a:cubicBezTo>
                    <a:pt x="3177" y="2824"/>
                    <a:pt x="2721" y="3022"/>
                    <a:pt x="2265" y="3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1141988" y="4487007"/>
              <a:ext cx="139828" cy="434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410" fill="norm" stroke="1" extrusionOk="0">
                  <a:moveTo>
                    <a:pt x="1252" y="8250"/>
                  </a:moveTo>
                  <a:cubicBezTo>
                    <a:pt x="626" y="10024"/>
                    <a:pt x="0" y="11798"/>
                    <a:pt x="0" y="13728"/>
                  </a:cubicBezTo>
                  <a:cubicBezTo>
                    <a:pt x="0" y="15659"/>
                    <a:pt x="626" y="17745"/>
                    <a:pt x="939" y="19154"/>
                  </a:cubicBezTo>
                  <a:cubicBezTo>
                    <a:pt x="1252" y="20563"/>
                    <a:pt x="1252" y="21293"/>
                    <a:pt x="1252" y="21398"/>
                  </a:cubicBezTo>
                  <a:cubicBezTo>
                    <a:pt x="1252" y="21502"/>
                    <a:pt x="1252" y="20980"/>
                    <a:pt x="939" y="18789"/>
                  </a:cubicBezTo>
                  <a:cubicBezTo>
                    <a:pt x="626" y="16598"/>
                    <a:pt x="0" y="12737"/>
                    <a:pt x="626" y="9554"/>
                  </a:cubicBezTo>
                  <a:cubicBezTo>
                    <a:pt x="1252" y="6372"/>
                    <a:pt x="3130" y="3867"/>
                    <a:pt x="4696" y="2406"/>
                  </a:cubicBezTo>
                  <a:cubicBezTo>
                    <a:pt x="6261" y="945"/>
                    <a:pt x="7513" y="528"/>
                    <a:pt x="9235" y="267"/>
                  </a:cubicBezTo>
                  <a:cubicBezTo>
                    <a:pt x="10957" y="6"/>
                    <a:pt x="13148" y="-98"/>
                    <a:pt x="14870" y="111"/>
                  </a:cubicBezTo>
                  <a:cubicBezTo>
                    <a:pt x="16591" y="319"/>
                    <a:pt x="17843" y="841"/>
                    <a:pt x="19096" y="1832"/>
                  </a:cubicBezTo>
                  <a:cubicBezTo>
                    <a:pt x="20348" y="2824"/>
                    <a:pt x="21600" y="4285"/>
                    <a:pt x="19722" y="5589"/>
                  </a:cubicBezTo>
                  <a:cubicBezTo>
                    <a:pt x="17843" y="6893"/>
                    <a:pt x="12835" y="8041"/>
                    <a:pt x="9235" y="8719"/>
                  </a:cubicBezTo>
                  <a:cubicBezTo>
                    <a:pt x="5635" y="9398"/>
                    <a:pt x="3443" y="9606"/>
                    <a:pt x="2348" y="9972"/>
                  </a:cubicBezTo>
                  <a:cubicBezTo>
                    <a:pt x="1252" y="10337"/>
                    <a:pt x="1252" y="10859"/>
                    <a:pt x="1252" y="1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1290155" y="4705159"/>
              <a:ext cx="152401" cy="189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5040"/>
                  </a:moveTo>
                  <a:cubicBezTo>
                    <a:pt x="1800" y="5520"/>
                    <a:pt x="3600" y="6000"/>
                    <a:pt x="5250" y="7680"/>
                  </a:cubicBezTo>
                  <a:cubicBezTo>
                    <a:pt x="6900" y="9360"/>
                    <a:pt x="8400" y="12240"/>
                    <a:pt x="9150" y="14400"/>
                  </a:cubicBezTo>
                  <a:cubicBezTo>
                    <a:pt x="9900" y="16560"/>
                    <a:pt x="9900" y="18000"/>
                    <a:pt x="9450" y="19200"/>
                  </a:cubicBezTo>
                  <a:cubicBezTo>
                    <a:pt x="9000" y="20400"/>
                    <a:pt x="8100" y="21360"/>
                    <a:pt x="7050" y="21480"/>
                  </a:cubicBezTo>
                  <a:cubicBezTo>
                    <a:pt x="6000" y="21600"/>
                    <a:pt x="4800" y="20880"/>
                    <a:pt x="3900" y="18960"/>
                  </a:cubicBezTo>
                  <a:cubicBezTo>
                    <a:pt x="3000" y="17040"/>
                    <a:pt x="2400" y="13920"/>
                    <a:pt x="5400" y="10560"/>
                  </a:cubicBezTo>
                  <a:cubicBezTo>
                    <a:pt x="8400" y="7200"/>
                    <a:pt x="15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528579" y="4576478"/>
              <a:ext cx="110827" cy="325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432" fill="norm" stroke="1" extrusionOk="0">
                  <a:moveTo>
                    <a:pt x="14943" y="4291"/>
                  </a:moveTo>
                  <a:cubicBezTo>
                    <a:pt x="15343" y="3595"/>
                    <a:pt x="15743" y="2898"/>
                    <a:pt x="16143" y="2062"/>
                  </a:cubicBezTo>
                  <a:cubicBezTo>
                    <a:pt x="16543" y="1226"/>
                    <a:pt x="16943" y="250"/>
                    <a:pt x="16143" y="41"/>
                  </a:cubicBezTo>
                  <a:cubicBezTo>
                    <a:pt x="15343" y="-168"/>
                    <a:pt x="13343" y="389"/>
                    <a:pt x="10343" y="2480"/>
                  </a:cubicBezTo>
                  <a:cubicBezTo>
                    <a:pt x="7343" y="4570"/>
                    <a:pt x="3343" y="8193"/>
                    <a:pt x="1343" y="11189"/>
                  </a:cubicBezTo>
                  <a:cubicBezTo>
                    <a:pt x="-657" y="14186"/>
                    <a:pt x="-657" y="16555"/>
                    <a:pt x="2943" y="18157"/>
                  </a:cubicBezTo>
                  <a:cubicBezTo>
                    <a:pt x="6543" y="19760"/>
                    <a:pt x="13743" y="20596"/>
                    <a:pt x="20943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1785455" y="4679759"/>
              <a:ext cx="31751" cy="2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0"/>
                  </a:moveTo>
                  <a:cubicBezTo>
                    <a:pt x="17280" y="6291"/>
                    <a:pt x="12960" y="12583"/>
                    <a:pt x="10080" y="16252"/>
                  </a:cubicBezTo>
                  <a:cubicBezTo>
                    <a:pt x="7200" y="19922"/>
                    <a:pt x="5760" y="20971"/>
                    <a:pt x="4320" y="21285"/>
                  </a:cubicBezTo>
                  <a:cubicBezTo>
                    <a:pt x="2880" y="21600"/>
                    <a:pt x="1440" y="21181"/>
                    <a:pt x="0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1791805" y="4601563"/>
              <a:ext cx="196851" cy="90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0" y="21081"/>
                  </a:moveTo>
                  <a:cubicBezTo>
                    <a:pt x="0" y="17645"/>
                    <a:pt x="0" y="14208"/>
                    <a:pt x="2206" y="10526"/>
                  </a:cubicBezTo>
                  <a:cubicBezTo>
                    <a:pt x="4413" y="6845"/>
                    <a:pt x="8826" y="2917"/>
                    <a:pt x="12426" y="1199"/>
                  </a:cubicBezTo>
                  <a:cubicBezTo>
                    <a:pt x="16026" y="-519"/>
                    <a:pt x="18813" y="-28"/>
                    <a:pt x="21600" y="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1823555" y="4730559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8000"/>
                    <a:pt x="11733" y="14400"/>
                    <a:pt x="15333" y="10800"/>
                  </a:cubicBezTo>
                  <a:cubicBezTo>
                    <a:pt x="18933" y="7200"/>
                    <a:pt x="2026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2022522" y="4629315"/>
              <a:ext cx="245534" cy="23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3724" y="5652"/>
                  </a:moveTo>
                  <a:cubicBezTo>
                    <a:pt x="2979" y="6221"/>
                    <a:pt x="2234" y="6789"/>
                    <a:pt x="1676" y="9063"/>
                  </a:cubicBezTo>
                  <a:cubicBezTo>
                    <a:pt x="1117" y="11336"/>
                    <a:pt x="745" y="15315"/>
                    <a:pt x="559" y="17778"/>
                  </a:cubicBezTo>
                  <a:cubicBezTo>
                    <a:pt x="372" y="20242"/>
                    <a:pt x="372" y="21189"/>
                    <a:pt x="279" y="21189"/>
                  </a:cubicBezTo>
                  <a:cubicBezTo>
                    <a:pt x="186" y="21189"/>
                    <a:pt x="0" y="20242"/>
                    <a:pt x="0" y="17115"/>
                  </a:cubicBezTo>
                  <a:cubicBezTo>
                    <a:pt x="0" y="13989"/>
                    <a:pt x="186" y="8684"/>
                    <a:pt x="559" y="5463"/>
                  </a:cubicBezTo>
                  <a:cubicBezTo>
                    <a:pt x="931" y="2242"/>
                    <a:pt x="1490" y="1105"/>
                    <a:pt x="2234" y="442"/>
                  </a:cubicBezTo>
                  <a:cubicBezTo>
                    <a:pt x="2979" y="-222"/>
                    <a:pt x="3910" y="-411"/>
                    <a:pt x="5679" y="1863"/>
                  </a:cubicBezTo>
                  <a:cubicBezTo>
                    <a:pt x="7448" y="4136"/>
                    <a:pt x="10055" y="8873"/>
                    <a:pt x="11545" y="11810"/>
                  </a:cubicBezTo>
                  <a:cubicBezTo>
                    <a:pt x="13034" y="14747"/>
                    <a:pt x="13407" y="15884"/>
                    <a:pt x="13966" y="16926"/>
                  </a:cubicBezTo>
                  <a:cubicBezTo>
                    <a:pt x="14524" y="17968"/>
                    <a:pt x="15269" y="18915"/>
                    <a:pt x="15828" y="18915"/>
                  </a:cubicBezTo>
                  <a:cubicBezTo>
                    <a:pt x="16386" y="18915"/>
                    <a:pt x="16759" y="17968"/>
                    <a:pt x="17690" y="15031"/>
                  </a:cubicBezTo>
                  <a:cubicBezTo>
                    <a:pt x="18621" y="12094"/>
                    <a:pt x="20110" y="7168"/>
                    <a:pt x="21600" y="2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2287105" y="4476559"/>
              <a:ext cx="168024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600" fill="norm" stroke="1" extrusionOk="0">
                  <a:moveTo>
                    <a:pt x="0" y="0"/>
                  </a:moveTo>
                  <a:cubicBezTo>
                    <a:pt x="2371" y="322"/>
                    <a:pt x="4741" y="645"/>
                    <a:pt x="7902" y="2149"/>
                  </a:cubicBezTo>
                  <a:cubicBezTo>
                    <a:pt x="11063" y="3654"/>
                    <a:pt x="15015" y="6340"/>
                    <a:pt x="17649" y="8973"/>
                  </a:cubicBezTo>
                  <a:cubicBezTo>
                    <a:pt x="20283" y="11606"/>
                    <a:pt x="21600" y="14185"/>
                    <a:pt x="20546" y="16173"/>
                  </a:cubicBezTo>
                  <a:cubicBezTo>
                    <a:pt x="19493" y="18161"/>
                    <a:pt x="16068" y="19558"/>
                    <a:pt x="13302" y="20364"/>
                  </a:cubicBezTo>
                  <a:cubicBezTo>
                    <a:pt x="10537" y="21170"/>
                    <a:pt x="8429" y="21385"/>
                    <a:pt x="63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2655405" y="4673409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2661755" y="4781359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17280"/>
                    <a:pt x="10560" y="12960"/>
                    <a:pt x="14160" y="9360"/>
                  </a:cubicBezTo>
                  <a:cubicBezTo>
                    <a:pt x="17760" y="5760"/>
                    <a:pt x="1968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3271355" y="4470209"/>
              <a:ext cx="6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3350642" y="4540059"/>
              <a:ext cx="119184" cy="107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089" fill="norm" stroke="1" extrusionOk="0">
                  <a:moveTo>
                    <a:pt x="9512" y="1246"/>
                  </a:moveTo>
                  <a:cubicBezTo>
                    <a:pt x="7650" y="1662"/>
                    <a:pt x="5788" y="2077"/>
                    <a:pt x="3926" y="4154"/>
                  </a:cubicBezTo>
                  <a:cubicBezTo>
                    <a:pt x="2063" y="6231"/>
                    <a:pt x="201" y="9969"/>
                    <a:pt x="15" y="13500"/>
                  </a:cubicBezTo>
                  <a:cubicBezTo>
                    <a:pt x="-171" y="17031"/>
                    <a:pt x="1319" y="20354"/>
                    <a:pt x="4298" y="20977"/>
                  </a:cubicBezTo>
                  <a:cubicBezTo>
                    <a:pt x="7277" y="21600"/>
                    <a:pt x="11746" y="19523"/>
                    <a:pt x="14726" y="17446"/>
                  </a:cubicBezTo>
                  <a:cubicBezTo>
                    <a:pt x="17705" y="15369"/>
                    <a:pt x="19195" y="13292"/>
                    <a:pt x="20126" y="11008"/>
                  </a:cubicBezTo>
                  <a:cubicBezTo>
                    <a:pt x="21057" y="8723"/>
                    <a:pt x="21429" y="6231"/>
                    <a:pt x="20126" y="4362"/>
                  </a:cubicBezTo>
                  <a:cubicBezTo>
                    <a:pt x="18822" y="2492"/>
                    <a:pt x="15843" y="1246"/>
                    <a:pt x="128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3449155" y="4425759"/>
              <a:ext cx="1524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4000"/>
                    <a:pt x="13200" y="8000"/>
                    <a:pt x="9600" y="11600"/>
                  </a:cubicBezTo>
                  <a:cubicBezTo>
                    <a:pt x="6000" y="15200"/>
                    <a:pt x="30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3596341" y="4533709"/>
              <a:ext cx="119515" cy="16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86" fill="norm" stroke="1" extrusionOk="0">
                  <a:moveTo>
                    <a:pt x="14576" y="0"/>
                  </a:moveTo>
                  <a:cubicBezTo>
                    <a:pt x="10408" y="3828"/>
                    <a:pt x="6239" y="7656"/>
                    <a:pt x="3776" y="10253"/>
                  </a:cubicBezTo>
                  <a:cubicBezTo>
                    <a:pt x="1313" y="12851"/>
                    <a:pt x="555" y="14218"/>
                    <a:pt x="176" y="15995"/>
                  </a:cubicBezTo>
                  <a:cubicBezTo>
                    <a:pt x="-203" y="17772"/>
                    <a:pt x="-203" y="19959"/>
                    <a:pt x="2639" y="20780"/>
                  </a:cubicBezTo>
                  <a:cubicBezTo>
                    <a:pt x="5481" y="21600"/>
                    <a:pt x="11165" y="21053"/>
                    <a:pt x="14765" y="20233"/>
                  </a:cubicBezTo>
                  <a:cubicBezTo>
                    <a:pt x="18365" y="19413"/>
                    <a:pt x="19881" y="18319"/>
                    <a:pt x="21397" y="17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3691397" y="4628959"/>
              <a:ext cx="1810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6171"/>
                    <a:pt x="1332" y="12343"/>
                    <a:pt x="132" y="15943"/>
                  </a:cubicBezTo>
                  <a:cubicBezTo>
                    <a:pt x="-1068" y="19543"/>
                    <a:pt x="6132" y="20571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3768209" y="4622609"/>
              <a:ext cx="99103" cy="184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417" fill="norm" stroke="1" extrusionOk="0">
                  <a:moveTo>
                    <a:pt x="15870" y="0"/>
                  </a:moveTo>
                  <a:cubicBezTo>
                    <a:pt x="13620" y="245"/>
                    <a:pt x="11370" y="491"/>
                    <a:pt x="8670" y="3191"/>
                  </a:cubicBezTo>
                  <a:cubicBezTo>
                    <a:pt x="5970" y="5891"/>
                    <a:pt x="2820" y="11045"/>
                    <a:pt x="1245" y="14359"/>
                  </a:cubicBezTo>
                  <a:cubicBezTo>
                    <a:pt x="-330" y="17673"/>
                    <a:pt x="-330" y="19145"/>
                    <a:pt x="795" y="20127"/>
                  </a:cubicBezTo>
                  <a:cubicBezTo>
                    <a:pt x="1920" y="21109"/>
                    <a:pt x="4170" y="21600"/>
                    <a:pt x="7320" y="21355"/>
                  </a:cubicBezTo>
                  <a:cubicBezTo>
                    <a:pt x="10470" y="21109"/>
                    <a:pt x="14520" y="20127"/>
                    <a:pt x="17220" y="18041"/>
                  </a:cubicBezTo>
                  <a:cubicBezTo>
                    <a:pt x="19920" y="15955"/>
                    <a:pt x="21270" y="12764"/>
                    <a:pt x="21045" y="10186"/>
                  </a:cubicBezTo>
                  <a:cubicBezTo>
                    <a:pt x="20820" y="7609"/>
                    <a:pt x="19020" y="5645"/>
                    <a:pt x="16995" y="4541"/>
                  </a:cubicBezTo>
                  <a:cubicBezTo>
                    <a:pt x="14970" y="3436"/>
                    <a:pt x="12720" y="3191"/>
                    <a:pt x="10470" y="2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4027005" y="4635309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4027005" y="4730559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4611675" y="4476559"/>
              <a:ext cx="2493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4000" y="5718"/>
                    <a:pt x="6800" y="11435"/>
                    <a:pt x="3200" y="14824"/>
                  </a:cubicBezTo>
                  <a:cubicBezTo>
                    <a:pt x="-400" y="18212"/>
                    <a:pt x="-400" y="19271"/>
                    <a:pt x="500" y="20012"/>
                  </a:cubicBezTo>
                  <a:cubicBezTo>
                    <a:pt x="1400" y="20753"/>
                    <a:pt x="3200" y="21176"/>
                    <a:pt x="5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4624900" y="4495609"/>
              <a:ext cx="15140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600" fill="norm" stroke="1" extrusionOk="0">
                  <a:moveTo>
                    <a:pt x="21165" y="0"/>
                  </a:moveTo>
                  <a:cubicBezTo>
                    <a:pt x="16135" y="4320"/>
                    <a:pt x="11105" y="8640"/>
                    <a:pt x="7406" y="11880"/>
                  </a:cubicBezTo>
                  <a:cubicBezTo>
                    <a:pt x="3707" y="15120"/>
                    <a:pt x="1340" y="17280"/>
                    <a:pt x="453" y="18720"/>
                  </a:cubicBezTo>
                  <a:cubicBezTo>
                    <a:pt x="-435" y="20160"/>
                    <a:pt x="157" y="20880"/>
                    <a:pt x="7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4737706" y="4603559"/>
              <a:ext cx="121150" cy="195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13" fill="norm" stroke="1" extrusionOk="0">
                  <a:moveTo>
                    <a:pt x="17963" y="0"/>
                  </a:moveTo>
                  <a:cubicBezTo>
                    <a:pt x="13122" y="3252"/>
                    <a:pt x="8281" y="6503"/>
                    <a:pt x="5115" y="9639"/>
                  </a:cubicBezTo>
                  <a:cubicBezTo>
                    <a:pt x="1949" y="12774"/>
                    <a:pt x="460" y="15794"/>
                    <a:pt x="87" y="17884"/>
                  </a:cubicBezTo>
                  <a:cubicBezTo>
                    <a:pt x="-285" y="19974"/>
                    <a:pt x="460" y="21135"/>
                    <a:pt x="3625" y="21368"/>
                  </a:cubicBezTo>
                  <a:cubicBezTo>
                    <a:pt x="6791" y="21600"/>
                    <a:pt x="12377" y="20903"/>
                    <a:pt x="15729" y="20090"/>
                  </a:cubicBezTo>
                  <a:cubicBezTo>
                    <a:pt x="19081" y="19277"/>
                    <a:pt x="20198" y="18348"/>
                    <a:pt x="21315" y="1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4814405" y="4711509"/>
              <a:ext cx="444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114"/>
                    <a:pt x="13371" y="6227"/>
                    <a:pt x="9771" y="9827"/>
                  </a:cubicBezTo>
                  <a:cubicBezTo>
                    <a:pt x="6171" y="13427"/>
                    <a:pt x="3086" y="17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26037" y="1067568"/>
            <a:ext cx="9994901" cy="39370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27" name="Drawing"/>
          <p:cNvGrpSpPr/>
          <p:nvPr/>
        </p:nvGrpSpPr>
        <p:grpSpPr>
          <a:xfrm>
            <a:off x="6898499" y="2190878"/>
            <a:ext cx="4734969" cy="1089956"/>
            <a:chOff x="0" y="0"/>
            <a:chExt cx="4734967" cy="1089954"/>
          </a:xfrm>
        </p:grpSpPr>
        <p:sp>
          <p:nvSpPr>
            <p:cNvPr id="524" name="Line"/>
            <p:cNvSpPr/>
            <p:nvPr/>
          </p:nvSpPr>
          <p:spPr>
            <a:xfrm>
              <a:off x="259129" y="622171"/>
              <a:ext cx="4475839" cy="467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2781" y="4398"/>
                  </a:moveTo>
                  <a:cubicBezTo>
                    <a:pt x="2475" y="4300"/>
                    <a:pt x="2168" y="4203"/>
                    <a:pt x="1893" y="4300"/>
                  </a:cubicBezTo>
                  <a:cubicBezTo>
                    <a:pt x="1617" y="4398"/>
                    <a:pt x="1372" y="4691"/>
                    <a:pt x="1147" y="5278"/>
                  </a:cubicBezTo>
                  <a:cubicBezTo>
                    <a:pt x="923" y="5864"/>
                    <a:pt x="719" y="6744"/>
                    <a:pt x="555" y="7721"/>
                  </a:cubicBezTo>
                  <a:cubicBezTo>
                    <a:pt x="392" y="8699"/>
                    <a:pt x="270" y="9774"/>
                    <a:pt x="183" y="10849"/>
                  </a:cubicBezTo>
                  <a:cubicBezTo>
                    <a:pt x="96" y="11924"/>
                    <a:pt x="45" y="12999"/>
                    <a:pt x="20" y="13781"/>
                  </a:cubicBezTo>
                  <a:cubicBezTo>
                    <a:pt x="-6" y="14563"/>
                    <a:pt x="-6" y="15052"/>
                    <a:pt x="14" y="15443"/>
                  </a:cubicBezTo>
                  <a:cubicBezTo>
                    <a:pt x="35" y="15833"/>
                    <a:pt x="76" y="16127"/>
                    <a:pt x="239" y="16615"/>
                  </a:cubicBezTo>
                  <a:cubicBezTo>
                    <a:pt x="402" y="17104"/>
                    <a:pt x="688" y="17788"/>
                    <a:pt x="964" y="18277"/>
                  </a:cubicBezTo>
                  <a:cubicBezTo>
                    <a:pt x="1239" y="18766"/>
                    <a:pt x="1505" y="19059"/>
                    <a:pt x="1750" y="19303"/>
                  </a:cubicBezTo>
                  <a:cubicBezTo>
                    <a:pt x="1995" y="19548"/>
                    <a:pt x="2219" y="19743"/>
                    <a:pt x="2515" y="19890"/>
                  </a:cubicBezTo>
                  <a:cubicBezTo>
                    <a:pt x="2811" y="20036"/>
                    <a:pt x="3179" y="20134"/>
                    <a:pt x="3516" y="20085"/>
                  </a:cubicBezTo>
                  <a:cubicBezTo>
                    <a:pt x="3853" y="20036"/>
                    <a:pt x="4159" y="19841"/>
                    <a:pt x="4516" y="19743"/>
                  </a:cubicBezTo>
                  <a:cubicBezTo>
                    <a:pt x="4873" y="19645"/>
                    <a:pt x="5282" y="19645"/>
                    <a:pt x="5649" y="19694"/>
                  </a:cubicBezTo>
                  <a:cubicBezTo>
                    <a:pt x="6017" y="19743"/>
                    <a:pt x="6343" y="19841"/>
                    <a:pt x="6655" y="19938"/>
                  </a:cubicBezTo>
                  <a:cubicBezTo>
                    <a:pt x="6966" y="20036"/>
                    <a:pt x="7262" y="20134"/>
                    <a:pt x="7594" y="20232"/>
                  </a:cubicBezTo>
                  <a:cubicBezTo>
                    <a:pt x="7926" y="20329"/>
                    <a:pt x="8293" y="20427"/>
                    <a:pt x="8640" y="20525"/>
                  </a:cubicBezTo>
                  <a:cubicBezTo>
                    <a:pt x="8987" y="20623"/>
                    <a:pt x="9314" y="20720"/>
                    <a:pt x="9595" y="20867"/>
                  </a:cubicBezTo>
                  <a:cubicBezTo>
                    <a:pt x="9875" y="21014"/>
                    <a:pt x="10110" y="21209"/>
                    <a:pt x="10396" y="21356"/>
                  </a:cubicBezTo>
                  <a:cubicBezTo>
                    <a:pt x="10682" y="21502"/>
                    <a:pt x="11019" y="21600"/>
                    <a:pt x="11330" y="21600"/>
                  </a:cubicBezTo>
                  <a:cubicBezTo>
                    <a:pt x="11641" y="21600"/>
                    <a:pt x="11927" y="21502"/>
                    <a:pt x="12223" y="21307"/>
                  </a:cubicBezTo>
                  <a:cubicBezTo>
                    <a:pt x="12519" y="21111"/>
                    <a:pt x="12825" y="20818"/>
                    <a:pt x="13127" y="20574"/>
                  </a:cubicBezTo>
                  <a:cubicBezTo>
                    <a:pt x="13428" y="20329"/>
                    <a:pt x="13724" y="20134"/>
                    <a:pt x="14055" y="20036"/>
                  </a:cubicBezTo>
                  <a:cubicBezTo>
                    <a:pt x="14387" y="19938"/>
                    <a:pt x="14755" y="19938"/>
                    <a:pt x="15097" y="20036"/>
                  </a:cubicBezTo>
                  <a:cubicBezTo>
                    <a:pt x="15439" y="20134"/>
                    <a:pt x="15755" y="20329"/>
                    <a:pt x="16112" y="20476"/>
                  </a:cubicBezTo>
                  <a:cubicBezTo>
                    <a:pt x="16470" y="20623"/>
                    <a:pt x="16868" y="20720"/>
                    <a:pt x="17271" y="20769"/>
                  </a:cubicBezTo>
                  <a:cubicBezTo>
                    <a:pt x="17674" y="20818"/>
                    <a:pt x="18082" y="20818"/>
                    <a:pt x="18491" y="20769"/>
                  </a:cubicBezTo>
                  <a:cubicBezTo>
                    <a:pt x="18899" y="20720"/>
                    <a:pt x="19307" y="20623"/>
                    <a:pt x="19649" y="20427"/>
                  </a:cubicBezTo>
                  <a:cubicBezTo>
                    <a:pt x="19991" y="20232"/>
                    <a:pt x="20267" y="19938"/>
                    <a:pt x="20502" y="19450"/>
                  </a:cubicBezTo>
                  <a:cubicBezTo>
                    <a:pt x="20737" y="18961"/>
                    <a:pt x="20930" y="18277"/>
                    <a:pt x="21089" y="17397"/>
                  </a:cubicBezTo>
                  <a:cubicBezTo>
                    <a:pt x="21247" y="16518"/>
                    <a:pt x="21369" y="15443"/>
                    <a:pt x="21456" y="14221"/>
                  </a:cubicBezTo>
                  <a:cubicBezTo>
                    <a:pt x="21543" y="12999"/>
                    <a:pt x="21594" y="11631"/>
                    <a:pt x="21584" y="10409"/>
                  </a:cubicBezTo>
                  <a:cubicBezTo>
                    <a:pt x="21574" y="9187"/>
                    <a:pt x="21502" y="8112"/>
                    <a:pt x="21354" y="7135"/>
                  </a:cubicBezTo>
                  <a:cubicBezTo>
                    <a:pt x="21206" y="6157"/>
                    <a:pt x="20982" y="5278"/>
                    <a:pt x="20726" y="4594"/>
                  </a:cubicBezTo>
                  <a:cubicBezTo>
                    <a:pt x="20471" y="3910"/>
                    <a:pt x="20185" y="3421"/>
                    <a:pt x="19838" y="2981"/>
                  </a:cubicBezTo>
                  <a:cubicBezTo>
                    <a:pt x="19491" y="2541"/>
                    <a:pt x="19083" y="2150"/>
                    <a:pt x="18695" y="1808"/>
                  </a:cubicBezTo>
                  <a:cubicBezTo>
                    <a:pt x="18307" y="1466"/>
                    <a:pt x="17940" y="1173"/>
                    <a:pt x="17587" y="929"/>
                  </a:cubicBezTo>
                  <a:cubicBezTo>
                    <a:pt x="17235" y="684"/>
                    <a:pt x="16898" y="489"/>
                    <a:pt x="16546" y="342"/>
                  </a:cubicBezTo>
                  <a:cubicBezTo>
                    <a:pt x="16194" y="195"/>
                    <a:pt x="15827" y="98"/>
                    <a:pt x="15449" y="49"/>
                  </a:cubicBezTo>
                  <a:cubicBezTo>
                    <a:pt x="15071" y="0"/>
                    <a:pt x="14683" y="0"/>
                    <a:pt x="14280" y="0"/>
                  </a:cubicBezTo>
                  <a:cubicBezTo>
                    <a:pt x="13877" y="0"/>
                    <a:pt x="13458" y="0"/>
                    <a:pt x="13075" y="98"/>
                  </a:cubicBezTo>
                  <a:cubicBezTo>
                    <a:pt x="12693" y="195"/>
                    <a:pt x="12346" y="391"/>
                    <a:pt x="11993" y="586"/>
                  </a:cubicBezTo>
                  <a:cubicBezTo>
                    <a:pt x="11641" y="782"/>
                    <a:pt x="11284" y="977"/>
                    <a:pt x="10896" y="1173"/>
                  </a:cubicBezTo>
                  <a:cubicBezTo>
                    <a:pt x="10508" y="1368"/>
                    <a:pt x="10090" y="1564"/>
                    <a:pt x="9676" y="1759"/>
                  </a:cubicBezTo>
                  <a:cubicBezTo>
                    <a:pt x="9263" y="1955"/>
                    <a:pt x="8854" y="2150"/>
                    <a:pt x="8456" y="2297"/>
                  </a:cubicBezTo>
                  <a:cubicBezTo>
                    <a:pt x="8058" y="2443"/>
                    <a:pt x="7670" y="2541"/>
                    <a:pt x="7267" y="2590"/>
                  </a:cubicBezTo>
                  <a:cubicBezTo>
                    <a:pt x="6864" y="2639"/>
                    <a:pt x="6445" y="2639"/>
                    <a:pt x="6012" y="2639"/>
                  </a:cubicBezTo>
                  <a:cubicBezTo>
                    <a:pt x="5578" y="2639"/>
                    <a:pt x="5129" y="2639"/>
                    <a:pt x="4705" y="2590"/>
                  </a:cubicBezTo>
                  <a:cubicBezTo>
                    <a:pt x="4281" y="2541"/>
                    <a:pt x="3883" y="2443"/>
                    <a:pt x="3475" y="2590"/>
                  </a:cubicBezTo>
                  <a:cubicBezTo>
                    <a:pt x="3067" y="2737"/>
                    <a:pt x="2648" y="3128"/>
                    <a:pt x="2245" y="3665"/>
                  </a:cubicBezTo>
                  <a:cubicBezTo>
                    <a:pt x="1842" y="4203"/>
                    <a:pt x="1454" y="4887"/>
                    <a:pt x="1188" y="5424"/>
                  </a:cubicBezTo>
                  <a:cubicBezTo>
                    <a:pt x="923" y="5962"/>
                    <a:pt x="780" y="6353"/>
                    <a:pt x="637" y="67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0" y="405048"/>
              <a:ext cx="845665" cy="327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41" fill="norm" stroke="1" extrusionOk="0">
                  <a:moveTo>
                    <a:pt x="17144" y="5097"/>
                  </a:moveTo>
                  <a:cubicBezTo>
                    <a:pt x="17251" y="4400"/>
                    <a:pt x="17358" y="3704"/>
                    <a:pt x="17251" y="3076"/>
                  </a:cubicBezTo>
                  <a:cubicBezTo>
                    <a:pt x="17144" y="2449"/>
                    <a:pt x="16822" y="1892"/>
                    <a:pt x="16340" y="1474"/>
                  </a:cubicBezTo>
                  <a:cubicBezTo>
                    <a:pt x="15858" y="1056"/>
                    <a:pt x="15214" y="777"/>
                    <a:pt x="14330" y="498"/>
                  </a:cubicBezTo>
                  <a:cubicBezTo>
                    <a:pt x="13446" y="220"/>
                    <a:pt x="12320" y="-59"/>
                    <a:pt x="10900" y="11"/>
                  </a:cubicBezTo>
                  <a:cubicBezTo>
                    <a:pt x="9479" y="80"/>
                    <a:pt x="7764" y="498"/>
                    <a:pt x="6424" y="1126"/>
                  </a:cubicBezTo>
                  <a:cubicBezTo>
                    <a:pt x="5084" y="1753"/>
                    <a:pt x="4120" y="2589"/>
                    <a:pt x="3235" y="3564"/>
                  </a:cubicBezTo>
                  <a:cubicBezTo>
                    <a:pt x="2351" y="4540"/>
                    <a:pt x="1547" y="5655"/>
                    <a:pt x="984" y="6769"/>
                  </a:cubicBezTo>
                  <a:cubicBezTo>
                    <a:pt x="421" y="7884"/>
                    <a:pt x="100" y="8999"/>
                    <a:pt x="19" y="10323"/>
                  </a:cubicBezTo>
                  <a:cubicBezTo>
                    <a:pt x="-61" y="11647"/>
                    <a:pt x="100" y="13180"/>
                    <a:pt x="609" y="14643"/>
                  </a:cubicBezTo>
                  <a:cubicBezTo>
                    <a:pt x="1118" y="16106"/>
                    <a:pt x="1976" y="17500"/>
                    <a:pt x="3048" y="18545"/>
                  </a:cubicBezTo>
                  <a:cubicBezTo>
                    <a:pt x="4120" y="19590"/>
                    <a:pt x="5406" y="20287"/>
                    <a:pt x="6853" y="20775"/>
                  </a:cubicBezTo>
                  <a:cubicBezTo>
                    <a:pt x="8300" y="21262"/>
                    <a:pt x="9908" y="21541"/>
                    <a:pt x="11597" y="21541"/>
                  </a:cubicBezTo>
                  <a:cubicBezTo>
                    <a:pt x="13285" y="21541"/>
                    <a:pt x="15054" y="21262"/>
                    <a:pt x="16447" y="20705"/>
                  </a:cubicBezTo>
                  <a:cubicBezTo>
                    <a:pt x="17841" y="20147"/>
                    <a:pt x="18859" y="19311"/>
                    <a:pt x="19609" y="18266"/>
                  </a:cubicBezTo>
                  <a:cubicBezTo>
                    <a:pt x="20360" y="17221"/>
                    <a:pt x="20842" y="15967"/>
                    <a:pt x="21137" y="14504"/>
                  </a:cubicBezTo>
                  <a:cubicBezTo>
                    <a:pt x="21432" y="13040"/>
                    <a:pt x="21539" y="11368"/>
                    <a:pt x="21217" y="9556"/>
                  </a:cubicBezTo>
                  <a:cubicBezTo>
                    <a:pt x="20896" y="7745"/>
                    <a:pt x="20145" y="5794"/>
                    <a:pt x="18806" y="4331"/>
                  </a:cubicBezTo>
                  <a:cubicBezTo>
                    <a:pt x="17466" y="2867"/>
                    <a:pt x="15536" y="1892"/>
                    <a:pt x="13606" y="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523143" y="0"/>
              <a:ext cx="601788" cy="50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281" fill="norm" stroke="1" extrusionOk="0">
                  <a:moveTo>
                    <a:pt x="16258" y="5910"/>
                  </a:moveTo>
                  <a:cubicBezTo>
                    <a:pt x="16407" y="4744"/>
                    <a:pt x="16556" y="3579"/>
                    <a:pt x="16332" y="2593"/>
                  </a:cubicBezTo>
                  <a:cubicBezTo>
                    <a:pt x="16109" y="1608"/>
                    <a:pt x="15513" y="801"/>
                    <a:pt x="14470" y="353"/>
                  </a:cubicBezTo>
                  <a:cubicBezTo>
                    <a:pt x="13427" y="-95"/>
                    <a:pt x="11938" y="-185"/>
                    <a:pt x="10076" y="487"/>
                  </a:cubicBezTo>
                  <a:cubicBezTo>
                    <a:pt x="8214" y="1159"/>
                    <a:pt x="5979" y="2593"/>
                    <a:pt x="4229" y="4296"/>
                  </a:cubicBezTo>
                  <a:cubicBezTo>
                    <a:pt x="2478" y="5999"/>
                    <a:pt x="1212" y="7971"/>
                    <a:pt x="542" y="9988"/>
                  </a:cubicBezTo>
                  <a:cubicBezTo>
                    <a:pt x="-129" y="12004"/>
                    <a:pt x="-203" y="14066"/>
                    <a:pt x="467" y="15858"/>
                  </a:cubicBezTo>
                  <a:cubicBezTo>
                    <a:pt x="1138" y="17651"/>
                    <a:pt x="2553" y="19174"/>
                    <a:pt x="4415" y="20115"/>
                  </a:cubicBezTo>
                  <a:cubicBezTo>
                    <a:pt x="6277" y="21056"/>
                    <a:pt x="8586" y="21415"/>
                    <a:pt x="10709" y="21236"/>
                  </a:cubicBezTo>
                  <a:cubicBezTo>
                    <a:pt x="12831" y="21056"/>
                    <a:pt x="14768" y="20339"/>
                    <a:pt x="16444" y="18995"/>
                  </a:cubicBezTo>
                  <a:cubicBezTo>
                    <a:pt x="18120" y="17651"/>
                    <a:pt x="19535" y="15679"/>
                    <a:pt x="20354" y="13393"/>
                  </a:cubicBezTo>
                  <a:cubicBezTo>
                    <a:pt x="21174" y="11108"/>
                    <a:pt x="21397" y="8509"/>
                    <a:pt x="20950" y="6492"/>
                  </a:cubicBezTo>
                  <a:cubicBezTo>
                    <a:pt x="20503" y="4476"/>
                    <a:pt x="19386" y="3042"/>
                    <a:pt x="17561" y="2235"/>
                  </a:cubicBezTo>
                  <a:cubicBezTo>
                    <a:pt x="15736" y="1428"/>
                    <a:pt x="13204" y="1249"/>
                    <a:pt x="10671" y="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65" name="Drawing"/>
          <p:cNvGrpSpPr/>
          <p:nvPr/>
        </p:nvGrpSpPr>
        <p:grpSpPr>
          <a:xfrm>
            <a:off x="115211" y="1492249"/>
            <a:ext cx="4882239" cy="2491318"/>
            <a:chOff x="0" y="0"/>
            <a:chExt cx="4882238" cy="2491316"/>
          </a:xfrm>
        </p:grpSpPr>
        <p:sp>
          <p:nvSpPr>
            <p:cNvPr id="528" name="Line"/>
            <p:cNvSpPr/>
            <p:nvPr/>
          </p:nvSpPr>
          <p:spPr>
            <a:xfrm>
              <a:off x="4200521" y="1400672"/>
              <a:ext cx="681718" cy="5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052" fill="norm" stroke="1" extrusionOk="0">
                  <a:moveTo>
                    <a:pt x="470" y="21052"/>
                  </a:moveTo>
                  <a:cubicBezTo>
                    <a:pt x="137" y="19562"/>
                    <a:pt x="-195" y="18073"/>
                    <a:pt x="137" y="17328"/>
                  </a:cubicBezTo>
                  <a:cubicBezTo>
                    <a:pt x="470" y="16583"/>
                    <a:pt x="1467" y="16583"/>
                    <a:pt x="3195" y="15093"/>
                  </a:cubicBezTo>
                  <a:cubicBezTo>
                    <a:pt x="4923" y="13604"/>
                    <a:pt x="7382" y="10624"/>
                    <a:pt x="9807" y="7645"/>
                  </a:cubicBezTo>
                  <a:cubicBezTo>
                    <a:pt x="12233" y="4666"/>
                    <a:pt x="14626" y="1686"/>
                    <a:pt x="16553" y="569"/>
                  </a:cubicBezTo>
                  <a:cubicBezTo>
                    <a:pt x="18481" y="-548"/>
                    <a:pt x="19943" y="197"/>
                    <a:pt x="21405" y="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4401119" y="413619"/>
              <a:ext cx="474085" cy="490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21" fill="norm" stroke="1" extrusionOk="0">
                  <a:moveTo>
                    <a:pt x="18774" y="5477"/>
                  </a:moveTo>
                  <a:cubicBezTo>
                    <a:pt x="18964" y="4374"/>
                    <a:pt x="19154" y="3271"/>
                    <a:pt x="18821" y="2398"/>
                  </a:cubicBezTo>
                  <a:cubicBezTo>
                    <a:pt x="18488" y="1524"/>
                    <a:pt x="17632" y="881"/>
                    <a:pt x="16728" y="467"/>
                  </a:cubicBezTo>
                  <a:cubicBezTo>
                    <a:pt x="15824" y="54"/>
                    <a:pt x="14872" y="-130"/>
                    <a:pt x="13302" y="100"/>
                  </a:cubicBezTo>
                  <a:cubicBezTo>
                    <a:pt x="11732" y="330"/>
                    <a:pt x="9544" y="973"/>
                    <a:pt x="7545" y="2352"/>
                  </a:cubicBezTo>
                  <a:cubicBezTo>
                    <a:pt x="5547" y="3730"/>
                    <a:pt x="3739" y="5844"/>
                    <a:pt x="2455" y="7867"/>
                  </a:cubicBezTo>
                  <a:cubicBezTo>
                    <a:pt x="1170" y="9889"/>
                    <a:pt x="409" y="11819"/>
                    <a:pt x="123" y="13703"/>
                  </a:cubicBezTo>
                  <a:cubicBezTo>
                    <a:pt x="-162" y="15587"/>
                    <a:pt x="28" y="17426"/>
                    <a:pt x="885" y="18804"/>
                  </a:cubicBezTo>
                  <a:cubicBezTo>
                    <a:pt x="1741" y="20183"/>
                    <a:pt x="3264" y="21102"/>
                    <a:pt x="5262" y="21286"/>
                  </a:cubicBezTo>
                  <a:cubicBezTo>
                    <a:pt x="7260" y="21470"/>
                    <a:pt x="9734" y="20919"/>
                    <a:pt x="12113" y="19770"/>
                  </a:cubicBezTo>
                  <a:cubicBezTo>
                    <a:pt x="14492" y="18621"/>
                    <a:pt x="16775" y="16874"/>
                    <a:pt x="18441" y="14760"/>
                  </a:cubicBezTo>
                  <a:cubicBezTo>
                    <a:pt x="20106" y="12646"/>
                    <a:pt x="21153" y="10164"/>
                    <a:pt x="21295" y="8096"/>
                  </a:cubicBezTo>
                  <a:cubicBezTo>
                    <a:pt x="21438" y="6028"/>
                    <a:pt x="20677" y="4374"/>
                    <a:pt x="18821" y="3179"/>
                  </a:cubicBezTo>
                  <a:cubicBezTo>
                    <a:pt x="16966" y="1984"/>
                    <a:pt x="14016" y="1249"/>
                    <a:pt x="11827" y="881"/>
                  </a:cubicBezTo>
                  <a:cubicBezTo>
                    <a:pt x="9639" y="513"/>
                    <a:pt x="8212" y="513"/>
                    <a:pt x="6784" y="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1897930" y="462087"/>
              <a:ext cx="405037" cy="396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086" fill="norm" stroke="1" extrusionOk="0">
                  <a:moveTo>
                    <a:pt x="16273" y="6490"/>
                  </a:moveTo>
                  <a:cubicBezTo>
                    <a:pt x="16273" y="5365"/>
                    <a:pt x="16273" y="4241"/>
                    <a:pt x="16328" y="3340"/>
                  </a:cubicBezTo>
                  <a:cubicBezTo>
                    <a:pt x="16383" y="2440"/>
                    <a:pt x="16494" y="1765"/>
                    <a:pt x="16217" y="1259"/>
                  </a:cubicBezTo>
                  <a:cubicBezTo>
                    <a:pt x="15940" y="753"/>
                    <a:pt x="15276" y="415"/>
                    <a:pt x="14057" y="190"/>
                  </a:cubicBezTo>
                  <a:cubicBezTo>
                    <a:pt x="12839" y="-35"/>
                    <a:pt x="11066" y="-147"/>
                    <a:pt x="9183" y="359"/>
                  </a:cubicBezTo>
                  <a:cubicBezTo>
                    <a:pt x="7300" y="865"/>
                    <a:pt x="5306" y="1990"/>
                    <a:pt x="3700" y="3622"/>
                  </a:cubicBezTo>
                  <a:cubicBezTo>
                    <a:pt x="2094" y="5253"/>
                    <a:pt x="876" y="7391"/>
                    <a:pt x="322" y="9472"/>
                  </a:cubicBezTo>
                  <a:cubicBezTo>
                    <a:pt x="-232" y="11553"/>
                    <a:pt x="-121" y="13578"/>
                    <a:pt x="1042" y="15603"/>
                  </a:cubicBezTo>
                  <a:cubicBezTo>
                    <a:pt x="2205" y="17628"/>
                    <a:pt x="4420" y="19653"/>
                    <a:pt x="6691" y="20553"/>
                  </a:cubicBezTo>
                  <a:cubicBezTo>
                    <a:pt x="8962" y="21453"/>
                    <a:pt x="11288" y="21228"/>
                    <a:pt x="13670" y="19766"/>
                  </a:cubicBezTo>
                  <a:cubicBezTo>
                    <a:pt x="16051" y="18303"/>
                    <a:pt x="18488" y="15603"/>
                    <a:pt x="19817" y="13241"/>
                  </a:cubicBezTo>
                  <a:cubicBezTo>
                    <a:pt x="21146" y="10878"/>
                    <a:pt x="21368" y="8853"/>
                    <a:pt x="21091" y="7165"/>
                  </a:cubicBezTo>
                  <a:cubicBezTo>
                    <a:pt x="20814" y="5478"/>
                    <a:pt x="20039" y="4128"/>
                    <a:pt x="18322" y="3397"/>
                  </a:cubicBezTo>
                  <a:cubicBezTo>
                    <a:pt x="16605" y="2665"/>
                    <a:pt x="13946" y="2553"/>
                    <a:pt x="11288" y="2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146839" y="595453"/>
              <a:ext cx="290400" cy="198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01" fill="norm" stroke="1" extrusionOk="0">
                  <a:moveTo>
                    <a:pt x="813" y="3566"/>
                  </a:moveTo>
                  <a:cubicBezTo>
                    <a:pt x="344" y="2202"/>
                    <a:pt x="-126" y="838"/>
                    <a:pt x="31" y="269"/>
                  </a:cubicBezTo>
                  <a:cubicBezTo>
                    <a:pt x="187" y="-299"/>
                    <a:pt x="970" y="-72"/>
                    <a:pt x="3239" y="1975"/>
                  </a:cubicBezTo>
                  <a:cubicBezTo>
                    <a:pt x="5509" y="4021"/>
                    <a:pt x="9265" y="7886"/>
                    <a:pt x="12552" y="11410"/>
                  </a:cubicBezTo>
                  <a:cubicBezTo>
                    <a:pt x="15839" y="14935"/>
                    <a:pt x="18657" y="18118"/>
                    <a:pt x="21474" y="213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318704" y="514350"/>
              <a:ext cx="55035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1012"/>
                    <a:pt x="8308" y="2025"/>
                    <a:pt x="4569" y="4444"/>
                  </a:cubicBezTo>
                  <a:cubicBezTo>
                    <a:pt x="831" y="6863"/>
                    <a:pt x="0" y="10687"/>
                    <a:pt x="0" y="13612"/>
                  </a:cubicBezTo>
                  <a:cubicBezTo>
                    <a:pt x="0" y="16538"/>
                    <a:pt x="831" y="18562"/>
                    <a:pt x="2908" y="19744"/>
                  </a:cubicBezTo>
                  <a:cubicBezTo>
                    <a:pt x="4985" y="20925"/>
                    <a:pt x="8308" y="21262"/>
                    <a:pt x="1163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457938" y="565150"/>
              <a:ext cx="163451" cy="16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76" fill="norm" stroke="1" extrusionOk="0">
                  <a:moveTo>
                    <a:pt x="6430" y="19440"/>
                  </a:moveTo>
                  <a:cubicBezTo>
                    <a:pt x="5599" y="20520"/>
                    <a:pt x="4769" y="21600"/>
                    <a:pt x="3661" y="21465"/>
                  </a:cubicBezTo>
                  <a:cubicBezTo>
                    <a:pt x="2553" y="21330"/>
                    <a:pt x="1169" y="19980"/>
                    <a:pt x="476" y="18090"/>
                  </a:cubicBezTo>
                  <a:cubicBezTo>
                    <a:pt x="-216" y="16200"/>
                    <a:pt x="-216" y="13770"/>
                    <a:pt x="892" y="11880"/>
                  </a:cubicBezTo>
                  <a:cubicBezTo>
                    <a:pt x="1999" y="9990"/>
                    <a:pt x="4215" y="8640"/>
                    <a:pt x="7122" y="8235"/>
                  </a:cubicBezTo>
                  <a:cubicBezTo>
                    <a:pt x="10030" y="7830"/>
                    <a:pt x="13630" y="8370"/>
                    <a:pt x="15846" y="8100"/>
                  </a:cubicBezTo>
                  <a:cubicBezTo>
                    <a:pt x="18061" y="7830"/>
                    <a:pt x="18892" y="6750"/>
                    <a:pt x="19584" y="5265"/>
                  </a:cubicBezTo>
                  <a:cubicBezTo>
                    <a:pt x="20276" y="3780"/>
                    <a:pt x="20830" y="1890"/>
                    <a:pt x="2138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661042" y="285750"/>
              <a:ext cx="157192" cy="33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538" fill="norm" stroke="1" extrusionOk="0">
                  <a:moveTo>
                    <a:pt x="644" y="8452"/>
                  </a:moveTo>
                  <a:cubicBezTo>
                    <a:pt x="2633" y="11672"/>
                    <a:pt x="4623" y="14892"/>
                    <a:pt x="5902" y="16837"/>
                  </a:cubicBezTo>
                  <a:cubicBezTo>
                    <a:pt x="7180" y="18783"/>
                    <a:pt x="7749" y="19453"/>
                    <a:pt x="8033" y="20124"/>
                  </a:cubicBezTo>
                  <a:cubicBezTo>
                    <a:pt x="8317" y="20795"/>
                    <a:pt x="8317" y="21466"/>
                    <a:pt x="7891" y="21533"/>
                  </a:cubicBezTo>
                  <a:cubicBezTo>
                    <a:pt x="7465" y="21600"/>
                    <a:pt x="6612" y="21063"/>
                    <a:pt x="5191" y="18917"/>
                  </a:cubicBezTo>
                  <a:cubicBezTo>
                    <a:pt x="3770" y="16770"/>
                    <a:pt x="1780" y="13014"/>
                    <a:pt x="786" y="10733"/>
                  </a:cubicBezTo>
                  <a:cubicBezTo>
                    <a:pt x="-209" y="8452"/>
                    <a:pt x="-209" y="7647"/>
                    <a:pt x="502" y="7379"/>
                  </a:cubicBezTo>
                  <a:cubicBezTo>
                    <a:pt x="1212" y="7111"/>
                    <a:pt x="2633" y="7379"/>
                    <a:pt x="5049" y="8653"/>
                  </a:cubicBezTo>
                  <a:cubicBezTo>
                    <a:pt x="7465" y="9928"/>
                    <a:pt x="10875" y="12209"/>
                    <a:pt x="13149" y="13550"/>
                  </a:cubicBezTo>
                  <a:cubicBezTo>
                    <a:pt x="15423" y="14892"/>
                    <a:pt x="16559" y="15294"/>
                    <a:pt x="17838" y="15429"/>
                  </a:cubicBezTo>
                  <a:cubicBezTo>
                    <a:pt x="19117" y="15563"/>
                    <a:pt x="20538" y="15429"/>
                    <a:pt x="20965" y="14087"/>
                  </a:cubicBezTo>
                  <a:cubicBezTo>
                    <a:pt x="21391" y="12745"/>
                    <a:pt x="20823" y="10196"/>
                    <a:pt x="19686" y="7647"/>
                  </a:cubicBezTo>
                  <a:cubicBezTo>
                    <a:pt x="18549" y="5098"/>
                    <a:pt x="16844" y="2549"/>
                    <a:pt x="1513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885555" y="412186"/>
              <a:ext cx="39992" cy="8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0835" fill="norm" stroke="1" extrusionOk="0">
                  <a:moveTo>
                    <a:pt x="1292" y="3384"/>
                  </a:moveTo>
                  <a:cubicBezTo>
                    <a:pt x="1292" y="6084"/>
                    <a:pt x="1292" y="8784"/>
                    <a:pt x="752" y="11754"/>
                  </a:cubicBezTo>
                  <a:cubicBezTo>
                    <a:pt x="212" y="14724"/>
                    <a:pt x="-868" y="17964"/>
                    <a:pt x="1292" y="19584"/>
                  </a:cubicBezTo>
                  <a:cubicBezTo>
                    <a:pt x="3452" y="21204"/>
                    <a:pt x="8852" y="21204"/>
                    <a:pt x="12632" y="19854"/>
                  </a:cubicBezTo>
                  <a:cubicBezTo>
                    <a:pt x="16412" y="18504"/>
                    <a:pt x="18572" y="15804"/>
                    <a:pt x="19652" y="13104"/>
                  </a:cubicBezTo>
                  <a:cubicBezTo>
                    <a:pt x="20732" y="10404"/>
                    <a:pt x="20732" y="7704"/>
                    <a:pt x="19112" y="5274"/>
                  </a:cubicBezTo>
                  <a:cubicBezTo>
                    <a:pt x="17492" y="2844"/>
                    <a:pt x="14252" y="684"/>
                    <a:pt x="11552" y="144"/>
                  </a:cubicBezTo>
                  <a:cubicBezTo>
                    <a:pt x="8852" y="-396"/>
                    <a:pt x="6692" y="684"/>
                    <a:pt x="4532" y="17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913488" y="317500"/>
              <a:ext cx="110538" cy="16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361" fill="norm" stroke="1" extrusionOk="0">
                  <a:moveTo>
                    <a:pt x="0" y="12623"/>
                  </a:moveTo>
                  <a:cubicBezTo>
                    <a:pt x="1630" y="11782"/>
                    <a:pt x="3260" y="10940"/>
                    <a:pt x="6113" y="11221"/>
                  </a:cubicBezTo>
                  <a:cubicBezTo>
                    <a:pt x="8966" y="11501"/>
                    <a:pt x="13042" y="12904"/>
                    <a:pt x="15691" y="14166"/>
                  </a:cubicBezTo>
                  <a:cubicBezTo>
                    <a:pt x="18340" y="15429"/>
                    <a:pt x="19562" y="16551"/>
                    <a:pt x="20377" y="17953"/>
                  </a:cubicBezTo>
                  <a:cubicBezTo>
                    <a:pt x="21192" y="19356"/>
                    <a:pt x="21600" y="21039"/>
                    <a:pt x="20989" y="21319"/>
                  </a:cubicBezTo>
                  <a:cubicBezTo>
                    <a:pt x="20377" y="21600"/>
                    <a:pt x="18747" y="20478"/>
                    <a:pt x="17728" y="17532"/>
                  </a:cubicBezTo>
                  <a:cubicBezTo>
                    <a:pt x="16709" y="14587"/>
                    <a:pt x="16302" y="9818"/>
                    <a:pt x="16709" y="6592"/>
                  </a:cubicBezTo>
                  <a:cubicBezTo>
                    <a:pt x="17117" y="3366"/>
                    <a:pt x="18340" y="1683"/>
                    <a:pt x="1956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1057188" y="228600"/>
              <a:ext cx="785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5747" y="0"/>
                  </a:moveTo>
                  <a:cubicBezTo>
                    <a:pt x="3473" y="617"/>
                    <a:pt x="1199" y="1234"/>
                    <a:pt x="347" y="3806"/>
                  </a:cubicBezTo>
                  <a:cubicBezTo>
                    <a:pt x="-506" y="6377"/>
                    <a:pt x="62" y="10903"/>
                    <a:pt x="3757" y="14194"/>
                  </a:cubicBezTo>
                  <a:cubicBezTo>
                    <a:pt x="7452" y="17486"/>
                    <a:pt x="14273" y="19543"/>
                    <a:pt x="2109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1180452" y="254507"/>
              <a:ext cx="171187" cy="15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248" fill="norm" stroke="1" extrusionOk="0">
                  <a:moveTo>
                    <a:pt x="767" y="21248"/>
                  </a:moveTo>
                  <a:cubicBezTo>
                    <a:pt x="500" y="15848"/>
                    <a:pt x="234" y="10448"/>
                    <a:pt x="100" y="6611"/>
                  </a:cubicBezTo>
                  <a:cubicBezTo>
                    <a:pt x="-33" y="2774"/>
                    <a:pt x="-33" y="501"/>
                    <a:pt x="100" y="74"/>
                  </a:cubicBezTo>
                  <a:cubicBezTo>
                    <a:pt x="234" y="-352"/>
                    <a:pt x="500" y="1069"/>
                    <a:pt x="1300" y="4195"/>
                  </a:cubicBezTo>
                  <a:cubicBezTo>
                    <a:pt x="2100" y="7322"/>
                    <a:pt x="3434" y="12153"/>
                    <a:pt x="4767" y="14995"/>
                  </a:cubicBezTo>
                  <a:cubicBezTo>
                    <a:pt x="6100" y="17837"/>
                    <a:pt x="7434" y="18690"/>
                    <a:pt x="8634" y="18690"/>
                  </a:cubicBezTo>
                  <a:cubicBezTo>
                    <a:pt x="9834" y="18690"/>
                    <a:pt x="10900" y="17837"/>
                    <a:pt x="11700" y="15564"/>
                  </a:cubicBezTo>
                  <a:cubicBezTo>
                    <a:pt x="12500" y="13290"/>
                    <a:pt x="13034" y="9595"/>
                    <a:pt x="13434" y="6895"/>
                  </a:cubicBezTo>
                  <a:cubicBezTo>
                    <a:pt x="13834" y="4195"/>
                    <a:pt x="14100" y="2490"/>
                    <a:pt x="14500" y="2774"/>
                  </a:cubicBezTo>
                  <a:cubicBezTo>
                    <a:pt x="14900" y="3059"/>
                    <a:pt x="15434" y="5332"/>
                    <a:pt x="16634" y="7748"/>
                  </a:cubicBezTo>
                  <a:cubicBezTo>
                    <a:pt x="17834" y="10164"/>
                    <a:pt x="19700" y="12722"/>
                    <a:pt x="21567" y="152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1408788" y="361950"/>
              <a:ext cx="1" cy="6985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1442665" y="190500"/>
              <a:ext cx="131224" cy="12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4798" y="12290"/>
                  </a:moveTo>
                  <a:cubicBezTo>
                    <a:pt x="4798" y="14152"/>
                    <a:pt x="4798" y="16014"/>
                    <a:pt x="3941" y="17876"/>
                  </a:cubicBezTo>
                  <a:cubicBezTo>
                    <a:pt x="3084" y="19738"/>
                    <a:pt x="1369" y="21600"/>
                    <a:pt x="512" y="21600"/>
                  </a:cubicBezTo>
                  <a:cubicBezTo>
                    <a:pt x="-345" y="21600"/>
                    <a:pt x="-345" y="19738"/>
                    <a:pt x="2226" y="16572"/>
                  </a:cubicBezTo>
                  <a:cubicBezTo>
                    <a:pt x="4798" y="13407"/>
                    <a:pt x="9941" y="8938"/>
                    <a:pt x="13541" y="5959"/>
                  </a:cubicBezTo>
                  <a:cubicBezTo>
                    <a:pt x="17141" y="2979"/>
                    <a:pt x="19198" y="1490"/>
                    <a:pt x="2125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1580238" y="83558"/>
              <a:ext cx="114301" cy="77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6" fill="norm" stroke="1" extrusionOk="0">
                  <a:moveTo>
                    <a:pt x="0" y="4721"/>
                  </a:moveTo>
                  <a:cubicBezTo>
                    <a:pt x="1600" y="3059"/>
                    <a:pt x="3200" y="1398"/>
                    <a:pt x="5000" y="567"/>
                  </a:cubicBezTo>
                  <a:cubicBezTo>
                    <a:pt x="6800" y="-264"/>
                    <a:pt x="8800" y="-264"/>
                    <a:pt x="10200" y="1121"/>
                  </a:cubicBezTo>
                  <a:cubicBezTo>
                    <a:pt x="11600" y="2505"/>
                    <a:pt x="12400" y="5274"/>
                    <a:pt x="12200" y="9151"/>
                  </a:cubicBezTo>
                  <a:cubicBezTo>
                    <a:pt x="12000" y="13028"/>
                    <a:pt x="10800" y="18013"/>
                    <a:pt x="11400" y="19674"/>
                  </a:cubicBezTo>
                  <a:cubicBezTo>
                    <a:pt x="12000" y="21336"/>
                    <a:pt x="14400" y="19674"/>
                    <a:pt x="16400" y="17736"/>
                  </a:cubicBezTo>
                  <a:cubicBezTo>
                    <a:pt x="18400" y="15798"/>
                    <a:pt x="20000" y="13582"/>
                    <a:pt x="21600" y="113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1688188" y="0"/>
              <a:ext cx="84984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10800" y="0"/>
                  </a:moveTo>
                  <a:cubicBezTo>
                    <a:pt x="10286" y="610"/>
                    <a:pt x="9771" y="1220"/>
                    <a:pt x="11829" y="2624"/>
                  </a:cubicBezTo>
                  <a:cubicBezTo>
                    <a:pt x="13886" y="4027"/>
                    <a:pt x="18514" y="6224"/>
                    <a:pt x="20057" y="8847"/>
                  </a:cubicBezTo>
                  <a:cubicBezTo>
                    <a:pt x="21600" y="11471"/>
                    <a:pt x="20057" y="14522"/>
                    <a:pt x="16200" y="16719"/>
                  </a:cubicBezTo>
                  <a:cubicBezTo>
                    <a:pt x="12343" y="18915"/>
                    <a:pt x="6171" y="202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0" y="1493951"/>
              <a:ext cx="189589" cy="156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240" fill="norm" stroke="1" extrusionOk="0">
                  <a:moveTo>
                    <a:pt x="9977" y="4088"/>
                  </a:moveTo>
                  <a:cubicBezTo>
                    <a:pt x="9017" y="3224"/>
                    <a:pt x="8057" y="2360"/>
                    <a:pt x="6737" y="1496"/>
                  </a:cubicBezTo>
                  <a:cubicBezTo>
                    <a:pt x="5417" y="632"/>
                    <a:pt x="3737" y="-232"/>
                    <a:pt x="2537" y="56"/>
                  </a:cubicBezTo>
                  <a:cubicBezTo>
                    <a:pt x="1337" y="344"/>
                    <a:pt x="617" y="1784"/>
                    <a:pt x="257" y="5096"/>
                  </a:cubicBezTo>
                  <a:cubicBezTo>
                    <a:pt x="-103" y="8408"/>
                    <a:pt x="-103" y="13592"/>
                    <a:pt x="377" y="16760"/>
                  </a:cubicBezTo>
                  <a:cubicBezTo>
                    <a:pt x="857" y="19928"/>
                    <a:pt x="1817" y="21080"/>
                    <a:pt x="2777" y="21224"/>
                  </a:cubicBezTo>
                  <a:cubicBezTo>
                    <a:pt x="3737" y="21368"/>
                    <a:pt x="4697" y="20504"/>
                    <a:pt x="5417" y="18632"/>
                  </a:cubicBezTo>
                  <a:cubicBezTo>
                    <a:pt x="6137" y="16760"/>
                    <a:pt x="6617" y="13880"/>
                    <a:pt x="6857" y="11288"/>
                  </a:cubicBezTo>
                  <a:cubicBezTo>
                    <a:pt x="7097" y="8696"/>
                    <a:pt x="7097" y="6392"/>
                    <a:pt x="7697" y="5672"/>
                  </a:cubicBezTo>
                  <a:cubicBezTo>
                    <a:pt x="8297" y="4952"/>
                    <a:pt x="9497" y="5816"/>
                    <a:pt x="11177" y="6968"/>
                  </a:cubicBezTo>
                  <a:cubicBezTo>
                    <a:pt x="12857" y="8120"/>
                    <a:pt x="15017" y="9560"/>
                    <a:pt x="16817" y="10136"/>
                  </a:cubicBezTo>
                  <a:cubicBezTo>
                    <a:pt x="18617" y="10712"/>
                    <a:pt x="20057" y="10424"/>
                    <a:pt x="21497" y="101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07038" y="1346200"/>
              <a:ext cx="2921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3716"/>
                    <a:pt x="7513" y="7432"/>
                    <a:pt x="10643" y="10800"/>
                  </a:cubicBezTo>
                  <a:cubicBezTo>
                    <a:pt x="13774" y="14168"/>
                    <a:pt x="16278" y="17187"/>
                    <a:pt x="18000" y="18929"/>
                  </a:cubicBezTo>
                  <a:cubicBezTo>
                    <a:pt x="19722" y="20671"/>
                    <a:pt x="20661" y="211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279667" y="1276349"/>
              <a:ext cx="30572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16478" y="0"/>
                  </a:moveTo>
                  <a:cubicBezTo>
                    <a:pt x="10718" y="1389"/>
                    <a:pt x="4958" y="2779"/>
                    <a:pt x="2078" y="5305"/>
                  </a:cubicBezTo>
                  <a:cubicBezTo>
                    <a:pt x="-802" y="7832"/>
                    <a:pt x="-802" y="11495"/>
                    <a:pt x="2798" y="14400"/>
                  </a:cubicBezTo>
                  <a:cubicBezTo>
                    <a:pt x="6398" y="17305"/>
                    <a:pt x="13598" y="19453"/>
                    <a:pt x="2079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386438" y="1346199"/>
              <a:ext cx="152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8900"/>
                    <a:pt x="4800" y="16200"/>
                    <a:pt x="8400" y="12600"/>
                  </a:cubicBezTo>
                  <a:cubicBezTo>
                    <a:pt x="12000" y="9000"/>
                    <a:pt x="16800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468988" y="1308100"/>
              <a:ext cx="1079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94" y="3600"/>
                    <a:pt x="3388" y="7200"/>
                    <a:pt x="6988" y="10800"/>
                  </a:cubicBezTo>
                  <a:cubicBezTo>
                    <a:pt x="10588" y="14400"/>
                    <a:pt x="16094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589638" y="1104899"/>
              <a:ext cx="2055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0" y="0"/>
                  </a:moveTo>
                  <a:cubicBezTo>
                    <a:pt x="1527" y="2989"/>
                    <a:pt x="3055" y="5977"/>
                    <a:pt x="4691" y="8898"/>
                  </a:cubicBezTo>
                  <a:cubicBezTo>
                    <a:pt x="6327" y="11819"/>
                    <a:pt x="8073" y="14672"/>
                    <a:pt x="9164" y="16506"/>
                  </a:cubicBezTo>
                  <a:cubicBezTo>
                    <a:pt x="10255" y="18340"/>
                    <a:pt x="10691" y="19155"/>
                    <a:pt x="10800" y="19223"/>
                  </a:cubicBezTo>
                  <a:cubicBezTo>
                    <a:pt x="10909" y="19291"/>
                    <a:pt x="10691" y="18611"/>
                    <a:pt x="10473" y="17525"/>
                  </a:cubicBezTo>
                  <a:cubicBezTo>
                    <a:pt x="10255" y="16438"/>
                    <a:pt x="10036" y="14943"/>
                    <a:pt x="9927" y="13789"/>
                  </a:cubicBezTo>
                  <a:cubicBezTo>
                    <a:pt x="9818" y="12634"/>
                    <a:pt x="9818" y="11819"/>
                    <a:pt x="10364" y="11275"/>
                  </a:cubicBezTo>
                  <a:cubicBezTo>
                    <a:pt x="10909" y="10732"/>
                    <a:pt x="12000" y="10460"/>
                    <a:pt x="13091" y="10325"/>
                  </a:cubicBezTo>
                  <a:cubicBezTo>
                    <a:pt x="14182" y="10189"/>
                    <a:pt x="15273" y="10189"/>
                    <a:pt x="16800" y="11140"/>
                  </a:cubicBezTo>
                  <a:cubicBezTo>
                    <a:pt x="18327" y="12091"/>
                    <a:pt x="20291" y="13992"/>
                    <a:pt x="20945" y="15555"/>
                  </a:cubicBezTo>
                  <a:cubicBezTo>
                    <a:pt x="21600" y="17117"/>
                    <a:pt x="20945" y="18340"/>
                    <a:pt x="18764" y="19291"/>
                  </a:cubicBezTo>
                  <a:cubicBezTo>
                    <a:pt x="16582" y="20242"/>
                    <a:pt x="12873" y="20921"/>
                    <a:pt x="916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990696" y="1104899"/>
              <a:ext cx="227593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705" y="21600"/>
                  </a:moveTo>
                  <a:cubicBezTo>
                    <a:pt x="1105" y="19277"/>
                    <a:pt x="505" y="16955"/>
                    <a:pt x="205" y="15097"/>
                  </a:cubicBezTo>
                  <a:cubicBezTo>
                    <a:pt x="-95" y="13239"/>
                    <a:pt x="-95" y="11845"/>
                    <a:pt x="405" y="10916"/>
                  </a:cubicBezTo>
                  <a:cubicBezTo>
                    <a:pt x="905" y="9987"/>
                    <a:pt x="1905" y="9523"/>
                    <a:pt x="3205" y="10103"/>
                  </a:cubicBezTo>
                  <a:cubicBezTo>
                    <a:pt x="4505" y="10684"/>
                    <a:pt x="6105" y="12310"/>
                    <a:pt x="7305" y="13471"/>
                  </a:cubicBezTo>
                  <a:cubicBezTo>
                    <a:pt x="8505" y="14632"/>
                    <a:pt x="9305" y="15329"/>
                    <a:pt x="10305" y="15910"/>
                  </a:cubicBezTo>
                  <a:cubicBezTo>
                    <a:pt x="11305" y="16490"/>
                    <a:pt x="12505" y="16955"/>
                    <a:pt x="14005" y="14632"/>
                  </a:cubicBezTo>
                  <a:cubicBezTo>
                    <a:pt x="15505" y="12310"/>
                    <a:pt x="17305" y="7200"/>
                    <a:pt x="18605" y="4297"/>
                  </a:cubicBezTo>
                  <a:cubicBezTo>
                    <a:pt x="19905" y="1394"/>
                    <a:pt x="20705" y="697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9806" y="2184400"/>
              <a:ext cx="217370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fill="norm" stroke="1" extrusionOk="0">
                  <a:moveTo>
                    <a:pt x="1427" y="8938"/>
                  </a:moveTo>
                  <a:cubicBezTo>
                    <a:pt x="2867" y="11470"/>
                    <a:pt x="4307" y="14003"/>
                    <a:pt x="5438" y="15865"/>
                  </a:cubicBezTo>
                  <a:cubicBezTo>
                    <a:pt x="6570" y="17727"/>
                    <a:pt x="7392" y="18919"/>
                    <a:pt x="7907" y="19887"/>
                  </a:cubicBezTo>
                  <a:cubicBezTo>
                    <a:pt x="8421" y="20855"/>
                    <a:pt x="8627" y="21600"/>
                    <a:pt x="8421" y="21600"/>
                  </a:cubicBezTo>
                  <a:cubicBezTo>
                    <a:pt x="8215" y="21600"/>
                    <a:pt x="7598" y="20855"/>
                    <a:pt x="6158" y="18695"/>
                  </a:cubicBezTo>
                  <a:cubicBezTo>
                    <a:pt x="4718" y="16535"/>
                    <a:pt x="2455" y="12960"/>
                    <a:pt x="1221" y="10577"/>
                  </a:cubicBezTo>
                  <a:cubicBezTo>
                    <a:pt x="-13" y="8193"/>
                    <a:pt x="-219" y="7001"/>
                    <a:pt x="192" y="6554"/>
                  </a:cubicBezTo>
                  <a:cubicBezTo>
                    <a:pt x="604" y="6108"/>
                    <a:pt x="1632" y="6406"/>
                    <a:pt x="4410" y="7970"/>
                  </a:cubicBezTo>
                  <a:cubicBezTo>
                    <a:pt x="7187" y="9534"/>
                    <a:pt x="11712" y="12364"/>
                    <a:pt x="14284" y="14077"/>
                  </a:cubicBezTo>
                  <a:cubicBezTo>
                    <a:pt x="16855" y="15790"/>
                    <a:pt x="17472" y="16386"/>
                    <a:pt x="18398" y="16908"/>
                  </a:cubicBezTo>
                  <a:cubicBezTo>
                    <a:pt x="19324" y="17429"/>
                    <a:pt x="20558" y="17876"/>
                    <a:pt x="20970" y="17652"/>
                  </a:cubicBezTo>
                  <a:cubicBezTo>
                    <a:pt x="21381" y="17429"/>
                    <a:pt x="20970" y="16535"/>
                    <a:pt x="19838" y="14003"/>
                  </a:cubicBezTo>
                  <a:cubicBezTo>
                    <a:pt x="18707" y="11470"/>
                    <a:pt x="16855" y="7299"/>
                    <a:pt x="15724" y="4692"/>
                  </a:cubicBezTo>
                  <a:cubicBezTo>
                    <a:pt x="14592" y="2086"/>
                    <a:pt x="14181" y="1043"/>
                    <a:pt x="1377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254267" y="2273300"/>
              <a:ext cx="67729" cy="11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31" fill="norm" stroke="1" extrusionOk="0">
                  <a:moveTo>
                    <a:pt x="9453" y="5684"/>
                  </a:moveTo>
                  <a:cubicBezTo>
                    <a:pt x="6180" y="5684"/>
                    <a:pt x="2908" y="5684"/>
                    <a:pt x="1271" y="6821"/>
                  </a:cubicBezTo>
                  <a:cubicBezTo>
                    <a:pt x="-365" y="7958"/>
                    <a:pt x="-365" y="10232"/>
                    <a:pt x="944" y="12505"/>
                  </a:cubicBezTo>
                  <a:cubicBezTo>
                    <a:pt x="2253" y="14779"/>
                    <a:pt x="4871" y="17053"/>
                    <a:pt x="7817" y="18758"/>
                  </a:cubicBezTo>
                  <a:cubicBezTo>
                    <a:pt x="10762" y="20463"/>
                    <a:pt x="14035" y="21600"/>
                    <a:pt x="16653" y="21411"/>
                  </a:cubicBezTo>
                  <a:cubicBezTo>
                    <a:pt x="19271" y="21221"/>
                    <a:pt x="21235" y="19705"/>
                    <a:pt x="20908" y="17053"/>
                  </a:cubicBezTo>
                  <a:cubicBezTo>
                    <a:pt x="20580" y="14400"/>
                    <a:pt x="17962" y="10611"/>
                    <a:pt x="15999" y="7579"/>
                  </a:cubicBezTo>
                  <a:cubicBezTo>
                    <a:pt x="14035" y="4547"/>
                    <a:pt x="12726" y="2274"/>
                    <a:pt x="1141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310238" y="2146300"/>
              <a:ext cx="144342" cy="15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53" fill="norm" stroke="1" extrusionOk="0">
                  <a:moveTo>
                    <a:pt x="0" y="15762"/>
                  </a:moveTo>
                  <a:cubicBezTo>
                    <a:pt x="939" y="14595"/>
                    <a:pt x="1878" y="13427"/>
                    <a:pt x="4226" y="12989"/>
                  </a:cubicBezTo>
                  <a:cubicBezTo>
                    <a:pt x="6574" y="12551"/>
                    <a:pt x="10330" y="12843"/>
                    <a:pt x="13148" y="13573"/>
                  </a:cubicBezTo>
                  <a:cubicBezTo>
                    <a:pt x="15965" y="14303"/>
                    <a:pt x="17843" y="15470"/>
                    <a:pt x="19252" y="17076"/>
                  </a:cubicBezTo>
                  <a:cubicBezTo>
                    <a:pt x="20661" y="18681"/>
                    <a:pt x="21600" y="20724"/>
                    <a:pt x="21287" y="21162"/>
                  </a:cubicBezTo>
                  <a:cubicBezTo>
                    <a:pt x="20974" y="21600"/>
                    <a:pt x="19409" y="20432"/>
                    <a:pt x="17843" y="18243"/>
                  </a:cubicBezTo>
                  <a:cubicBezTo>
                    <a:pt x="16278" y="16054"/>
                    <a:pt x="14713" y="12843"/>
                    <a:pt x="14557" y="9632"/>
                  </a:cubicBezTo>
                  <a:cubicBezTo>
                    <a:pt x="14400" y="6422"/>
                    <a:pt x="15652" y="3211"/>
                    <a:pt x="1690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480468" y="1975213"/>
              <a:ext cx="166321" cy="312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48" fill="norm" stroke="1" extrusionOk="0">
                  <a:moveTo>
                    <a:pt x="5079" y="407"/>
                  </a:moveTo>
                  <a:cubicBezTo>
                    <a:pt x="3712" y="119"/>
                    <a:pt x="2345" y="-169"/>
                    <a:pt x="1388" y="119"/>
                  </a:cubicBezTo>
                  <a:cubicBezTo>
                    <a:pt x="431" y="407"/>
                    <a:pt x="-116" y="1271"/>
                    <a:pt x="21" y="3935"/>
                  </a:cubicBezTo>
                  <a:cubicBezTo>
                    <a:pt x="157" y="6599"/>
                    <a:pt x="978" y="11063"/>
                    <a:pt x="3028" y="14303"/>
                  </a:cubicBezTo>
                  <a:cubicBezTo>
                    <a:pt x="5079" y="17543"/>
                    <a:pt x="8360" y="19559"/>
                    <a:pt x="11641" y="20495"/>
                  </a:cubicBezTo>
                  <a:cubicBezTo>
                    <a:pt x="14922" y="21431"/>
                    <a:pt x="18203" y="21287"/>
                    <a:pt x="21484" y="211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605741" y="1995454"/>
              <a:ext cx="180748" cy="163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97" fill="norm" stroke="1" extrusionOk="0">
                  <a:moveTo>
                    <a:pt x="6377" y="5612"/>
                  </a:moveTo>
                  <a:cubicBezTo>
                    <a:pt x="6377" y="3674"/>
                    <a:pt x="6377" y="1735"/>
                    <a:pt x="5749" y="766"/>
                  </a:cubicBezTo>
                  <a:cubicBezTo>
                    <a:pt x="5121" y="-203"/>
                    <a:pt x="3866" y="-203"/>
                    <a:pt x="2861" y="489"/>
                  </a:cubicBezTo>
                  <a:cubicBezTo>
                    <a:pt x="1856" y="1182"/>
                    <a:pt x="1103" y="2566"/>
                    <a:pt x="600" y="5612"/>
                  </a:cubicBezTo>
                  <a:cubicBezTo>
                    <a:pt x="98" y="8659"/>
                    <a:pt x="-153" y="13366"/>
                    <a:pt x="98" y="16412"/>
                  </a:cubicBezTo>
                  <a:cubicBezTo>
                    <a:pt x="349" y="19459"/>
                    <a:pt x="1103" y="20843"/>
                    <a:pt x="2610" y="21120"/>
                  </a:cubicBezTo>
                  <a:cubicBezTo>
                    <a:pt x="4117" y="21397"/>
                    <a:pt x="6377" y="20566"/>
                    <a:pt x="7759" y="18212"/>
                  </a:cubicBezTo>
                  <a:cubicBezTo>
                    <a:pt x="9140" y="15859"/>
                    <a:pt x="9642" y="11982"/>
                    <a:pt x="9768" y="9212"/>
                  </a:cubicBezTo>
                  <a:cubicBezTo>
                    <a:pt x="9894" y="6443"/>
                    <a:pt x="9642" y="4782"/>
                    <a:pt x="9517" y="4782"/>
                  </a:cubicBezTo>
                  <a:cubicBezTo>
                    <a:pt x="9391" y="4782"/>
                    <a:pt x="9391" y="6443"/>
                    <a:pt x="10773" y="9212"/>
                  </a:cubicBezTo>
                  <a:cubicBezTo>
                    <a:pt x="12154" y="11982"/>
                    <a:pt x="14917" y="15859"/>
                    <a:pt x="16926" y="18074"/>
                  </a:cubicBezTo>
                  <a:cubicBezTo>
                    <a:pt x="18935" y="20289"/>
                    <a:pt x="20191" y="20843"/>
                    <a:pt x="21447" y="213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776687" y="1921933"/>
              <a:ext cx="168552" cy="22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6110" y="21600"/>
                  </a:moveTo>
                  <a:cubicBezTo>
                    <a:pt x="5300" y="16913"/>
                    <a:pt x="4490" y="12226"/>
                    <a:pt x="3815" y="9272"/>
                  </a:cubicBezTo>
                  <a:cubicBezTo>
                    <a:pt x="3140" y="6317"/>
                    <a:pt x="2600" y="5094"/>
                    <a:pt x="2060" y="3974"/>
                  </a:cubicBezTo>
                  <a:cubicBezTo>
                    <a:pt x="1520" y="2853"/>
                    <a:pt x="980" y="1834"/>
                    <a:pt x="575" y="1936"/>
                  </a:cubicBezTo>
                  <a:cubicBezTo>
                    <a:pt x="170" y="2038"/>
                    <a:pt x="-100" y="3260"/>
                    <a:pt x="35" y="4891"/>
                  </a:cubicBezTo>
                  <a:cubicBezTo>
                    <a:pt x="170" y="6521"/>
                    <a:pt x="710" y="8558"/>
                    <a:pt x="1520" y="10189"/>
                  </a:cubicBezTo>
                  <a:cubicBezTo>
                    <a:pt x="2330" y="11819"/>
                    <a:pt x="3410" y="13042"/>
                    <a:pt x="4625" y="13857"/>
                  </a:cubicBezTo>
                  <a:cubicBezTo>
                    <a:pt x="5840" y="14672"/>
                    <a:pt x="7190" y="15079"/>
                    <a:pt x="8270" y="14468"/>
                  </a:cubicBezTo>
                  <a:cubicBezTo>
                    <a:pt x="9350" y="13857"/>
                    <a:pt x="10160" y="12226"/>
                    <a:pt x="10430" y="9985"/>
                  </a:cubicBezTo>
                  <a:cubicBezTo>
                    <a:pt x="10700" y="7743"/>
                    <a:pt x="10430" y="4891"/>
                    <a:pt x="10160" y="2955"/>
                  </a:cubicBezTo>
                  <a:cubicBezTo>
                    <a:pt x="9890" y="1019"/>
                    <a:pt x="9620" y="0"/>
                    <a:pt x="9485" y="0"/>
                  </a:cubicBezTo>
                  <a:cubicBezTo>
                    <a:pt x="9350" y="0"/>
                    <a:pt x="9350" y="1019"/>
                    <a:pt x="10565" y="2445"/>
                  </a:cubicBezTo>
                  <a:cubicBezTo>
                    <a:pt x="11780" y="3872"/>
                    <a:pt x="14210" y="5706"/>
                    <a:pt x="16235" y="6725"/>
                  </a:cubicBezTo>
                  <a:cubicBezTo>
                    <a:pt x="18260" y="7743"/>
                    <a:pt x="19880" y="7947"/>
                    <a:pt x="21500" y="81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964288" y="1885949"/>
              <a:ext cx="76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989688" y="1854200"/>
              <a:ext cx="762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274"/>
                    <a:pt x="0" y="4547"/>
                    <a:pt x="3600" y="8147"/>
                  </a:cubicBezTo>
                  <a:cubicBezTo>
                    <a:pt x="7200" y="11747"/>
                    <a:pt x="14400" y="166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1034138" y="1714500"/>
              <a:ext cx="164250" cy="196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16" fill="norm" stroke="1" extrusionOk="0">
                  <a:moveTo>
                    <a:pt x="0" y="0"/>
                  </a:moveTo>
                  <a:cubicBezTo>
                    <a:pt x="2769" y="5745"/>
                    <a:pt x="5538" y="11489"/>
                    <a:pt x="7477" y="15281"/>
                  </a:cubicBezTo>
                  <a:cubicBezTo>
                    <a:pt x="9415" y="19072"/>
                    <a:pt x="10523" y="20911"/>
                    <a:pt x="11077" y="21255"/>
                  </a:cubicBezTo>
                  <a:cubicBezTo>
                    <a:pt x="11631" y="21600"/>
                    <a:pt x="11631" y="20451"/>
                    <a:pt x="11631" y="18728"/>
                  </a:cubicBezTo>
                  <a:cubicBezTo>
                    <a:pt x="11631" y="17004"/>
                    <a:pt x="11631" y="14706"/>
                    <a:pt x="11631" y="12983"/>
                  </a:cubicBezTo>
                  <a:cubicBezTo>
                    <a:pt x="11631" y="11260"/>
                    <a:pt x="11631" y="10111"/>
                    <a:pt x="12462" y="9306"/>
                  </a:cubicBezTo>
                  <a:cubicBezTo>
                    <a:pt x="13292" y="8502"/>
                    <a:pt x="14954" y="8043"/>
                    <a:pt x="16615" y="8732"/>
                  </a:cubicBezTo>
                  <a:cubicBezTo>
                    <a:pt x="18277" y="9421"/>
                    <a:pt x="19938" y="11260"/>
                    <a:pt x="20769" y="12868"/>
                  </a:cubicBezTo>
                  <a:cubicBezTo>
                    <a:pt x="21600" y="14477"/>
                    <a:pt x="21600" y="15855"/>
                    <a:pt x="21323" y="17119"/>
                  </a:cubicBezTo>
                  <a:cubicBezTo>
                    <a:pt x="21046" y="18383"/>
                    <a:pt x="20492" y="19532"/>
                    <a:pt x="18554" y="19762"/>
                  </a:cubicBezTo>
                  <a:cubicBezTo>
                    <a:pt x="16615" y="19991"/>
                    <a:pt x="13292" y="19302"/>
                    <a:pt x="9969" y="186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1250038" y="1841500"/>
              <a:ext cx="12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1407568" y="1567474"/>
              <a:ext cx="185371" cy="166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84" fill="norm" stroke="1" extrusionOk="0">
                  <a:moveTo>
                    <a:pt x="8978" y="5794"/>
                  </a:moveTo>
                  <a:cubicBezTo>
                    <a:pt x="7505" y="3634"/>
                    <a:pt x="6032" y="1474"/>
                    <a:pt x="4682" y="529"/>
                  </a:cubicBezTo>
                  <a:cubicBezTo>
                    <a:pt x="3332" y="-416"/>
                    <a:pt x="2105" y="-146"/>
                    <a:pt x="1246" y="1744"/>
                  </a:cubicBezTo>
                  <a:cubicBezTo>
                    <a:pt x="387" y="3634"/>
                    <a:pt x="-104" y="7144"/>
                    <a:pt x="19" y="10384"/>
                  </a:cubicBezTo>
                  <a:cubicBezTo>
                    <a:pt x="141" y="13624"/>
                    <a:pt x="878" y="16594"/>
                    <a:pt x="1737" y="18484"/>
                  </a:cubicBezTo>
                  <a:cubicBezTo>
                    <a:pt x="2596" y="20374"/>
                    <a:pt x="3578" y="21184"/>
                    <a:pt x="4682" y="21184"/>
                  </a:cubicBezTo>
                  <a:cubicBezTo>
                    <a:pt x="5787" y="21184"/>
                    <a:pt x="7014" y="20374"/>
                    <a:pt x="7873" y="17944"/>
                  </a:cubicBezTo>
                  <a:cubicBezTo>
                    <a:pt x="8732" y="15514"/>
                    <a:pt x="9223" y="11464"/>
                    <a:pt x="9223" y="8224"/>
                  </a:cubicBezTo>
                  <a:cubicBezTo>
                    <a:pt x="9223" y="4984"/>
                    <a:pt x="8732" y="2554"/>
                    <a:pt x="8978" y="1744"/>
                  </a:cubicBezTo>
                  <a:cubicBezTo>
                    <a:pt x="9223" y="934"/>
                    <a:pt x="10205" y="1744"/>
                    <a:pt x="11801" y="2824"/>
                  </a:cubicBezTo>
                  <a:cubicBezTo>
                    <a:pt x="13396" y="3904"/>
                    <a:pt x="15605" y="5254"/>
                    <a:pt x="17323" y="5659"/>
                  </a:cubicBezTo>
                  <a:cubicBezTo>
                    <a:pt x="19041" y="6064"/>
                    <a:pt x="20269" y="5524"/>
                    <a:pt x="21496" y="49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1425394" y="1371599"/>
              <a:ext cx="180245" cy="95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132" fill="norm" stroke="1" extrusionOk="0">
                  <a:moveTo>
                    <a:pt x="290" y="7043"/>
                  </a:moveTo>
                  <a:cubicBezTo>
                    <a:pt x="39" y="4696"/>
                    <a:pt x="-212" y="2348"/>
                    <a:pt x="290" y="1174"/>
                  </a:cubicBezTo>
                  <a:cubicBezTo>
                    <a:pt x="793" y="0"/>
                    <a:pt x="2048" y="0"/>
                    <a:pt x="3555" y="0"/>
                  </a:cubicBezTo>
                  <a:cubicBezTo>
                    <a:pt x="5062" y="0"/>
                    <a:pt x="6821" y="0"/>
                    <a:pt x="8076" y="2583"/>
                  </a:cubicBezTo>
                  <a:cubicBezTo>
                    <a:pt x="9332" y="5165"/>
                    <a:pt x="10086" y="10330"/>
                    <a:pt x="10211" y="14087"/>
                  </a:cubicBezTo>
                  <a:cubicBezTo>
                    <a:pt x="10337" y="17843"/>
                    <a:pt x="9835" y="20191"/>
                    <a:pt x="10337" y="20896"/>
                  </a:cubicBezTo>
                  <a:cubicBezTo>
                    <a:pt x="10839" y="21600"/>
                    <a:pt x="12346" y="20661"/>
                    <a:pt x="14355" y="19017"/>
                  </a:cubicBezTo>
                  <a:cubicBezTo>
                    <a:pt x="16365" y="17374"/>
                    <a:pt x="18876" y="15026"/>
                    <a:pt x="21388" y="126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1666621" y="1390649"/>
              <a:ext cx="154918" cy="19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46" fill="norm" stroke="1" extrusionOk="0">
                  <a:moveTo>
                    <a:pt x="2098" y="8452"/>
                  </a:moveTo>
                  <a:cubicBezTo>
                    <a:pt x="3558" y="11504"/>
                    <a:pt x="5017" y="14557"/>
                    <a:pt x="5455" y="16670"/>
                  </a:cubicBezTo>
                  <a:cubicBezTo>
                    <a:pt x="5893" y="18783"/>
                    <a:pt x="5309" y="19957"/>
                    <a:pt x="4287" y="20661"/>
                  </a:cubicBezTo>
                  <a:cubicBezTo>
                    <a:pt x="3266" y="21365"/>
                    <a:pt x="1806" y="21600"/>
                    <a:pt x="931" y="21013"/>
                  </a:cubicBezTo>
                  <a:cubicBezTo>
                    <a:pt x="55" y="20426"/>
                    <a:pt x="-237" y="19017"/>
                    <a:pt x="201" y="17022"/>
                  </a:cubicBezTo>
                  <a:cubicBezTo>
                    <a:pt x="639" y="15026"/>
                    <a:pt x="1806" y="12443"/>
                    <a:pt x="5455" y="9509"/>
                  </a:cubicBezTo>
                  <a:cubicBezTo>
                    <a:pt x="9104" y="6574"/>
                    <a:pt x="15233" y="3287"/>
                    <a:pt x="2136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1713588" y="1201160"/>
              <a:ext cx="165101" cy="87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1" fill="norm" stroke="1" extrusionOk="0">
                  <a:moveTo>
                    <a:pt x="0" y="10309"/>
                  </a:moveTo>
                  <a:cubicBezTo>
                    <a:pt x="277" y="7797"/>
                    <a:pt x="554" y="5286"/>
                    <a:pt x="1385" y="3527"/>
                  </a:cubicBezTo>
                  <a:cubicBezTo>
                    <a:pt x="2215" y="1769"/>
                    <a:pt x="3600" y="765"/>
                    <a:pt x="5123" y="262"/>
                  </a:cubicBezTo>
                  <a:cubicBezTo>
                    <a:pt x="6646" y="-240"/>
                    <a:pt x="8308" y="-240"/>
                    <a:pt x="9415" y="2272"/>
                  </a:cubicBezTo>
                  <a:cubicBezTo>
                    <a:pt x="10523" y="4783"/>
                    <a:pt x="11077" y="9807"/>
                    <a:pt x="11077" y="13574"/>
                  </a:cubicBezTo>
                  <a:cubicBezTo>
                    <a:pt x="11077" y="17341"/>
                    <a:pt x="10523" y="19853"/>
                    <a:pt x="10938" y="20607"/>
                  </a:cubicBezTo>
                  <a:cubicBezTo>
                    <a:pt x="11354" y="21360"/>
                    <a:pt x="12738" y="20355"/>
                    <a:pt x="14677" y="17844"/>
                  </a:cubicBezTo>
                  <a:cubicBezTo>
                    <a:pt x="16615" y="15332"/>
                    <a:pt x="19108" y="11313"/>
                    <a:pt x="21600" y="72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1840588" y="1136649"/>
              <a:ext cx="185688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600" fill="norm" stroke="1" extrusionOk="0">
                  <a:moveTo>
                    <a:pt x="0" y="0"/>
                  </a:moveTo>
                  <a:cubicBezTo>
                    <a:pt x="2880" y="562"/>
                    <a:pt x="5760" y="1125"/>
                    <a:pt x="9120" y="2756"/>
                  </a:cubicBezTo>
                  <a:cubicBezTo>
                    <a:pt x="12480" y="4388"/>
                    <a:pt x="16320" y="7088"/>
                    <a:pt x="18600" y="9844"/>
                  </a:cubicBezTo>
                  <a:cubicBezTo>
                    <a:pt x="20880" y="12600"/>
                    <a:pt x="21600" y="15413"/>
                    <a:pt x="20640" y="17381"/>
                  </a:cubicBezTo>
                  <a:cubicBezTo>
                    <a:pt x="19680" y="19350"/>
                    <a:pt x="17040" y="20475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70" name="Drawing"/>
          <p:cNvGrpSpPr/>
          <p:nvPr/>
        </p:nvGrpSpPr>
        <p:grpSpPr>
          <a:xfrm>
            <a:off x="982133" y="4800600"/>
            <a:ext cx="11515616" cy="4843403"/>
            <a:chOff x="0" y="0"/>
            <a:chExt cx="11515614" cy="4843402"/>
          </a:xfrm>
        </p:grpSpPr>
        <p:sp>
          <p:nvSpPr>
            <p:cNvPr id="566" name="Line"/>
            <p:cNvSpPr/>
            <p:nvPr/>
          </p:nvSpPr>
          <p:spPr>
            <a:xfrm>
              <a:off x="125109" y="526767"/>
              <a:ext cx="238958" cy="168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0745" fill="norm" stroke="1" extrusionOk="0">
                  <a:moveTo>
                    <a:pt x="12864" y="5500"/>
                  </a:moveTo>
                  <a:cubicBezTo>
                    <a:pt x="11537" y="3678"/>
                    <a:pt x="10211" y="1856"/>
                    <a:pt x="8506" y="815"/>
                  </a:cubicBezTo>
                  <a:cubicBezTo>
                    <a:pt x="6801" y="-226"/>
                    <a:pt x="4716" y="-486"/>
                    <a:pt x="3106" y="1336"/>
                  </a:cubicBezTo>
                  <a:cubicBezTo>
                    <a:pt x="1495" y="3157"/>
                    <a:pt x="358" y="7061"/>
                    <a:pt x="74" y="10704"/>
                  </a:cubicBezTo>
                  <a:cubicBezTo>
                    <a:pt x="-210" y="14348"/>
                    <a:pt x="358" y="17731"/>
                    <a:pt x="1116" y="19422"/>
                  </a:cubicBezTo>
                  <a:cubicBezTo>
                    <a:pt x="1874" y="21114"/>
                    <a:pt x="2822" y="21114"/>
                    <a:pt x="3958" y="19813"/>
                  </a:cubicBezTo>
                  <a:cubicBezTo>
                    <a:pt x="5095" y="18512"/>
                    <a:pt x="6422" y="15909"/>
                    <a:pt x="7274" y="13307"/>
                  </a:cubicBezTo>
                  <a:cubicBezTo>
                    <a:pt x="8127" y="10704"/>
                    <a:pt x="8506" y="8102"/>
                    <a:pt x="8695" y="6150"/>
                  </a:cubicBezTo>
                  <a:cubicBezTo>
                    <a:pt x="8885" y="4198"/>
                    <a:pt x="8885" y="2897"/>
                    <a:pt x="9074" y="2897"/>
                  </a:cubicBezTo>
                  <a:cubicBezTo>
                    <a:pt x="9264" y="2897"/>
                    <a:pt x="9643" y="4198"/>
                    <a:pt x="10116" y="6150"/>
                  </a:cubicBezTo>
                  <a:cubicBezTo>
                    <a:pt x="10590" y="8102"/>
                    <a:pt x="11158" y="10704"/>
                    <a:pt x="13053" y="12396"/>
                  </a:cubicBezTo>
                  <a:cubicBezTo>
                    <a:pt x="14948" y="14087"/>
                    <a:pt x="18169" y="14868"/>
                    <a:pt x="21390" y="15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332316" y="501650"/>
              <a:ext cx="8079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600" fill="norm" stroke="1" extrusionOk="0">
                  <a:moveTo>
                    <a:pt x="3240" y="1271"/>
                  </a:moveTo>
                  <a:cubicBezTo>
                    <a:pt x="5400" y="635"/>
                    <a:pt x="7560" y="0"/>
                    <a:pt x="9720" y="0"/>
                  </a:cubicBezTo>
                  <a:cubicBezTo>
                    <a:pt x="11880" y="0"/>
                    <a:pt x="14040" y="635"/>
                    <a:pt x="16470" y="2859"/>
                  </a:cubicBezTo>
                  <a:cubicBezTo>
                    <a:pt x="18900" y="5082"/>
                    <a:pt x="21600" y="8894"/>
                    <a:pt x="20250" y="12176"/>
                  </a:cubicBezTo>
                  <a:cubicBezTo>
                    <a:pt x="18900" y="15459"/>
                    <a:pt x="13500" y="18212"/>
                    <a:pt x="9450" y="19694"/>
                  </a:cubicBezTo>
                  <a:cubicBezTo>
                    <a:pt x="5400" y="21176"/>
                    <a:pt x="2700" y="213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0" y="467783"/>
              <a:ext cx="122767" cy="25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310" y="1785"/>
                  </a:moveTo>
                  <a:cubicBezTo>
                    <a:pt x="8938" y="893"/>
                    <a:pt x="8566" y="0"/>
                    <a:pt x="7634" y="0"/>
                  </a:cubicBezTo>
                  <a:cubicBezTo>
                    <a:pt x="6703" y="0"/>
                    <a:pt x="5214" y="893"/>
                    <a:pt x="3538" y="3481"/>
                  </a:cubicBezTo>
                  <a:cubicBezTo>
                    <a:pt x="1862" y="6069"/>
                    <a:pt x="0" y="10354"/>
                    <a:pt x="0" y="13299"/>
                  </a:cubicBezTo>
                  <a:cubicBezTo>
                    <a:pt x="0" y="16245"/>
                    <a:pt x="1862" y="17851"/>
                    <a:pt x="5772" y="19012"/>
                  </a:cubicBezTo>
                  <a:cubicBezTo>
                    <a:pt x="9683" y="20172"/>
                    <a:pt x="15641" y="20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785547" y="540758"/>
              <a:ext cx="278543" cy="32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45" fill="norm" stroke="1" extrusionOk="0">
                  <a:moveTo>
                    <a:pt x="4655" y="1627"/>
                  </a:moveTo>
                  <a:cubicBezTo>
                    <a:pt x="7073" y="1486"/>
                    <a:pt x="9491" y="1345"/>
                    <a:pt x="11828" y="1062"/>
                  </a:cubicBezTo>
                  <a:cubicBezTo>
                    <a:pt x="14165" y="780"/>
                    <a:pt x="16422" y="357"/>
                    <a:pt x="17953" y="145"/>
                  </a:cubicBezTo>
                  <a:cubicBezTo>
                    <a:pt x="19485" y="-67"/>
                    <a:pt x="20291" y="-67"/>
                    <a:pt x="20774" y="286"/>
                  </a:cubicBezTo>
                  <a:cubicBezTo>
                    <a:pt x="21258" y="639"/>
                    <a:pt x="21419" y="1345"/>
                    <a:pt x="20855" y="2262"/>
                  </a:cubicBezTo>
                  <a:cubicBezTo>
                    <a:pt x="20291" y="3180"/>
                    <a:pt x="19001" y="4309"/>
                    <a:pt x="16503" y="6286"/>
                  </a:cubicBezTo>
                  <a:cubicBezTo>
                    <a:pt x="14004" y="8262"/>
                    <a:pt x="10297" y="11086"/>
                    <a:pt x="7476" y="13415"/>
                  </a:cubicBezTo>
                  <a:cubicBezTo>
                    <a:pt x="4655" y="15745"/>
                    <a:pt x="2720" y="17580"/>
                    <a:pt x="1512" y="18851"/>
                  </a:cubicBezTo>
                  <a:cubicBezTo>
                    <a:pt x="303" y="20121"/>
                    <a:pt x="-181" y="20827"/>
                    <a:pt x="61" y="21180"/>
                  </a:cubicBezTo>
                  <a:cubicBezTo>
                    <a:pt x="303" y="21533"/>
                    <a:pt x="1270" y="21533"/>
                    <a:pt x="3607" y="21180"/>
                  </a:cubicBezTo>
                  <a:cubicBezTo>
                    <a:pt x="5944" y="20827"/>
                    <a:pt x="9652" y="20121"/>
                    <a:pt x="12312" y="19909"/>
                  </a:cubicBezTo>
                  <a:cubicBezTo>
                    <a:pt x="14971" y="19698"/>
                    <a:pt x="16583" y="19980"/>
                    <a:pt x="18195" y="20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1063510" y="842347"/>
              <a:ext cx="71419" cy="163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4" h="21120" fill="norm" stroke="1" extrusionOk="0">
                  <a:moveTo>
                    <a:pt x="14132" y="3566"/>
                  </a:moveTo>
                  <a:cubicBezTo>
                    <a:pt x="13532" y="2199"/>
                    <a:pt x="12932" y="832"/>
                    <a:pt x="11132" y="285"/>
                  </a:cubicBezTo>
                  <a:cubicBezTo>
                    <a:pt x="9332" y="-262"/>
                    <a:pt x="6332" y="11"/>
                    <a:pt x="4532" y="832"/>
                  </a:cubicBezTo>
                  <a:cubicBezTo>
                    <a:pt x="2732" y="1652"/>
                    <a:pt x="2132" y="3019"/>
                    <a:pt x="2732" y="4249"/>
                  </a:cubicBezTo>
                  <a:cubicBezTo>
                    <a:pt x="3332" y="5480"/>
                    <a:pt x="5132" y="6573"/>
                    <a:pt x="8732" y="8761"/>
                  </a:cubicBezTo>
                  <a:cubicBezTo>
                    <a:pt x="12332" y="10948"/>
                    <a:pt x="17732" y="14229"/>
                    <a:pt x="19532" y="16416"/>
                  </a:cubicBezTo>
                  <a:cubicBezTo>
                    <a:pt x="21332" y="18604"/>
                    <a:pt x="19532" y="19697"/>
                    <a:pt x="16232" y="20381"/>
                  </a:cubicBezTo>
                  <a:cubicBezTo>
                    <a:pt x="12932" y="21065"/>
                    <a:pt x="8132" y="21338"/>
                    <a:pt x="4832" y="20928"/>
                  </a:cubicBezTo>
                  <a:cubicBezTo>
                    <a:pt x="1532" y="20518"/>
                    <a:pt x="-268" y="19424"/>
                    <a:pt x="32" y="18330"/>
                  </a:cubicBezTo>
                  <a:cubicBezTo>
                    <a:pt x="332" y="17237"/>
                    <a:pt x="2732" y="16143"/>
                    <a:pt x="5132" y="15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1202266" y="717550"/>
              <a:ext cx="57151" cy="314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12000" y="0"/>
                  </a:moveTo>
                  <a:cubicBezTo>
                    <a:pt x="9600" y="1440"/>
                    <a:pt x="7200" y="2880"/>
                    <a:pt x="5200" y="5400"/>
                  </a:cubicBezTo>
                  <a:cubicBezTo>
                    <a:pt x="3200" y="7920"/>
                    <a:pt x="1600" y="11520"/>
                    <a:pt x="800" y="13896"/>
                  </a:cubicBezTo>
                  <a:cubicBezTo>
                    <a:pt x="0" y="16272"/>
                    <a:pt x="0" y="17424"/>
                    <a:pt x="0" y="18360"/>
                  </a:cubicBezTo>
                  <a:cubicBezTo>
                    <a:pt x="0" y="19296"/>
                    <a:pt x="0" y="20016"/>
                    <a:pt x="1600" y="20592"/>
                  </a:cubicBezTo>
                  <a:cubicBezTo>
                    <a:pt x="3200" y="21168"/>
                    <a:pt x="6400" y="21600"/>
                    <a:pt x="10000" y="21312"/>
                  </a:cubicBezTo>
                  <a:cubicBezTo>
                    <a:pt x="13600" y="21024"/>
                    <a:pt x="17600" y="20016"/>
                    <a:pt x="21600" y="1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1183216" y="882650"/>
              <a:ext cx="82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1278971" y="880205"/>
              <a:ext cx="120146" cy="112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934" fill="norm" stroke="1" extrusionOk="0">
                  <a:moveTo>
                    <a:pt x="10142" y="453"/>
                  </a:moveTo>
                  <a:cubicBezTo>
                    <a:pt x="8247" y="61"/>
                    <a:pt x="6352" y="-332"/>
                    <a:pt x="4836" y="453"/>
                  </a:cubicBezTo>
                  <a:cubicBezTo>
                    <a:pt x="3321" y="1239"/>
                    <a:pt x="2184" y="3203"/>
                    <a:pt x="1426" y="5166"/>
                  </a:cubicBezTo>
                  <a:cubicBezTo>
                    <a:pt x="668" y="7130"/>
                    <a:pt x="289" y="9093"/>
                    <a:pt x="99" y="11253"/>
                  </a:cubicBezTo>
                  <a:cubicBezTo>
                    <a:pt x="-90" y="13413"/>
                    <a:pt x="-90" y="15770"/>
                    <a:pt x="857" y="16752"/>
                  </a:cubicBezTo>
                  <a:cubicBezTo>
                    <a:pt x="1805" y="17733"/>
                    <a:pt x="3699" y="17341"/>
                    <a:pt x="5215" y="15966"/>
                  </a:cubicBezTo>
                  <a:cubicBezTo>
                    <a:pt x="6731" y="14592"/>
                    <a:pt x="7868" y="12235"/>
                    <a:pt x="8815" y="10075"/>
                  </a:cubicBezTo>
                  <a:cubicBezTo>
                    <a:pt x="9763" y="7915"/>
                    <a:pt x="10521" y="5952"/>
                    <a:pt x="11089" y="6148"/>
                  </a:cubicBezTo>
                  <a:cubicBezTo>
                    <a:pt x="11657" y="6344"/>
                    <a:pt x="12036" y="8701"/>
                    <a:pt x="12226" y="11450"/>
                  </a:cubicBezTo>
                  <a:cubicBezTo>
                    <a:pt x="12415" y="14199"/>
                    <a:pt x="12415" y="17341"/>
                    <a:pt x="13363" y="19108"/>
                  </a:cubicBezTo>
                  <a:cubicBezTo>
                    <a:pt x="14310" y="20875"/>
                    <a:pt x="16205" y="21268"/>
                    <a:pt x="17721" y="20679"/>
                  </a:cubicBezTo>
                  <a:cubicBezTo>
                    <a:pt x="19236" y="20090"/>
                    <a:pt x="20373" y="18519"/>
                    <a:pt x="21510" y="16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450279" y="692150"/>
              <a:ext cx="50438" cy="29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18" fill="norm" stroke="1" extrusionOk="0">
                  <a:moveTo>
                    <a:pt x="2546" y="0"/>
                  </a:moveTo>
                  <a:cubicBezTo>
                    <a:pt x="1646" y="5246"/>
                    <a:pt x="746" y="10491"/>
                    <a:pt x="296" y="13654"/>
                  </a:cubicBezTo>
                  <a:cubicBezTo>
                    <a:pt x="-154" y="16817"/>
                    <a:pt x="-154" y="17897"/>
                    <a:pt x="746" y="18977"/>
                  </a:cubicBezTo>
                  <a:cubicBezTo>
                    <a:pt x="1646" y="20057"/>
                    <a:pt x="3446" y="21137"/>
                    <a:pt x="6146" y="21369"/>
                  </a:cubicBezTo>
                  <a:cubicBezTo>
                    <a:pt x="8846" y="21600"/>
                    <a:pt x="12446" y="20983"/>
                    <a:pt x="15146" y="20134"/>
                  </a:cubicBezTo>
                  <a:cubicBezTo>
                    <a:pt x="17846" y="19286"/>
                    <a:pt x="19646" y="18206"/>
                    <a:pt x="21446" y="17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1424516" y="857249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869016" y="67310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0"/>
                    <a:pt x="11520" y="0"/>
                    <a:pt x="15120" y="3600"/>
                  </a:cubicBezTo>
                  <a:cubicBezTo>
                    <a:pt x="18720" y="7200"/>
                    <a:pt x="2016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1888066" y="806450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2605616" y="444500"/>
              <a:ext cx="63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400"/>
                    <a:pt x="14400" y="8800"/>
                    <a:pt x="18000" y="12400"/>
                  </a:cubicBezTo>
                  <a:cubicBezTo>
                    <a:pt x="21600" y="16000"/>
                    <a:pt x="21600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2576365" y="427566"/>
              <a:ext cx="193041" cy="245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559" fill="norm" stroke="1" extrusionOk="0">
                  <a:moveTo>
                    <a:pt x="3825" y="10986"/>
                  </a:moveTo>
                  <a:cubicBezTo>
                    <a:pt x="2460" y="8752"/>
                    <a:pt x="1096" y="6517"/>
                    <a:pt x="414" y="4934"/>
                  </a:cubicBezTo>
                  <a:cubicBezTo>
                    <a:pt x="-268" y="3352"/>
                    <a:pt x="-268" y="2421"/>
                    <a:pt x="1665" y="1583"/>
                  </a:cubicBezTo>
                  <a:cubicBezTo>
                    <a:pt x="3597" y="745"/>
                    <a:pt x="7463" y="0"/>
                    <a:pt x="10759" y="0"/>
                  </a:cubicBezTo>
                  <a:cubicBezTo>
                    <a:pt x="14056" y="0"/>
                    <a:pt x="16785" y="745"/>
                    <a:pt x="18604" y="2793"/>
                  </a:cubicBezTo>
                  <a:cubicBezTo>
                    <a:pt x="20423" y="4841"/>
                    <a:pt x="21332" y="8193"/>
                    <a:pt x="20309" y="11452"/>
                  </a:cubicBezTo>
                  <a:cubicBezTo>
                    <a:pt x="19286" y="14710"/>
                    <a:pt x="16330" y="17876"/>
                    <a:pt x="14284" y="19552"/>
                  </a:cubicBezTo>
                  <a:cubicBezTo>
                    <a:pt x="12237" y="21228"/>
                    <a:pt x="11100" y="21414"/>
                    <a:pt x="9850" y="21507"/>
                  </a:cubicBezTo>
                  <a:cubicBezTo>
                    <a:pt x="8599" y="21600"/>
                    <a:pt x="7235" y="21600"/>
                    <a:pt x="6212" y="21228"/>
                  </a:cubicBezTo>
                  <a:cubicBezTo>
                    <a:pt x="5189" y="20855"/>
                    <a:pt x="4507" y="20110"/>
                    <a:pt x="4848" y="19831"/>
                  </a:cubicBezTo>
                  <a:cubicBezTo>
                    <a:pt x="5189" y="19552"/>
                    <a:pt x="6553" y="19738"/>
                    <a:pt x="7917" y="19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2815166" y="603249"/>
              <a:ext cx="762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2789766" y="603249"/>
              <a:ext cx="1206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4221"/>
                    <a:pt x="10232" y="8441"/>
                    <a:pt x="6632" y="12041"/>
                  </a:cubicBezTo>
                  <a:cubicBezTo>
                    <a:pt x="3032" y="15641"/>
                    <a:pt x="1516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2533649" y="298449"/>
              <a:ext cx="30056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21" y="21600"/>
                  </a:moveTo>
                  <a:cubicBezTo>
                    <a:pt x="761" y="18000"/>
                    <a:pt x="0" y="14400"/>
                    <a:pt x="0" y="12600"/>
                  </a:cubicBezTo>
                  <a:cubicBezTo>
                    <a:pt x="0" y="10800"/>
                    <a:pt x="761" y="10800"/>
                    <a:pt x="3727" y="9600"/>
                  </a:cubicBezTo>
                  <a:cubicBezTo>
                    <a:pt x="6693" y="8400"/>
                    <a:pt x="11865" y="6000"/>
                    <a:pt x="15211" y="4200"/>
                  </a:cubicBezTo>
                  <a:cubicBezTo>
                    <a:pt x="18558" y="2400"/>
                    <a:pt x="2007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3240616" y="558800"/>
              <a:ext cx="196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3647016" y="419100"/>
              <a:ext cx="254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3642997" y="384469"/>
              <a:ext cx="195625" cy="26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90" fill="norm" stroke="1" extrusionOk="0">
                  <a:moveTo>
                    <a:pt x="1126" y="3864"/>
                  </a:moveTo>
                  <a:cubicBezTo>
                    <a:pt x="436" y="2655"/>
                    <a:pt x="-253" y="1445"/>
                    <a:pt x="92" y="754"/>
                  </a:cubicBezTo>
                  <a:cubicBezTo>
                    <a:pt x="436" y="63"/>
                    <a:pt x="1815" y="-110"/>
                    <a:pt x="4802" y="63"/>
                  </a:cubicBezTo>
                  <a:cubicBezTo>
                    <a:pt x="7790" y="236"/>
                    <a:pt x="12385" y="754"/>
                    <a:pt x="15717" y="2136"/>
                  </a:cubicBezTo>
                  <a:cubicBezTo>
                    <a:pt x="19049" y="3519"/>
                    <a:pt x="21117" y="5765"/>
                    <a:pt x="21232" y="8530"/>
                  </a:cubicBezTo>
                  <a:cubicBezTo>
                    <a:pt x="21347" y="11295"/>
                    <a:pt x="19509" y="14578"/>
                    <a:pt x="16292" y="16824"/>
                  </a:cubicBezTo>
                  <a:cubicBezTo>
                    <a:pt x="13075" y="19071"/>
                    <a:pt x="8479" y="20280"/>
                    <a:pt x="3883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3881966" y="533400"/>
              <a:ext cx="889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3958166" y="565149"/>
              <a:ext cx="444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10"/>
                    <a:pt x="7200" y="11421"/>
                    <a:pt x="3600" y="15021"/>
                  </a:cubicBezTo>
                  <a:cubicBezTo>
                    <a:pt x="0" y="18621"/>
                    <a:pt x="0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3608916" y="265477"/>
              <a:ext cx="3556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3600" y="4868"/>
                    <a:pt x="7200" y="-1303"/>
                    <a:pt x="10800" y="240"/>
                  </a:cubicBezTo>
                  <a:cubicBezTo>
                    <a:pt x="14400" y="1783"/>
                    <a:pt x="180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2529416" y="888999"/>
              <a:ext cx="130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3" y="20160"/>
                    <a:pt x="2167" y="18720"/>
                    <a:pt x="3320" y="17280"/>
                  </a:cubicBezTo>
                  <a:cubicBezTo>
                    <a:pt x="4474" y="15840"/>
                    <a:pt x="5697" y="14400"/>
                    <a:pt x="6920" y="13440"/>
                  </a:cubicBezTo>
                  <a:cubicBezTo>
                    <a:pt x="8144" y="12480"/>
                    <a:pt x="9367" y="12000"/>
                    <a:pt x="10695" y="11280"/>
                  </a:cubicBezTo>
                  <a:cubicBezTo>
                    <a:pt x="12023" y="10560"/>
                    <a:pt x="13456" y="9600"/>
                    <a:pt x="14819" y="8640"/>
                  </a:cubicBezTo>
                  <a:cubicBezTo>
                    <a:pt x="16183" y="7680"/>
                    <a:pt x="17476" y="6720"/>
                    <a:pt x="18594" y="5280"/>
                  </a:cubicBezTo>
                  <a:cubicBezTo>
                    <a:pt x="19713" y="3840"/>
                    <a:pt x="20656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2459566" y="1130663"/>
              <a:ext cx="1465150" cy="722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447" fill="norm" stroke="1" extrusionOk="0">
                  <a:moveTo>
                    <a:pt x="0" y="17884"/>
                  </a:moveTo>
                  <a:cubicBezTo>
                    <a:pt x="187" y="18952"/>
                    <a:pt x="374" y="20019"/>
                    <a:pt x="514" y="20679"/>
                  </a:cubicBezTo>
                  <a:cubicBezTo>
                    <a:pt x="655" y="21338"/>
                    <a:pt x="748" y="21589"/>
                    <a:pt x="826" y="21369"/>
                  </a:cubicBezTo>
                  <a:cubicBezTo>
                    <a:pt x="904" y="21149"/>
                    <a:pt x="966" y="20459"/>
                    <a:pt x="1013" y="18952"/>
                  </a:cubicBezTo>
                  <a:cubicBezTo>
                    <a:pt x="1060" y="17445"/>
                    <a:pt x="1091" y="15122"/>
                    <a:pt x="1106" y="12830"/>
                  </a:cubicBezTo>
                  <a:cubicBezTo>
                    <a:pt x="1122" y="10538"/>
                    <a:pt x="1122" y="8277"/>
                    <a:pt x="1169" y="6645"/>
                  </a:cubicBezTo>
                  <a:cubicBezTo>
                    <a:pt x="1216" y="5012"/>
                    <a:pt x="1309" y="4008"/>
                    <a:pt x="1356" y="3223"/>
                  </a:cubicBezTo>
                  <a:cubicBezTo>
                    <a:pt x="1403" y="2438"/>
                    <a:pt x="1403" y="1873"/>
                    <a:pt x="1543" y="1559"/>
                  </a:cubicBezTo>
                  <a:cubicBezTo>
                    <a:pt x="1683" y="1245"/>
                    <a:pt x="1964" y="1182"/>
                    <a:pt x="2681" y="994"/>
                  </a:cubicBezTo>
                  <a:cubicBezTo>
                    <a:pt x="3397" y="805"/>
                    <a:pt x="4551" y="491"/>
                    <a:pt x="5766" y="303"/>
                  </a:cubicBezTo>
                  <a:cubicBezTo>
                    <a:pt x="6982" y="115"/>
                    <a:pt x="8260" y="52"/>
                    <a:pt x="9584" y="20"/>
                  </a:cubicBezTo>
                  <a:cubicBezTo>
                    <a:pt x="10909" y="-11"/>
                    <a:pt x="12281" y="-11"/>
                    <a:pt x="13543" y="52"/>
                  </a:cubicBezTo>
                  <a:cubicBezTo>
                    <a:pt x="14805" y="115"/>
                    <a:pt x="15958" y="240"/>
                    <a:pt x="17018" y="366"/>
                  </a:cubicBezTo>
                  <a:cubicBezTo>
                    <a:pt x="18078" y="491"/>
                    <a:pt x="19044" y="617"/>
                    <a:pt x="19730" y="680"/>
                  </a:cubicBezTo>
                  <a:cubicBezTo>
                    <a:pt x="20416" y="742"/>
                    <a:pt x="20821" y="742"/>
                    <a:pt x="21101" y="742"/>
                  </a:cubicBezTo>
                  <a:cubicBezTo>
                    <a:pt x="21382" y="742"/>
                    <a:pt x="21538" y="742"/>
                    <a:pt x="21569" y="680"/>
                  </a:cubicBezTo>
                  <a:cubicBezTo>
                    <a:pt x="21600" y="617"/>
                    <a:pt x="21506" y="491"/>
                    <a:pt x="21413" y="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2683269" y="1267555"/>
              <a:ext cx="265248" cy="16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848" fill="norm" stroke="1" extrusionOk="0">
                  <a:moveTo>
                    <a:pt x="5539" y="6626"/>
                  </a:moveTo>
                  <a:cubicBezTo>
                    <a:pt x="6053" y="7679"/>
                    <a:pt x="6568" y="8733"/>
                    <a:pt x="6482" y="11104"/>
                  </a:cubicBezTo>
                  <a:cubicBezTo>
                    <a:pt x="6396" y="13475"/>
                    <a:pt x="5711" y="17162"/>
                    <a:pt x="4853" y="19138"/>
                  </a:cubicBezTo>
                  <a:cubicBezTo>
                    <a:pt x="3996" y="21114"/>
                    <a:pt x="2968" y="21377"/>
                    <a:pt x="2111" y="19928"/>
                  </a:cubicBezTo>
                  <a:cubicBezTo>
                    <a:pt x="1253" y="18479"/>
                    <a:pt x="568" y="15318"/>
                    <a:pt x="225" y="13079"/>
                  </a:cubicBezTo>
                  <a:cubicBezTo>
                    <a:pt x="-118" y="10840"/>
                    <a:pt x="-118" y="9523"/>
                    <a:pt x="568" y="8075"/>
                  </a:cubicBezTo>
                  <a:cubicBezTo>
                    <a:pt x="1253" y="6626"/>
                    <a:pt x="2625" y="5045"/>
                    <a:pt x="5796" y="3597"/>
                  </a:cubicBezTo>
                  <a:cubicBezTo>
                    <a:pt x="8968" y="2148"/>
                    <a:pt x="13939" y="831"/>
                    <a:pt x="16853" y="304"/>
                  </a:cubicBezTo>
                  <a:cubicBezTo>
                    <a:pt x="19768" y="-223"/>
                    <a:pt x="20625" y="40"/>
                    <a:pt x="21482" y="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2846916" y="1416050"/>
              <a:ext cx="952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800"/>
                    <a:pt x="9600" y="5600"/>
                    <a:pt x="13200" y="9200"/>
                  </a:cubicBezTo>
                  <a:cubicBezTo>
                    <a:pt x="16800" y="12800"/>
                    <a:pt x="19200" y="17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2888373" y="1428749"/>
              <a:ext cx="79194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21267" y="0"/>
                  </a:moveTo>
                  <a:cubicBezTo>
                    <a:pt x="15583" y="5959"/>
                    <a:pt x="9899" y="11917"/>
                    <a:pt x="6204" y="15828"/>
                  </a:cubicBezTo>
                  <a:cubicBezTo>
                    <a:pt x="2509" y="19738"/>
                    <a:pt x="804" y="21600"/>
                    <a:pt x="235" y="21600"/>
                  </a:cubicBezTo>
                  <a:cubicBezTo>
                    <a:pt x="-333" y="21600"/>
                    <a:pt x="235" y="19738"/>
                    <a:pt x="804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3031066" y="1192577"/>
              <a:ext cx="127001" cy="111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1458"/>
                  </a:moveTo>
                  <a:cubicBezTo>
                    <a:pt x="3600" y="643"/>
                    <a:pt x="7200" y="-172"/>
                    <a:pt x="9720" y="32"/>
                  </a:cubicBezTo>
                  <a:cubicBezTo>
                    <a:pt x="12240" y="236"/>
                    <a:pt x="13680" y="1458"/>
                    <a:pt x="14400" y="3088"/>
                  </a:cubicBezTo>
                  <a:cubicBezTo>
                    <a:pt x="15120" y="4719"/>
                    <a:pt x="15120" y="6756"/>
                    <a:pt x="14220" y="8998"/>
                  </a:cubicBezTo>
                  <a:cubicBezTo>
                    <a:pt x="13320" y="11239"/>
                    <a:pt x="11520" y="13685"/>
                    <a:pt x="9900" y="15519"/>
                  </a:cubicBezTo>
                  <a:cubicBezTo>
                    <a:pt x="8280" y="17353"/>
                    <a:pt x="6840" y="18575"/>
                    <a:pt x="7020" y="19594"/>
                  </a:cubicBezTo>
                  <a:cubicBezTo>
                    <a:pt x="7200" y="20613"/>
                    <a:pt x="9000" y="21428"/>
                    <a:pt x="11700" y="21428"/>
                  </a:cubicBezTo>
                  <a:cubicBezTo>
                    <a:pt x="14400" y="21428"/>
                    <a:pt x="18000" y="20613"/>
                    <a:pt x="21600" y="19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2719916" y="1638300"/>
              <a:ext cx="36830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9059"/>
                  </a:moveTo>
                  <a:cubicBezTo>
                    <a:pt x="3724" y="20329"/>
                    <a:pt x="7448" y="21600"/>
                    <a:pt x="11048" y="18424"/>
                  </a:cubicBezTo>
                  <a:cubicBezTo>
                    <a:pt x="14648" y="15247"/>
                    <a:pt x="18124" y="76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2840566" y="172720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2923758" y="1739900"/>
              <a:ext cx="64082" cy="12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34" fill="norm" stroke="1" extrusionOk="0">
                  <a:moveTo>
                    <a:pt x="14421" y="0"/>
                  </a:moveTo>
                  <a:cubicBezTo>
                    <a:pt x="10937" y="708"/>
                    <a:pt x="7454" y="1416"/>
                    <a:pt x="5015" y="3541"/>
                  </a:cubicBezTo>
                  <a:cubicBezTo>
                    <a:pt x="2576" y="5666"/>
                    <a:pt x="1183" y="9207"/>
                    <a:pt x="486" y="11862"/>
                  </a:cubicBezTo>
                  <a:cubicBezTo>
                    <a:pt x="-211" y="14518"/>
                    <a:pt x="-211" y="16289"/>
                    <a:pt x="834" y="17882"/>
                  </a:cubicBezTo>
                  <a:cubicBezTo>
                    <a:pt x="1879" y="19475"/>
                    <a:pt x="3970" y="20892"/>
                    <a:pt x="6757" y="21246"/>
                  </a:cubicBezTo>
                  <a:cubicBezTo>
                    <a:pt x="9544" y="21600"/>
                    <a:pt x="13028" y="20892"/>
                    <a:pt x="15815" y="18944"/>
                  </a:cubicBezTo>
                  <a:cubicBezTo>
                    <a:pt x="18602" y="16997"/>
                    <a:pt x="20692" y="13810"/>
                    <a:pt x="21041" y="10623"/>
                  </a:cubicBezTo>
                  <a:cubicBezTo>
                    <a:pt x="21389" y="7436"/>
                    <a:pt x="19995" y="4249"/>
                    <a:pt x="18602" y="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3044856" y="1733550"/>
              <a:ext cx="93216" cy="108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287" fill="norm" stroke="1" extrusionOk="0">
                  <a:moveTo>
                    <a:pt x="8393" y="0"/>
                  </a:moveTo>
                  <a:cubicBezTo>
                    <a:pt x="5513" y="3323"/>
                    <a:pt x="2633" y="6646"/>
                    <a:pt x="1193" y="9554"/>
                  </a:cubicBezTo>
                  <a:cubicBezTo>
                    <a:pt x="-247" y="12462"/>
                    <a:pt x="-247" y="14954"/>
                    <a:pt x="473" y="17031"/>
                  </a:cubicBezTo>
                  <a:cubicBezTo>
                    <a:pt x="1193" y="19108"/>
                    <a:pt x="2633" y="20769"/>
                    <a:pt x="5753" y="21185"/>
                  </a:cubicBezTo>
                  <a:cubicBezTo>
                    <a:pt x="8873" y="21600"/>
                    <a:pt x="13673" y="20769"/>
                    <a:pt x="16793" y="18277"/>
                  </a:cubicBezTo>
                  <a:cubicBezTo>
                    <a:pt x="19913" y="15785"/>
                    <a:pt x="21353" y="11631"/>
                    <a:pt x="21113" y="8931"/>
                  </a:cubicBezTo>
                  <a:cubicBezTo>
                    <a:pt x="20873" y="6231"/>
                    <a:pt x="18953" y="4985"/>
                    <a:pt x="16553" y="3946"/>
                  </a:cubicBezTo>
                  <a:cubicBezTo>
                    <a:pt x="14153" y="2908"/>
                    <a:pt x="11273" y="2077"/>
                    <a:pt x="8393" y="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3266016" y="1568449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33" y="21600"/>
                    <a:pt x="12267" y="21600"/>
                    <a:pt x="15867" y="18000"/>
                  </a:cubicBezTo>
                  <a:cubicBezTo>
                    <a:pt x="19467" y="14400"/>
                    <a:pt x="2053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3348566" y="1473199"/>
              <a:ext cx="980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927"/>
                    <a:pt x="17280" y="7855"/>
                    <a:pt x="19440" y="11455"/>
                  </a:cubicBezTo>
                  <a:cubicBezTo>
                    <a:pt x="21600" y="15055"/>
                    <a:pt x="17280" y="18327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3579509" y="1371600"/>
              <a:ext cx="251658" cy="180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74" fill="norm" stroke="1" extrusionOk="0">
                  <a:moveTo>
                    <a:pt x="3581" y="6781"/>
                  </a:moveTo>
                  <a:cubicBezTo>
                    <a:pt x="4121" y="7786"/>
                    <a:pt x="4661" y="8791"/>
                    <a:pt x="4931" y="10800"/>
                  </a:cubicBezTo>
                  <a:cubicBezTo>
                    <a:pt x="5201" y="12809"/>
                    <a:pt x="5201" y="15823"/>
                    <a:pt x="4931" y="17833"/>
                  </a:cubicBezTo>
                  <a:cubicBezTo>
                    <a:pt x="4661" y="19842"/>
                    <a:pt x="4121" y="20847"/>
                    <a:pt x="3401" y="21223"/>
                  </a:cubicBezTo>
                  <a:cubicBezTo>
                    <a:pt x="2681" y="21600"/>
                    <a:pt x="1781" y="21349"/>
                    <a:pt x="1061" y="19591"/>
                  </a:cubicBezTo>
                  <a:cubicBezTo>
                    <a:pt x="341" y="17833"/>
                    <a:pt x="-199" y="14567"/>
                    <a:pt x="71" y="11930"/>
                  </a:cubicBezTo>
                  <a:cubicBezTo>
                    <a:pt x="341" y="9293"/>
                    <a:pt x="1421" y="7284"/>
                    <a:pt x="5111" y="5400"/>
                  </a:cubicBezTo>
                  <a:cubicBezTo>
                    <a:pt x="8801" y="3516"/>
                    <a:pt x="15101" y="1758"/>
                    <a:pt x="214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3735916" y="1466850"/>
              <a:ext cx="95251" cy="7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0"/>
                  </a:moveTo>
                  <a:cubicBezTo>
                    <a:pt x="3360" y="4547"/>
                    <a:pt x="6720" y="9095"/>
                    <a:pt x="9120" y="12789"/>
                  </a:cubicBezTo>
                  <a:cubicBezTo>
                    <a:pt x="11520" y="16484"/>
                    <a:pt x="12960" y="19326"/>
                    <a:pt x="14880" y="20463"/>
                  </a:cubicBezTo>
                  <a:cubicBezTo>
                    <a:pt x="16800" y="21600"/>
                    <a:pt x="19200" y="21032"/>
                    <a:pt x="2160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3824816" y="1492250"/>
              <a:ext cx="317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3881966" y="1280542"/>
              <a:ext cx="114301" cy="148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3961"/>
                  </a:moveTo>
                  <a:cubicBezTo>
                    <a:pt x="800" y="2440"/>
                    <a:pt x="1600" y="919"/>
                    <a:pt x="3000" y="310"/>
                  </a:cubicBezTo>
                  <a:cubicBezTo>
                    <a:pt x="4400" y="-298"/>
                    <a:pt x="6400" y="6"/>
                    <a:pt x="7800" y="1071"/>
                  </a:cubicBezTo>
                  <a:cubicBezTo>
                    <a:pt x="9200" y="2136"/>
                    <a:pt x="10000" y="3961"/>
                    <a:pt x="9400" y="6243"/>
                  </a:cubicBezTo>
                  <a:cubicBezTo>
                    <a:pt x="8800" y="8525"/>
                    <a:pt x="6800" y="11263"/>
                    <a:pt x="5400" y="13544"/>
                  </a:cubicBezTo>
                  <a:cubicBezTo>
                    <a:pt x="4000" y="15826"/>
                    <a:pt x="3200" y="17651"/>
                    <a:pt x="4000" y="18564"/>
                  </a:cubicBezTo>
                  <a:cubicBezTo>
                    <a:pt x="4800" y="19477"/>
                    <a:pt x="7200" y="19477"/>
                    <a:pt x="10400" y="19781"/>
                  </a:cubicBezTo>
                  <a:cubicBezTo>
                    <a:pt x="13600" y="20085"/>
                    <a:pt x="17600" y="20694"/>
                    <a:pt x="21600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3602566" y="1689100"/>
              <a:ext cx="311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96" y="17280"/>
                    <a:pt x="9992" y="12960"/>
                    <a:pt x="13592" y="9360"/>
                  </a:cubicBezTo>
                  <a:cubicBezTo>
                    <a:pt x="17192" y="5760"/>
                    <a:pt x="1939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3639580" y="1752600"/>
              <a:ext cx="109037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600" fill="norm" stroke="1" extrusionOk="0">
                  <a:moveTo>
                    <a:pt x="13658" y="0"/>
                  </a:moveTo>
                  <a:cubicBezTo>
                    <a:pt x="9175" y="4080"/>
                    <a:pt x="4692" y="8160"/>
                    <a:pt x="2247" y="10800"/>
                  </a:cubicBezTo>
                  <a:cubicBezTo>
                    <a:pt x="-198" y="13440"/>
                    <a:pt x="-606" y="14640"/>
                    <a:pt x="820" y="15240"/>
                  </a:cubicBezTo>
                  <a:cubicBezTo>
                    <a:pt x="2247" y="15840"/>
                    <a:pt x="5507" y="15840"/>
                    <a:pt x="8156" y="15600"/>
                  </a:cubicBezTo>
                  <a:cubicBezTo>
                    <a:pt x="10805" y="15360"/>
                    <a:pt x="12843" y="14880"/>
                    <a:pt x="14881" y="14280"/>
                  </a:cubicBezTo>
                  <a:cubicBezTo>
                    <a:pt x="16919" y="13680"/>
                    <a:pt x="18956" y="12960"/>
                    <a:pt x="19771" y="12000"/>
                  </a:cubicBezTo>
                  <a:cubicBezTo>
                    <a:pt x="20586" y="11040"/>
                    <a:pt x="20179" y="9840"/>
                    <a:pt x="19364" y="9840"/>
                  </a:cubicBezTo>
                  <a:cubicBezTo>
                    <a:pt x="18549" y="9840"/>
                    <a:pt x="17326" y="11040"/>
                    <a:pt x="16715" y="12840"/>
                  </a:cubicBezTo>
                  <a:cubicBezTo>
                    <a:pt x="16103" y="14640"/>
                    <a:pt x="16103" y="17040"/>
                    <a:pt x="16919" y="18600"/>
                  </a:cubicBezTo>
                  <a:cubicBezTo>
                    <a:pt x="17734" y="20160"/>
                    <a:pt x="19364" y="20880"/>
                    <a:pt x="209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3796506" y="1804722"/>
              <a:ext cx="94665" cy="136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172" fill="norm" stroke="1" extrusionOk="0">
                  <a:moveTo>
                    <a:pt x="10507" y="4704"/>
                  </a:moveTo>
                  <a:cubicBezTo>
                    <a:pt x="8159" y="5359"/>
                    <a:pt x="5811" y="6013"/>
                    <a:pt x="3933" y="7977"/>
                  </a:cubicBezTo>
                  <a:cubicBezTo>
                    <a:pt x="2055" y="9940"/>
                    <a:pt x="646" y="13213"/>
                    <a:pt x="177" y="15668"/>
                  </a:cubicBezTo>
                  <a:cubicBezTo>
                    <a:pt x="-293" y="18122"/>
                    <a:pt x="177" y="19759"/>
                    <a:pt x="1585" y="20577"/>
                  </a:cubicBezTo>
                  <a:cubicBezTo>
                    <a:pt x="2994" y="21395"/>
                    <a:pt x="5342" y="21395"/>
                    <a:pt x="8629" y="20413"/>
                  </a:cubicBezTo>
                  <a:cubicBezTo>
                    <a:pt x="11916" y="19431"/>
                    <a:pt x="16142" y="17468"/>
                    <a:pt x="18490" y="14686"/>
                  </a:cubicBezTo>
                  <a:cubicBezTo>
                    <a:pt x="20837" y="11904"/>
                    <a:pt x="21307" y="8304"/>
                    <a:pt x="20837" y="5686"/>
                  </a:cubicBezTo>
                  <a:cubicBezTo>
                    <a:pt x="20368" y="3068"/>
                    <a:pt x="18959" y="1431"/>
                    <a:pt x="17081" y="613"/>
                  </a:cubicBezTo>
                  <a:cubicBezTo>
                    <a:pt x="15203" y="-205"/>
                    <a:pt x="12855" y="-205"/>
                    <a:pt x="11916" y="613"/>
                  </a:cubicBezTo>
                  <a:cubicBezTo>
                    <a:pt x="10977" y="1431"/>
                    <a:pt x="11446" y="3068"/>
                    <a:pt x="11916" y="4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3915039" y="1809750"/>
              <a:ext cx="99334" cy="12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34" fill="norm" stroke="1" extrusionOk="0">
                  <a:moveTo>
                    <a:pt x="6469" y="3295"/>
                  </a:moveTo>
                  <a:cubicBezTo>
                    <a:pt x="4219" y="6590"/>
                    <a:pt x="1969" y="9885"/>
                    <a:pt x="844" y="12814"/>
                  </a:cubicBezTo>
                  <a:cubicBezTo>
                    <a:pt x="-281" y="15742"/>
                    <a:pt x="-281" y="18305"/>
                    <a:pt x="844" y="19769"/>
                  </a:cubicBezTo>
                  <a:cubicBezTo>
                    <a:pt x="1969" y="21234"/>
                    <a:pt x="4219" y="21600"/>
                    <a:pt x="7369" y="20868"/>
                  </a:cubicBezTo>
                  <a:cubicBezTo>
                    <a:pt x="10519" y="20136"/>
                    <a:pt x="14569" y="18305"/>
                    <a:pt x="17269" y="16475"/>
                  </a:cubicBezTo>
                  <a:cubicBezTo>
                    <a:pt x="19969" y="14644"/>
                    <a:pt x="21319" y="12814"/>
                    <a:pt x="21094" y="10434"/>
                  </a:cubicBezTo>
                  <a:cubicBezTo>
                    <a:pt x="20869" y="8054"/>
                    <a:pt x="19069" y="5125"/>
                    <a:pt x="15694" y="3295"/>
                  </a:cubicBezTo>
                  <a:cubicBezTo>
                    <a:pt x="12319" y="1464"/>
                    <a:pt x="7369" y="732"/>
                    <a:pt x="24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5844116" y="438150"/>
              <a:ext cx="1" cy="2413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5776018" y="386039"/>
              <a:ext cx="218876" cy="284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0862" fill="norm" stroke="1" extrusionOk="0">
                  <a:moveTo>
                    <a:pt x="2235" y="8021"/>
                  </a:moveTo>
                  <a:cubicBezTo>
                    <a:pt x="1435" y="6312"/>
                    <a:pt x="635" y="4603"/>
                    <a:pt x="235" y="3359"/>
                  </a:cubicBezTo>
                  <a:cubicBezTo>
                    <a:pt x="-165" y="2116"/>
                    <a:pt x="-165" y="1339"/>
                    <a:pt x="1135" y="718"/>
                  </a:cubicBezTo>
                  <a:cubicBezTo>
                    <a:pt x="2435" y="96"/>
                    <a:pt x="5035" y="-370"/>
                    <a:pt x="8435" y="407"/>
                  </a:cubicBezTo>
                  <a:cubicBezTo>
                    <a:pt x="11835" y="1184"/>
                    <a:pt x="16035" y="3204"/>
                    <a:pt x="18435" y="5224"/>
                  </a:cubicBezTo>
                  <a:cubicBezTo>
                    <a:pt x="20835" y="7244"/>
                    <a:pt x="21435" y="9265"/>
                    <a:pt x="19635" y="11984"/>
                  </a:cubicBezTo>
                  <a:cubicBezTo>
                    <a:pt x="17835" y="14703"/>
                    <a:pt x="13635" y="18122"/>
                    <a:pt x="10435" y="19676"/>
                  </a:cubicBezTo>
                  <a:cubicBezTo>
                    <a:pt x="7235" y="21230"/>
                    <a:pt x="5035" y="20919"/>
                    <a:pt x="2835" y="20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5990166" y="609600"/>
              <a:ext cx="762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5964766" y="634999"/>
              <a:ext cx="1206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4779" y="2571"/>
                  </a:cubicBezTo>
                  <a:cubicBezTo>
                    <a:pt x="11747" y="5143"/>
                    <a:pt x="7579" y="10286"/>
                    <a:pt x="4926" y="13886"/>
                  </a:cubicBezTo>
                  <a:cubicBezTo>
                    <a:pt x="2274" y="17486"/>
                    <a:pt x="1137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5786966" y="316277"/>
              <a:ext cx="2286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600" y="11040"/>
                    <a:pt x="11200" y="1783"/>
                    <a:pt x="14800" y="240"/>
                  </a:cubicBezTo>
                  <a:cubicBezTo>
                    <a:pt x="18400" y="-1303"/>
                    <a:pt x="200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6314016" y="495300"/>
              <a:ext cx="146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4800"/>
                    <a:pt x="10643" y="9600"/>
                    <a:pt x="14243" y="13200"/>
                  </a:cubicBezTo>
                  <a:cubicBezTo>
                    <a:pt x="17843" y="16800"/>
                    <a:pt x="19722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6352116" y="603249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6876739" y="309033"/>
              <a:ext cx="238508" cy="297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42" fill="norm" stroke="1" extrusionOk="0">
                  <a:moveTo>
                    <a:pt x="18975" y="613"/>
                  </a:moveTo>
                  <a:cubicBezTo>
                    <a:pt x="20112" y="306"/>
                    <a:pt x="21249" y="0"/>
                    <a:pt x="21343" y="0"/>
                  </a:cubicBezTo>
                  <a:cubicBezTo>
                    <a:pt x="21438" y="0"/>
                    <a:pt x="20491" y="306"/>
                    <a:pt x="18122" y="1302"/>
                  </a:cubicBezTo>
                  <a:cubicBezTo>
                    <a:pt x="15754" y="2298"/>
                    <a:pt x="11964" y="3983"/>
                    <a:pt x="9406" y="5132"/>
                  </a:cubicBezTo>
                  <a:cubicBezTo>
                    <a:pt x="6849" y="6281"/>
                    <a:pt x="5522" y="6894"/>
                    <a:pt x="5333" y="7506"/>
                  </a:cubicBezTo>
                  <a:cubicBezTo>
                    <a:pt x="5143" y="8119"/>
                    <a:pt x="6091" y="8732"/>
                    <a:pt x="7038" y="9038"/>
                  </a:cubicBezTo>
                  <a:cubicBezTo>
                    <a:pt x="7985" y="9345"/>
                    <a:pt x="8933" y="9345"/>
                    <a:pt x="10070" y="9498"/>
                  </a:cubicBezTo>
                  <a:cubicBezTo>
                    <a:pt x="11206" y="9651"/>
                    <a:pt x="12533" y="9957"/>
                    <a:pt x="13480" y="10417"/>
                  </a:cubicBezTo>
                  <a:cubicBezTo>
                    <a:pt x="14427" y="10877"/>
                    <a:pt x="14996" y="11489"/>
                    <a:pt x="14901" y="12026"/>
                  </a:cubicBezTo>
                  <a:cubicBezTo>
                    <a:pt x="14806" y="12562"/>
                    <a:pt x="14049" y="13021"/>
                    <a:pt x="11680" y="14094"/>
                  </a:cubicBezTo>
                  <a:cubicBezTo>
                    <a:pt x="9312" y="15166"/>
                    <a:pt x="5333" y="16851"/>
                    <a:pt x="2964" y="18153"/>
                  </a:cubicBezTo>
                  <a:cubicBezTo>
                    <a:pt x="596" y="19455"/>
                    <a:pt x="-162" y="20374"/>
                    <a:pt x="27" y="20911"/>
                  </a:cubicBezTo>
                  <a:cubicBezTo>
                    <a:pt x="217" y="21447"/>
                    <a:pt x="1354" y="21600"/>
                    <a:pt x="4385" y="21523"/>
                  </a:cubicBezTo>
                  <a:cubicBezTo>
                    <a:pt x="7417" y="21447"/>
                    <a:pt x="12343" y="21140"/>
                    <a:pt x="17270" y="20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7215716" y="349250"/>
              <a:ext cx="2222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114"/>
                    <a:pt x="6171" y="6227"/>
                    <a:pt x="8846" y="9438"/>
                  </a:cubicBezTo>
                  <a:cubicBezTo>
                    <a:pt x="11520" y="12649"/>
                    <a:pt x="13783" y="15957"/>
                    <a:pt x="15840" y="18000"/>
                  </a:cubicBezTo>
                  <a:cubicBezTo>
                    <a:pt x="17897" y="20043"/>
                    <a:pt x="19749" y="208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7298266" y="298449"/>
              <a:ext cx="1524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733"/>
                    <a:pt x="16200" y="3467"/>
                    <a:pt x="13050" y="6133"/>
                  </a:cubicBezTo>
                  <a:cubicBezTo>
                    <a:pt x="9900" y="8800"/>
                    <a:pt x="6300" y="12400"/>
                    <a:pt x="4050" y="15133"/>
                  </a:cubicBezTo>
                  <a:cubicBezTo>
                    <a:pt x="1800" y="17867"/>
                    <a:pt x="900" y="197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7501466" y="52070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7482416" y="393699"/>
              <a:ext cx="77420" cy="70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28" fill="norm" stroke="1" extrusionOk="0">
                  <a:moveTo>
                    <a:pt x="10508" y="0"/>
                  </a:moveTo>
                  <a:cubicBezTo>
                    <a:pt x="8173" y="1906"/>
                    <a:pt x="5838" y="3812"/>
                    <a:pt x="4670" y="6353"/>
                  </a:cubicBezTo>
                  <a:cubicBezTo>
                    <a:pt x="3503" y="8894"/>
                    <a:pt x="3503" y="12071"/>
                    <a:pt x="4670" y="14929"/>
                  </a:cubicBezTo>
                  <a:cubicBezTo>
                    <a:pt x="5838" y="17788"/>
                    <a:pt x="8173" y="20329"/>
                    <a:pt x="10800" y="20965"/>
                  </a:cubicBezTo>
                  <a:cubicBezTo>
                    <a:pt x="13427" y="21600"/>
                    <a:pt x="16346" y="20329"/>
                    <a:pt x="18389" y="18106"/>
                  </a:cubicBezTo>
                  <a:cubicBezTo>
                    <a:pt x="20432" y="15882"/>
                    <a:pt x="21600" y="12706"/>
                    <a:pt x="21308" y="9847"/>
                  </a:cubicBezTo>
                  <a:cubicBezTo>
                    <a:pt x="21016" y="6988"/>
                    <a:pt x="19265" y="4447"/>
                    <a:pt x="16930" y="3812"/>
                  </a:cubicBezTo>
                  <a:cubicBezTo>
                    <a:pt x="14595" y="3176"/>
                    <a:pt x="11676" y="4447"/>
                    <a:pt x="8757" y="6671"/>
                  </a:cubicBezTo>
                  <a:cubicBezTo>
                    <a:pt x="5838" y="8894"/>
                    <a:pt x="2919" y="12071"/>
                    <a:pt x="0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6828366" y="859366"/>
              <a:ext cx="528183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600" fill="norm" stroke="1" extrusionOk="0">
                  <a:moveTo>
                    <a:pt x="0" y="21600"/>
                  </a:moveTo>
                  <a:cubicBezTo>
                    <a:pt x="3629" y="18514"/>
                    <a:pt x="7258" y="15429"/>
                    <a:pt x="10411" y="12343"/>
                  </a:cubicBezTo>
                  <a:cubicBezTo>
                    <a:pt x="13565" y="9257"/>
                    <a:pt x="16243" y="6171"/>
                    <a:pt x="17842" y="3857"/>
                  </a:cubicBezTo>
                  <a:cubicBezTo>
                    <a:pt x="19440" y="1543"/>
                    <a:pt x="19958" y="0"/>
                    <a:pt x="20477" y="0"/>
                  </a:cubicBezTo>
                  <a:cubicBezTo>
                    <a:pt x="20995" y="0"/>
                    <a:pt x="21514" y="1543"/>
                    <a:pt x="21557" y="4629"/>
                  </a:cubicBezTo>
                  <a:cubicBezTo>
                    <a:pt x="21600" y="7714"/>
                    <a:pt x="21168" y="12343"/>
                    <a:pt x="20736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6961716" y="996949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7051121" y="1024466"/>
              <a:ext cx="66484" cy="99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9" h="21053" fill="norm" stroke="1" extrusionOk="0">
                  <a:moveTo>
                    <a:pt x="13589" y="3600"/>
                  </a:moveTo>
                  <a:cubicBezTo>
                    <a:pt x="11626" y="1800"/>
                    <a:pt x="9662" y="0"/>
                    <a:pt x="7699" y="0"/>
                  </a:cubicBezTo>
                  <a:cubicBezTo>
                    <a:pt x="5735" y="0"/>
                    <a:pt x="3771" y="1800"/>
                    <a:pt x="2462" y="4050"/>
                  </a:cubicBezTo>
                  <a:cubicBezTo>
                    <a:pt x="1153" y="6300"/>
                    <a:pt x="499" y="9000"/>
                    <a:pt x="171" y="11700"/>
                  </a:cubicBezTo>
                  <a:cubicBezTo>
                    <a:pt x="-156" y="14400"/>
                    <a:pt x="-156" y="17100"/>
                    <a:pt x="1480" y="18900"/>
                  </a:cubicBezTo>
                  <a:cubicBezTo>
                    <a:pt x="3117" y="20700"/>
                    <a:pt x="6389" y="21600"/>
                    <a:pt x="10317" y="20700"/>
                  </a:cubicBezTo>
                  <a:cubicBezTo>
                    <a:pt x="14244" y="19800"/>
                    <a:pt x="18826" y="17100"/>
                    <a:pt x="20135" y="14400"/>
                  </a:cubicBezTo>
                  <a:cubicBezTo>
                    <a:pt x="21444" y="11700"/>
                    <a:pt x="19480" y="9000"/>
                    <a:pt x="17517" y="6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7180262" y="984249"/>
              <a:ext cx="106462" cy="15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8" h="21183" fill="norm" stroke="1" extrusionOk="0">
                  <a:moveTo>
                    <a:pt x="11717" y="3551"/>
                  </a:moveTo>
                  <a:cubicBezTo>
                    <a:pt x="7642" y="7101"/>
                    <a:pt x="3566" y="10652"/>
                    <a:pt x="1529" y="13463"/>
                  </a:cubicBezTo>
                  <a:cubicBezTo>
                    <a:pt x="-509" y="16274"/>
                    <a:pt x="-509" y="18345"/>
                    <a:pt x="1529" y="19677"/>
                  </a:cubicBezTo>
                  <a:cubicBezTo>
                    <a:pt x="3566" y="21008"/>
                    <a:pt x="7642" y="21600"/>
                    <a:pt x="11106" y="20860"/>
                  </a:cubicBezTo>
                  <a:cubicBezTo>
                    <a:pt x="14570" y="20121"/>
                    <a:pt x="17423" y="18049"/>
                    <a:pt x="19053" y="15386"/>
                  </a:cubicBezTo>
                  <a:cubicBezTo>
                    <a:pt x="20683" y="12723"/>
                    <a:pt x="21091" y="9468"/>
                    <a:pt x="19461" y="6805"/>
                  </a:cubicBezTo>
                  <a:cubicBezTo>
                    <a:pt x="17831" y="4142"/>
                    <a:pt x="14163" y="2071"/>
                    <a:pt x="104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6898216" y="69215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6891866" y="6413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6968066" y="704850"/>
              <a:ext cx="44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6955366" y="762000"/>
              <a:ext cx="95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7100193" y="711200"/>
              <a:ext cx="13924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800"/>
                    <a:pt x="1783" y="9600"/>
                    <a:pt x="240" y="13200"/>
                  </a:cubicBezTo>
                  <a:cubicBezTo>
                    <a:pt x="-1303" y="16800"/>
                    <a:pt x="4868" y="192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6904566" y="158750"/>
              <a:ext cx="19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815"/>
                    <a:pt x="4800" y="11631"/>
                    <a:pt x="8400" y="15231"/>
                  </a:cubicBezTo>
                  <a:cubicBezTo>
                    <a:pt x="12000" y="18831"/>
                    <a:pt x="1680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6949451" y="183091"/>
              <a:ext cx="76306" cy="97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1" h="20338" fill="norm" stroke="1" extrusionOk="0">
                  <a:moveTo>
                    <a:pt x="10115" y="221"/>
                  </a:moveTo>
                  <a:cubicBezTo>
                    <a:pt x="7273" y="1102"/>
                    <a:pt x="4431" y="1984"/>
                    <a:pt x="2441" y="3527"/>
                  </a:cubicBezTo>
                  <a:cubicBezTo>
                    <a:pt x="452" y="5070"/>
                    <a:pt x="-685" y="7274"/>
                    <a:pt x="452" y="10359"/>
                  </a:cubicBezTo>
                  <a:cubicBezTo>
                    <a:pt x="1589" y="13445"/>
                    <a:pt x="4999" y="17412"/>
                    <a:pt x="8410" y="19176"/>
                  </a:cubicBezTo>
                  <a:cubicBezTo>
                    <a:pt x="11820" y="20939"/>
                    <a:pt x="15231" y="20498"/>
                    <a:pt x="17504" y="19176"/>
                  </a:cubicBezTo>
                  <a:cubicBezTo>
                    <a:pt x="19778" y="17853"/>
                    <a:pt x="20915" y="15649"/>
                    <a:pt x="20347" y="12123"/>
                  </a:cubicBezTo>
                  <a:cubicBezTo>
                    <a:pt x="19778" y="8596"/>
                    <a:pt x="17504" y="3747"/>
                    <a:pt x="14662" y="1543"/>
                  </a:cubicBezTo>
                  <a:cubicBezTo>
                    <a:pt x="11820" y="-661"/>
                    <a:pt x="8410" y="-220"/>
                    <a:pt x="7273" y="1102"/>
                  </a:cubicBezTo>
                  <a:cubicBezTo>
                    <a:pt x="6136" y="2425"/>
                    <a:pt x="7273" y="4629"/>
                    <a:pt x="8410" y="6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7064313" y="148613"/>
              <a:ext cx="107465" cy="142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0460" fill="norm" stroke="1" extrusionOk="0">
                  <a:moveTo>
                    <a:pt x="12266" y="5107"/>
                  </a:moveTo>
                  <a:cubicBezTo>
                    <a:pt x="10189" y="5107"/>
                    <a:pt x="8112" y="5107"/>
                    <a:pt x="5619" y="6628"/>
                  </a:cubicBezTo>
                  <a:cubicBezTo>
                    <a:pt x="3127" y="8150"/>
                    <a:pt x="219" y="11192"/>
                    <a:pt x="12" y="13930"/>
                  </a:cubicBezTo>
                  <a:cubicBezTo>
                    <a:pt x="-196" y="16668"/>
                    <a:pt x="2296" y="19102"/>
                    <a:pt x="6035" y="20014"/>
                  </a:cubicBezTo>
                  <a:cubicBezTo>
                    <a:pt x="9773" y="20927"/>
                    <a:pt x="14758" y="20319"/>
                    <a:pt x="17666" y="19254"/>
                  </a:cubicBezTo>
                  <a:cubicBezTo>
                    <a:pt x="20573" y="18189"/>
                    <a:pt x="21404" y="16668"/>
                    <a:pt x="20989" y="13169"/>
                  </a:cubicBezTo>
                  <a:cubicBezTo>
                    <a:pt x="20573" y="9671"/>
                    <a:pt x="18912" y="4195"/>
                    <a:pt x="16627" y="1761"/>
                  </a:cubicBezTo>
                  <a:cubicBezTo>
                    <a:pt x="14342" y="-673"/>
                    <a:pt x="11435" y="-65"/>
                    <a:pt x="8527" y="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7798125" y="736600"/>
              <a:ext cx="509792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1147" y="21600"/>
                  </a:moveTo>
                  <a:cubicBezTo>
                    <a:pt x="700" y="21016"/>
                    <a:pt x="254" y="20432"/>
                    <a:pt x="76" y="18973"/>
                  </a:cubicBezTo>
                  <a:cubicBezTo>
                    <a:pt x="-103" y="17514"/>
                    <a:pt x="-14" y="15178"/>
                    <a:pt x="879" y="12065"/>
                  </a:cubicBezTo>
                  <a:cubicBezTo>
                    <a:pt x="1771" y="8951"/>
                    <a:pt x="3467" y="5059"/>
                    <a:pt x="4761" y="2822"/>
                  </a:cubicBezTo>
                  <a:cubicBezTo>
                    <a:pt x="6056" y="584"/>
                    <a:pt x="6948" y="0"/>
                    <a:pt x="7796" y="0"/>
                  </a:cubicBezTo>
                  <a:cubicBezTo>
                    <a:pt x="8644" y="0"/>
                    <a:pt x="9447" y="584"/>
                    <a:pt x="10295" y="2822"/>
                  </a:cubicBezTo>
                  <a:cubicBezTo>
                    <a:pt x="11143" y="5059"/>
                    <a:pt x="12036" y="8951"/>
                    <a:pt x="12616" y="11286"/>
                  </a:cubicBezTo>
                  <a:cubicBezTo>
                    <a:pt x="13196" y="13622"/>
                    <a:pt x="13464" y="14400"/>
                    <a:pt x="13866" y="15081"/>
                  </a:cubicBezTo>
                  <a:cubicBezTo>
                    <a:pt x="14267" y="15762"/>
                    <a:pt x="14803" y="16346"/>
                    <a:pt x="15294" y="16346"/>
                  </a:cubicBezTo>
                  <a:cubicBezTo>
                    <a:pt x="15785" y="16346"/>
                    <a:pt x="16231" y="15762"/>
                    <a:pt x="17034" y="14205"/>
                  </a:cubicBezTo>
                  <a:cubicBezTo>
                    <a:pt x="17837" y="12649"/>
                    <a:pt x="18998" y="10119"/>
                    <a:pt x="19801" y="8659"/>
                  </a:cubicBezTo>
                  <a:cubicBezTo>
                    <a:pt x="20604" y="7200"/>
                    <a:pt x="21051" y="6811"/>
                    <a:pt x="21497" y="6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8613358" y="528756"/>
              <a:ext cx="259114" cy="469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77" fill="norm" stroke="1" extrusionOk="0">
                  <a:moveTo>
                    <a:pt x="1001" y="7477"/>
                  </a:moveTo>
                  <a:cubicBezTo>
                    <a:pt x="1352" y="11158"/>
                    <a:pt x="1703" y="14839"/>
                    <a:pt x="1879" y="17018"/>
                  </a:cubicBezTo>
                  <a:cubicBezTo>
                    <a:pt x="2054" y="19197"/>
                    <a:pt x="2054" y="19875"/>
                    <a:pt x="1879" y="20457"/>
                  </a:cubicBezTo>
                  <a:cubicBezTo>
                    <a:pt x="1703" y="21038"/>
                    <a:pt x="1352" y="21522"/>
                    <a:pt x="1001" y="21474"/>
                  </a:cubicBezTo>
                  <a:cubicBezTo>
                    <a:pt x="649" y="21425"/>
                    <a:pt x="298" y="20844"/>
                    <a:pt x="123" y="18955"/>
                  </a:cubicBezTo>
                  <a:cubicBezTo>
                    <a:pt x="-53" y="17066"/>
                    <a:pt x="-53" y="13870"/>
                    <a:pt x="210" y="11303"/>
                  </a:cubicBezTo>
                  <a:cubicBezTo>
                    <a:pt x="474" y="8736"/>
                    <a:pt x="1001" y="6799"/>
                    <a:pt x="1352" y="5540"/>
                  </a:cubicBezTo>
                  <a:cubicBezTo>
                    <a:pt x="1703" y="4281"/>
                    <a:pt x="1879" y="3700"/>
                    <a:pt x="2318" y="3264"/>
                  </a:cubicBezTo>
                  <a:cubicBezTo>
                    <a:pt x="2757" y="2828"/>
                    <a:pt x="3459" y="2537"/>
                    <a:pt x="4074" y="2586"/>
                  </a:cubicBezTo>
                  <a:cubicBezTo>
                    <a:pt x="4688" y="2634"/>
                    <a:pt x="5215" y="3022"/>
                    <a:pt x="6269" y="5007"/>
                  </a:cubicBezTo>
                  <a:cubicBezTo>
                    <a:pt x="7323" y="6993"/>
                    <a:pt x="8903" y="10577"/>
                    <a:pt x="9957" y="13047"/>
                  </a:cubicBezTo>
                  <a:cubicBezTo>
                    <a:pt x="11010" y="15517"/>
                    <a:pt x="11537" y="16873"/>
                    <a:pt x="11888" y="17793"/>
                  </a:cubicBezTo>
                  <a:cubicBezTo>
                    <a:pt x="12240" y="18713"/>
                    <a:pt x="12415" y="19197"/>
                    <a:pt x="12942" y="19536"/>
                  </a:cubicBezTo>
                  <a:cubicBezTo>
                    <a:pt x="13469" y="19875"/>
                    <a:pt x="14347" y="20069"/>
                    <a:pt x="15049" y="19924"/>
                  </a:cubicBezTo>
                  <a:cubicBezTo>
                    <a:pt x="15752" y="19779"/>
                    <a:pt x="16279" y="19294"/>
                    <a:pt x="17332" y="17696"/>
                  </a:cubicBezTo>
                  <a:cubicBezTo>
                    <a:pt x="18386" y="16098"/>
                    <a:pt x="19967" y="13386"/>
                    <a:pt x="20757" y="10577"/>
                  </a:cubicBezTo>
                  <a:cubicBezTo>
                    <a:pt x="21547" y="7768"/>
                    <a:pt x="21547" y="4862"/>
                    <a:pt x="21459" y="3167"/>
                  </a:cubicBezTo>
                  <a:cubicBezTo>
                    <a:pt x="21371" y="1472"/>
                    <a:pt x="21196" y="987"/>
                    <a:pt x="20757" y="600"/>
                  </a:cubicBezTo>
                  <a:cubicBezTo>
                    <a:pt x="20318" y="213"/>
                    <a:pt x="19615" y="-78"/>
                    <a:pt x="19088" y="19"/>
                  </a:cubicBezTo>
                  <a:cubicBezTo>
                    <a:pt x="18562" y="116"/>
                    <a:pt x="18210" y="600"/>
                    <a:pt x="18123" y="1423"/>
                  </a:cubicBezTo>
                  <a:cubicBezTo>
                    <a:pt x="18035" y="2247"/>
                    <a:pt x="18210" y="3409"/>
                    <a:pt x="18386" y="4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8884036" y="730250"/>
              <a:ext cx="98699" cy="17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0834" fill="norm" stroke="1" extrusionOk="0">
                  <a:moveTo>
                    <a:pt x="13585" y="0"/>
                  </a:moveTo>
                  <a:cubicBezTo>
                    <a:pt x="11381" y="248"/>
                    <a:pt x="9177" y="497"/>
                    <a:pt x="6752" y="2607"/>
                  </a:cubicBezTo>
                  <a:cubicBezTo>
                    <a:pt x="4328" y="4717"/>
                    <a:pt x="1683" y="8690"/>
                    <a:pt x="581" y="11917"/>
                  </a:cubicBezTo>
                  <a:cubicBezTo>
                    <a:pt x="-521" y="15145"/>
                    <a:pt x="-80" y="17628"/>
                    <a:pt x="2124" y="19241"/>
                  </a:cubicBezTo>
                  <a:cubicBezTo>
                    <a:pt x="4328" y="20855"/>
                    <a:pt x="8295" y="21600"/>
                    <a:pt x="11822" y="19738"/>
                  </a:cubicBezTo>
                  <a:cubicBezTo>
                    <a:pt x="15348" y="17876"/>
                    <a:pt x="18434" y="13407"/>
                    <a:pt x="19757" y="10552"/>
                  </a:cubicBezTo>
                  <a:cubicBezTo>
                    <a:pt x="21079" y="7697"/>
                    <a:pt x="20638" y="6455"/>
                    <a:pt x="19316" y="5462"/>
                  </a:cubicBezTo>
                  <a:cubicBezTo>
                    <a:pt x="17993" y="4469"/>
                    <a:pt x="15789" y="3724"/>
                    <a:pt x="15348" y="3476"/>
                  </a:cubicBezTo>
                  <a:cubicBezTo>
                    <a:pt x="14908" y="3228"/>
                    <a:pt x="16230" y="3476"/>
                    <a:pt x="17552" y="3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9012766" y="679449"/>
              <a:ext cx="190501" cy="264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5657"/>
                  </a:moveTo>
                  <a:cubicBezTo>
                    <a:pt x="720" y="4971"/>
                    <a:pt x="1440" y="4286"/>
                    <a:pt x="3000" y="4200"/>
                  </a:cubicBezTo>
                  <a:cubicBezTo>
                    <a:pt x="4560" y="4114"/>
                    <a:pt x="6960" y="4629"/>
                    <a:pt x="9240" y="7029"/>
                  </a:cubicBezTo>
                  <a:cubicBezTo>
                    <a:pt x="11520" y="9429"/>
                    <a:pt x="13680" y="13714"/>
                    <a:pt x="14640" y="16286"/>
                  </a:cubicBezTo>
                  <a:cubicBezTo>
                    <a:pt x="15600" y="18857"/>
                    <a:pt x="15360" y="19714"/>
                    <a:pt x="14640" y="20400"/>
                  </a:cubicBezTo>
                  <a:cubicBezTo>
                    <a:pt x="13920" y="21086"/>
                    <a:pt x="12720" y="21600"/>
                    <a:pt x="11760" y="21343"/>
                  </a:cubicBezTo>
                  <a:cubicBezTo>
                    <a:pt x="10800" y="21086"/>
                    <a:pt x="10080" y="20057"/>
                    <a:pt x="9840" y="17486"/>
                  </a:cubicBezTo>
                  <a:cubicBezTo>
                    <a:pt x="9600" y="14914"/>
                    <a:pt x="9840" y="10800"/>
                    <a:pt x="11880" y="7629"/>
                  </a:cubicBezTo>
                  <a:cubicBezTo>
                    <a:pt x="13920" y="4457"/>
                    <a:pt x="17760" y="22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9330262" y="481398"/>
              <a:ext cx="139705" cy="52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563" fill="norm" stroke="1" extrusionOk="0">
                  <a:moveTo>
                    <a:pt x="20965" y="568"/>
                  </a:moveTo>
                  <a:cubicBezTo>
                    <a:pt x="19694" y="309"/>
                    <a:pt x="18424" y="49"/>
                    <a:pt x="16994" y="6"/>
                  </a:cubicBezTo>
                  <a:cubicBezTo>
                    <a:pt x="15565" y="-37"/>
                    <a:pt x="13977" y="136"/>
                    <a:pt x="11436" y="1345"/>
                  </a:cubicBezTo>
                  <a:cubicBezTo>
                    <a:pt x="8894" y="2555"/>
                    <a:pt x="5400" y="4801"/>
                    <a:pt x="3018" y="7480"/>
                  </a:cubicBezTo>
                  <a:cubicBezTo>
                    <a:pt x="636" y="10158"/>
                    <a:pt x="-635" y="13269"/>
                    <a:pt x="318" y="15645"/>
                  </a:cubicBezTo>
                  <a:cubicBezTo>
                    <a:pt x="1271" y="18021"/>
                    <a:pt x="4447" y="19662"/>
                    <a:pt x="7624" y="20526"/>
                  </a:cubicBezTo>
                  <a:cubicBezTo>
                    <a:pt x="10800" y="21390"/>
                    <a:pt x="13977" y="21477"/>
                    <a:pt x="17153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7955834" y="235553"/>
              <a:ext cx="142533" cy="24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63" fill="norm" stroke="1" extrusionOk="0">
                  <a:moveTo>
                    <a:pt x="16625" y="2717"/>
                  </a:moveTo>
                  <a:cubicBezTo>
                    <a:pt x="16308" y="1609"/>
                    <a:pt x="15990" y="501"/>
                    <a:pt x="15037" y="132"/>
                  </a:cubicBezTo>
                  <a:cubicBezTo>
                    <a:pt x="14084" y="-237"/>
                    <a:pt x="12496" y="132"/>
                    <a:pt x="9955" y="1701"/>
                  </a:cubicBezTo>
                  <a:cubicBezTo>
                    <a:pt x="7414" y="3271"/>
                    <a:pt x="3919" y="6040"/>
                    <a:pt x="2014" y="9271"/>
                  </a:cubicBezTo>
                  <a:cubicBezTo>
                    <a:pt x="108" y="12501"/>
                    <a:pt x="-210" y="16194"/>
                    <a:pt x="108" y="18409"/>
                  </a:cubicBezTo>
                  <a:cubicBezTo>
                    <a:pt x="425" y="20625"/>
                    <a:pt x="1378" y="21363"/>
                    <a:pt x="5031" y="21363"/>
                  </a:cubicBezTo>
                  <a:cubicBezTo>
                    <a:pt x="8684" y="21363"/>
                    <a:pt x="15037" y="20625"/>
                    <a:pt x="21390" y="19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8194594" y="228600"/>
              <a:ext cx="126023" cy="214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29" fill="norm" stroke="1" extrusionOk="0">
                  <a:moveTo>
                    <a:pt x="1994" y="0"/>
                  </a:moveTo>
                  <a:cubicBezTo>
                    <a:pt x="1274" y="5718"/>
                    <a:pt x="554" y="11435"/>
                    <a:pt x="194" y="14824"/>
                  </a:cubicBezTo>
                  <a:cubicBezTo>
                    <a:pt x="-166" y="18212"/>
                    <a:pt x="-166" y="19271"/>
                    <a:pt x="1454" y="20118"/>
                  </a:cubicBezTo>
                  <a:cubicBezTo>
                    <a:pt x="3074" y="20965"/>
                    <a:pt x="6314" y="21600"/>
                    <a:pt x="9914" y="21388"/>
                  </a:cubicBezTo>
                  <a:cubicBezTo>
                    <a:pt x="13514" y="21176"/>
                    <a:pt x="17474" y="20118"/>
                    <a:pt x="21434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8381999" y="222250"/>
              <a:ext cx="27518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6646" y="0"/>
                  </a:moveTo>
                  <a:cubicBezTo>
                    <a:pt x="3323" y="3527"/>
                    <a:pt x="0" y="7053"/>
                    <a:pt x="0" y="10139"/>
                  </a:cubicBezTo>
                  <a:cubicBezTo>
                    <a:pt x="0" y="13224"/>
                    <a:pt x="3323" y="15869"/>
                    <a:pt x="6646" y="17743"/>
                  </a:cubicBezTo>
                  <a:cubicBezTo>
                    <a:pt x="9969" y="19616"/>
                    <a:pt x="13292" y="20718"/>
                    <a:pt x="15785" y="21159"/>
                  </a:cubicBezTo>
                  <a:cubicBezTo>
                    <a:pt x="18277" y="21600"/>
                    <a:pt x="19938" y="21380"/>
                    <a:pt x="2160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8263466" y="177800"/>
              <a:ext cx="1841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38" y="17760"/>
                    <a:pt x="3476" y="13920"/>
                    <a:pt x="7076" y="10320"/>
                  </a:cubicBezTo>
                  <a:cubicBezTo>
                    <a:pt x="10676" y="6720"/>
                    <a:pt x="16138" y="3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8626865" y="73569"/>
              <a:ext cx="112852" cy="29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154" fill="norm" stroke="1" extrusionOk="0">
                  <a:moveTo>
                    <a:pt x="12926" y="646"/>
                  </a:moveTo>
                  <a:cubicBezTo>
                    <a:pt x="11326" y="189"/>
                    <a:pt x="9726" y="-267"/>
                    <a:pt x="8126" y="189"/>
                  </a:cubicBezTo>
                  <a:cubicBezTo>
                    <a:pt x="6526" y="646"/>
                    <a:pt x="4926" y="2015"/>
                    <a:pt x="3526" y="4829"/>
                  </a:cubicBezTo>
                  <a:cubicBezTo>
                    <a:pt x="2126" y="7643"/>
                    <a:pt x="926" y="11902"/>
                    <a:pt x="326" y="14488"/>
                  </a:cubicBezTo>
                  <a:cubicBezTo>
                    <a:pt x="-274" y="17074"/>
                    <a:pt x="-274" y="17987"/>
                    <a:pt x="2326" y="18899"/>
                  </a:cubicBezTo>
                  <a:cubicBezTo>
                    <a:pt x="4926" y="19812"/>
                    <a:pt x="10126" y="20725"/>
                    <a:pt x="13726" y="21029"/>
                  </a:cubicBezTo>
                  <a:cubicBezTo>
                    <a:pt x="17326" y="21333"/>
                    <a:pt x="19326" y="21029"/>
                    <a:pt x="21326" y="20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8771466" y="152400"/>
              <a:ext cx="44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8879416" y="12065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8866716" y="2730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9031816" y="90617"/>
              <a:ext cx="88901" cy="17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9" fill="norm" stroke="1" extrusionOk="0">
                  <a:moveTo>
                    <a:pt x="0" y="6577"/>
                  </a:moveTo>
                  <a:cubicBezTo>
                    <a:pt x="0" y="10345"/>
                    <a:pt x="0" y="14112"/>
                    <a:pt x="0" y="16875"/>
                  </a:cubicBezTo>
                  <a:cubicBezTo>
                    <a:pt x="0" y="19638"/>
                    <a:pt x="0" y="21396"/>
                    <a:pt x="0" y="20894"/>
                  </a:cubicBezTo>
                  <a:cubicBezTo>
                    <a:pt x="0" y="20391"/>
                    <a:pt x="0" y="17629"/>
                    <a:pt x="514" y="14238"/>
                  </a:cubicBezTo>
                  <a:cubicBezTo>
                    <a:pt x="1029" y="10847"/>
                    <a:pt x="2057" y="6829"/>
                    <a:pt x="3086" y="4191"/>
                  </a:cubicBezTo>
                  <a:cubicBezTo>
                    <a:pt x="4114" y="1554"/>
                    <a:pt x="5143" y="298"/>
                    <a:pt x="6943" y="47"/>
                  </a:cubicBezTo>
                  <a:cubicBezTo>
                    <a:pt x="8743" y="-204"/>
                    <a:pt x="11314" y="549"/>
                    <a:pt x="13629" y="2182"/>
                  </a:cubicBezTo>
                  <a:cubicBezTo>
                    <a:pt x="15943" y="3815"/>
                    <a:pt x="18000" y="6326"/>
                    <a:pt x="19029" y="8461"/>
                  </a:cubicBezTo>
                  <a:cubicBezTo>
                    <a:pt x="20057" y="10596"/>
                    <a:pt x="20057" y="12354"/>
                    <a:pt x="20314" y="13359"/>
                  </a:cubicBezTo>
                  <a:cubicBezTo>
                    <a:pt x="20571" y="14363"/>
                    <a:pt x="21086" y="14615"/>
                    <a:pt x="21600" y="14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9177866" y="69849"/>
              <a:ext cx="10065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0" y="0"/>
                  </a:moveTo>
                  <a:cubicBezTo>
                    <a:pt x="0" y="1333"/>
                    <a:pt x="0" y="2667"/>
                    <a:pt x="1125" y="3733"/>
                  </a:cubicBezTo>
                  <a:cubicBezTo>
                    <a:pt x="2250" y="4800"/>
                    <a:pt x="4500" y="5600"/>
                    <a:pt x="7650" y="6533"/>
                  </a:cubicBezTo>
                  <a:cubicBezTo>
                    <a:pt x="10800" y="7467"/>
                    <a:pt x="14850" y="8533"/>
                    <a:pt x="17550" y="9600"/>
                  </a:cubicBezTo>
                  <a:cubicBezTo>
                    <a:pt x="20250" y="10667"/>
                    <a:pt x="21600" y="11733"/>
                    <a:pt x="21375" y="12800"/>
                  </a:cubicBezTo>
                  <a:cubicBezTo>
                    <a:pt x="21150" y="13867"/>
                    <a:pt x="19350" y="14933"/>
                    <a:pt x="17550" y="16133"/>
                  </a:cubicBezTo>
                  <a:cubicBezTo>
                    <a:pt x="15750" y="17333"/>
                    <a:pt x="13950" y="18667"/>
                    <a:pt x="13050" y="19600"/>
                  </a:cubicBezTo>
                  <a:cubicBezTo>
                    <a:pt x="12150" y="20533"/>
                    <a:pt x="12150" y="21067"/>
                    <a:pt x="121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9342966" y="63500"/>
              <a:ext cx="71742" cy="1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0" y="2025"/>
                  </a:moveTo>
                  <a:cubicBezTo>
                    <a:pt x="2469" y="1012"/>
                    <a:pt x="4937" y="0"/>
                    <a:pt x="7406" y="0"/>
                  </a:cubicBezTo>
                  <a:cubicBezTo>
                    <a:pt x="9874" y="0"/>
                    <a:pt x="12343" y="1012"/>
                    <a:pt x="13269" y="2362"/>
                  </a:cubicBezTo>
                  <a:cubicBezTo>
                    <a:pt x="14194" y="3712"/>
                    <a:pt x="13577" y="5400"/>
                    <a:pt x="12034" y="6750"/>
                  </a:cubicBezTo>
                  <a:cubicBezTo>
                    <a:pt x="10491" y="8100"/>
                    <a:pt x="8023" y="9112"/>
                    <a:pt x="8331" y="9450"/>
                  </a:cubicBezTo>
                  <a:cubicBezTo>
                    <a:pt x="8640" y="9788"/>
                    <a:pt x="11726" y="9450"/>
                    <a:pt x="14194" y="9956"/>
                  </a:cubicBezTo>
                  <a:cubicBezTo>
                    <a:pt x="16663" y="10462"/>
                    <a:pt x="18514" y="11812"/>
                    <a:pt x="19749" y="13331"/>
                  </a:cubicBezTo>
                  <a:cubicBezTo>
                    <a:pt x="20983" y="14850"/>
                    <a:pt x="21600" y="16538"/>
                    <a:pt x="19749" y="18225"/>
                  </a:cubicBezTo>
                  <a:cubicBezTo>
                    <a:pt x="17897" y="19912"/>
                    <a:pt x="13577" y="21600"/>
                    <a:pt x="11726" y="21600"/>
                  </a:cubicBezTo>
                  <a:cubicBezTo>
                    <a:pt x="9874" y="21600"/>
                    <a:pt x="10491" y="19912"/>
                    <a:pt x="11109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9416964" y="95249"/>
              <a:ext cx="83301" cy="103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132" fill="norm" stroke="1" extrusionOk="0">
                  <a:moveTo>
                    <a:pt x="14773" y="0"/>
                  </a:moveTo>
                  <a:cubicBezTo>
                    <a:pt x="12139" y="432"/>
                    <a:pt x="9505" y="864"/>
                    <a:pt x="6871" y="3240"/>
                  </a:cubicBezTo>
                  <a:cubicBezTo>
                    <a:pt x="4236" y="5616"/>
                    <a:pt x="1602" y="9936"/>
                    <a:pt x="549" y="13176"/>
                  </a:cubicBezTo>
                  <a:cubicBezTo>
                    <a:pt x="-505" y="16416"/>
                    <a:pt x="22" y="18576"/>
                    <a:pt x="1602" y="19872"/>
                  </a:cubicBezTo>
                  <a:cubicBezTo>
                    <a:pt x="3183" y="21168"/>
                    <a:pt x="5817" y="21600"/>
                    <a:pt x="9241" y="20520"/>
                  </a:cubicBezTo>
                  <a:cubicBezTo>
                    <a:pt x="12666" y="19440"/>
                    <a:pt x="16880" y="16848"/>
                    <a:pt x="18988" y="14472"/>
                  </a:cubicBezTo>
                  <a:cubicBezTo>
                    <a:pt x="21095" y="12096"/>
                    <a:pt x="21095" y="9936"/>
                    <a:pt x="20041" y="7992"/>
                  </a:cubicBezTo>
                  <a:cubicBezTo>
                    <a:pt x="18988" y="6048"/>
                    <a:pt x="16880" y="4320"/>
                    <a:pt x="14773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9489016" y="0"/>
              <a:ext cx="798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fill="norm" stroke="1" extrusionOk="0">
                  <a:moveTo>
                    <a:pt x="6480" y="0"/>
                  </a:moveTo>
                  <a:cubicBezTo>
                    <a:pt x="10800" y="1080"/>
                    <a:pt x="15120" y="2160"/>
                    <a:pt x="17820" y="4590"/>
                  </a:cubicBezTo>
                  <a:cubicBezTo>
                    <a:pt x="20520" y="7020"/>
                    <a:pt x="21600" y="10800"/>
                    <a:pt x="18360" y="13860"/>
                  </a:cubicBezTo>
                  <a:cubicBezTo>
                    <a:pt x="15120" y="16920"/>
                    <a:pt x="7560" y="19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9533466" y="643466"/>
              <a:ext cx="279401" cy="222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20581"/>
                  </a:moveTo>
                  <a:cubicBezTo>
                    <a:pt x="818" y="19970"/>
                    <a:pt x="1636" y="19358"/>
                    <a:pt x="2209" y="16913"/>
                  </a:cubicBezTo>
                  <a:cubicBezTo>
                    <a:pt x="2782" y="14468"/>
                    <a:pt x="3109" y="10189"/>
                    <a:pt x="3273" y="7540"/>
                  </a:cubicBezTo>
                  <a:cubicBezTo>
                    <a:pt x="3436" y="4891"/>
                    <a:pt x="3436" y="3872"/>
                    <a:pt x="3518" y="2649"/>
                  </a:cubicBezTo>
                  <a:cubicBezTo>
                    <a:pt x="3600" y="1426"/>
                    <a:pt x="3764" y="0"/>
                    <a:pt x="3845" y="0"/>
                  </a:cubicBezTo>
                  <a:cubicBezTo>
                    <a:pt x="3927" y="0"/>
                    <a:pt x="3927" y="1426"/>
                    <a:pt x="4009" y="4891"/>
                  </a:cubicBezTo>
                  <a:cubicBezTo>
                    <a:pt x="4091" y="8355"/>
                    <a:pt x="4255" y="13857"/>
                    <a:pt x="4582" y="17015"/>
                  </a:cubicBezTo>
                  <a:cubicBezTo>
                    <a:pt x="4909" y="20174"/>
                    <a:pt x="5400" y="20989"/>
                    <a:pt x="6055" y="21294"/>
                  </a:cubicBezTo>
                  <a:cubicBezTo>
                    <a:pt x="6709" y="21600"/>
                    <a:pt x="7527" y="21396"/>
                    <a:pt x="8591" y="19460"/>
                  </a:cubicBezTo>
                  <a:cubicBezTo>
                    <a:pt x="9655" y="17525"/>
                    <a:pt x="10964" y="13857"/>
                    <a:pt x="11864" y="10800"/>
                  </a:cubicBezTo>
                  <a:cubicBezTo>
                    <a:pt x="12764" y="7743"/>
                    <a:pt x="13255" y="5298"/>
                    <a:pt x="13582" y="3566"/>
                  </a:cubicBezTo>
                  <a:cubicBezTo>
                    <a:pt x="13909" y="1834"/>
                    <a:pt x="14073" y="815"/>
                    <a:pt x="14155" y="1019"/>
                  </a:cubicBezTo>
                  <a:cubicBezTo>
                    <a:pt x="14236" y="1223"/>
                    <a:pt x="14236" y="2649"/>
                    <a:pt x="14564" y="4891"/>
                  </a:cubicBezTo>
                  <a:cubicBezTo>
                    <a:pt x="14891" y="7132"/>
                    <a:pt x="15545" y="10189"/>
                    <a:pt x="16773" y="12430"/>
                  </a:cubicBezTo>
                  <a:cubicBezTo>
                    <a:pt x="18000" y="14672"/>
                    <a:pt x="19800" y="16098"/>
                    <a:pt x="21600" y="17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9844616" y="762000"/>
              <a:ext cx="1079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6353"/>
                    <a:pt x="10165" y="12706"/>
                    <a:pt x="13765" y="16306"/>
                  </a:cubicBezTo>
                  <a:cubicBezTo>
                    <a:pt x="17365" y="19906"/>
                    <a:pt x="19482" y="20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9889066" y="758737"/>
              <a:ext cx="63501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1600" y="3077"/>
                  </a:moveTo>
                  <a:cubicBezTo>
                    <a:pt x="20880" y="1617"/>
                    <a:pt x="20160" y="158"/>
                    <a:pt x="18720" y="12"/>
                  </a:cubicBezTo>
                  <a:cubicBezTo>
                    <a:pt x="17280" y="-134"/>
                    <a:pt x="15120" y="1034"/>
                    <a:pt x="11880" y="4098"/>
                  </a:cubicBezTo>
                  <a:cubicBezTo>
                    <a:pt x="8640" y="7163"/>
                    <a:pt x="4320" y="12125"/>
                    <a:pt x="2160" y="15336"/>
                  </a:cubicBezTo>
                  <a:cubicBezTo>
                    <a:pt x="0" y="18547"/>
                    <a:pt x="0" y="20007"/>
                    <a:pt x="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10092266" y="812799"/>
              <a:ext cx="50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10378054" y="484253"/>
              <a:ext cx="266663" cy="168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918" fill="norm" stroke="1" extrusionOk="0">
                  <a:moveTo>
                    <a:pt x="3569" y="5326"/>
                  </a:moveTo>
                  <a:cubicBezTo>
                    <a:pt x="4419" y="5326"/>
                    <a:pt x="5270" y="5326"/>
                    <a:pt x="5780" y="6116"/>
                  </a:cubicBezTo>
                  <a:cubicBezTo>
                    <a:pt x="6290" y="6907"/>
                    <a:pt x="6460" y="8487"/>
                    <a:pt x="6545" y="10594"/>
                  </a:cubicBezTo>
                  <a:cubicBezTo>
                    <a:pt x="6630" y="12702"/>
                    <a:pt x="6630" y="15336"/>
                    <a:pt x="6375" y="17311"/>
                  </a:cubicBezTo>
                  <a:cubicBezTo>
                    <a:pt x="6120" y="19287"/>
                    <a:pt x="5610" y="20604"/>
                    <a:pt x="4589" y="20868"/>
                  </a:cubicBezTo>
                  <a:cubicBezTo>
                    <a:pt x="3569" y="21131"/>
                    <a:pt x="2038" y="20341"/>
                    <a:pt x="1103" y="19155"/>
                  </a:cubicBezTo>
                  <a:cubicBezTo>
                    <a:pt x="167" y="17970"/>
                    <a:pt x="-173" y="16390"/>
                    <a:pt x="82" y="14414"/>
                  </a:cubicBezTo>
                  <a:cubicBezTo>
                    <a:pt x="337" y="12438"/>
                    <a:pt x="1188" y="10068"/>
                    <a:pt x="4419" y="7433"/>
                  </a:cubicBezTo>
                  <a:cubicBezTo>
                    <a:pt x="7651" y="4799"/>
                    <a:pt x="13263" y="1902"/>
                    <a:pt x="16495" y="716"/>
                  </a:cubicBezTo>
                  <a:cubicBezTo>
                    <a:pt x="19726" y="-469"/>
                    <a:pt x="20577" y="58"/>
                    <a:pt x="21427" y="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0562166" y="609600"/>
              <a:ext cx="139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0638366" y="615950"/>
              <a:ext cx="698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64"/>
                    <a:pt x="7200" y="11127"/>
                    <a:pt x="3600" y="14727"/>
                  </a:cubicBezTo>
                  <a:cubicBezTo>
                    <a:pt x="0" y="18327"/>
                    <a:pt x="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10708216" y="309344"/>
              <a:ext cx="146051" cy="14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0" y="259"/>
                  </a:moveTo>
                  <a:cubicBezTo>
                    <a:pt x="1565" y="-45"/>
                    <a:pt x="3130" y="-349"/>
                    <a:pt x="5009" y="1020"/>
                  </a:cubicBezTo>
                  <a:cubicBezTo>
                    <a:pt x="6887" y="2389"/>
                    <a:pt x="9078" y="5431"/>
                    <a:pt x="9078" y="8321"/>
                  </a:cubicBezTo>
                  <a:cubicBezTo>
                    <a:pt x="9078" y="11212"/>
                    <a:pt x="6887" y="13950"/>
                    <a:pt x="5635" y="16079"/>
                  </a:cubicBezTo>
                  <a:cubicBezTo>
                    <a:pt x="4383" y="18209"/>
                    <a:pt x="4070" y="19730"/>
                    <a:pt x="5009" y="20490"/>
                  </a:cubicBezTo>
                  <a:cubicBezTo>
                    <a:pt x="5948" y="21251"/>
                    <a:pt x="8139" y="21251"/>
                    <a:pt x="11113" y="20947"/>
                  </a:cubicBezTo>
                  <a:cubicBezTo>
                    <a:pt x="14087" y="20643"/>
                    <a:pt x="17843" y="20034"/>
                    <a:pt x="21600" y="19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10416116" y="831286"/>
              <a:ext cx="349251" cy="51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fill="norm" stroke="1" extrusionOk="0">
                  <a:moveTo>
                    <a:pt x="0" y="20966"/>
                  </a:moveTo>
                  <a:cubicBezTo>
                    <a:pt x="4189" y="16646"/>
                    <a:pt x="8378" y="12326"/>
                    <a:pt x="11651" y="8438"/>
                  </a:cubicBezTo>
                  <a:cubicBezTo>
                    <a:pt x="14924" y="4550"/>
                    <a:pt x="17280" y="1094"/>
                    <a:pt x="18785" y="230"/>
                  </a:cubicBezTo>
                  <a:cubicBezTo>
                    <a:pt x="20291" y="-634"/>
                    <a:pt x="20945" y="1094"/>
                    <a:pt x="21600" y="2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10570633" y="946149"/>
              <a:ext cx="35984" cy="164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13976" y="0"/>
                  </a:moveTo>
                  <a:cubicBezTo>
                    <a:pt x="10165" y="4375"/>
                    <a:pt x="6353" y="8749"/>
                    <a:pt x="3812" y="11620"/>
                  </a:cubicBezTo>
                  <a:cubicBezTo>
                    <a:pt x="1271" y="14491"/>
                    <a:pt x="0" y="15858"/>
                    <a:pt x="0" y="17362"/>
                  </a:cubicBezTo>
                  <a:cubicBezTo>
                    <a:pt x="0" y="18866"/>
                    <a:pt x="1271" y="20506"/>
                    <a:pt x="5082" y="21053"/>
                  </a:cubicBezTo>
                  <a:cubicBezTo>
                    <a:pt x="8894" y="21600"/>
                    <a:pt x="15247" y="21053"/>
                    <a:pt x="21600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10664987" y="946149"/>
              <a:ext cx="81330" cy="14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16" fill="norm" stroke="1" extrusionOk="0">
                  <a:moveTo>
                    <a:pt x="12972" y="0"/>
                  </a:moveTo>
                  <a:cubicBezTo>
                    <a:pt x="8542" y="2817"/>
                    <a:pt x="4111" y="5635"/>
                    <a:pt x="1895" y="8609"/>
                  </a:cubicBezTo>
                  <a:cubicBezTo>
                    <a:pt x="-320" y="11583"/>
                    <a:pt x="-320" y="14713"/>
                    <a:pt x="511" y="16904"/>
                  </a:cubicBezTo>
                  <a:cubicBezTo>
                    <a:pt x="1342" y="19096"/>
                    <a:pt x="3003" y="20348"/>
                    <a:pt x="5218" y="20974"/>
                  </a:cubicBezTo>
                  <a:cubicBezTo>
                    <a:pt x="7434" y="21600"/>
                    <a:pt x="10203" y="21600"/>
                    <a:pt x="12972" y="18939"/>
                  </a:cubicBezTo>
                  <a:cubicBezTo>
                    <a:pt x="15742" y="16278"/>
                    <a:pt x="18511" y="10957"/>
                    <a:pt x="21280" y="5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10805837" y="838200"/>
              <a:ext cx="124630" cy="216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254" fill="norm" stroke="1" extrusionOk="0">
                  <a:moveTo>
                    <a:pt x="10397" y="9346"/>
                  </a:moveTo>
                  <a:cubicBezTo>
                    <a:pt x="8597" y="9346"/>
                    <a:pt x="6797" y="9346"/>
                    <a:pt x="4817" y="10281"/>
                  </a:cubicBezTo>
                  <a:cubicBezTo>
                    <a:pt x="2837" y="11215"/>
                    <a:pt x="677" y="13085"/>
                    <a:pt x="137" y="15058"/>
                  </a:cubicBezTo>
                  <a:cubicBezTo>
                    <a:pt x="-403" y="17031"/>
                    <a:pt x="677" y="19108"/>
                    <a:pt x="3017" y="20250"/>
                  </a:cubicBezTo>
                  <a:cubicBezTo>
                    <a:pt x="5357" y="21392"/>
                    <a:pt x="8957" y="21600"/>
                    <a:pt x="12197" y="20665"/>
                  </a:cubicBezTo>
                  <a:cubicBezTo>
                    <a:pt x="15437" y="19731"/>
                    <a:pt x="18317" y="17654"/>
                    <a:pt x="18677" y="15681"/>
                  </a:cubicBezTo>
                  <a:cubicBezTo>
                    <a:pt x="19037" y="13708"/>
                    <a:pt x="16877" y="11838"/>
                    <a:pt x="16877" y="9242"/>
                  </a:cubicBezTo>
                  <a:cubicBezTo>
                    <a:pt x="16877" y="6646"/>
                    <a:pt x="19037" y="3323"/>
                    <a:pt x="211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0879666" y="342900"/>
              <a:ext cx="287497" cy="73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600" fill="norm" stroke="1" extrusionOk="0">
                  <a:moveTo>
                    <a:pt x="8858" y="0"/>
                  </a:moveTo>
                  <a:cubicBezTo>
                    <a:pt x="11344" y="1303"/>
                    <a:pt x="13830" y="2607"/>
                    <a:pt x="15850" y="4283"/>
                  </a:cubicBezTo>
                  <a:cubicBezTo>
                    <a:pt x="17871" y="5959"/>
                    <a:pt x="19424" y="8007"/>
                    <a:pt x="20357" y="9931"/>
                  </a:cubicBezTo>
                  <a:cubicBezTo>
                    <a:pt x="21289" y="11855"/>
                    <a:pt x="21600" y="13655"/>
                    <a:pt x="19813" y="15424"/>
                  </a:cubicBezTo>
                  <a:cubicBezTo>
                    <a:pt x="18026" y="17193"/>
                    <a:pt x="14141" y="18931"/>
                    <a:pt x="10489" y="19955"/>
                  </a:cubicBezTo>
                  <a:cubicBezTo>
                    <a:pt x="6837" y="20979"/>
                    <a:pt x="3419" y="212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5799666" y="1925756"/>
              <a:ext cx="184998" cy="415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32" fill="norm" stroke="1" extrusionOk="0">
                  <a:moveTo>
                    <a:pt x="1456" y="5476"/>
                  </a:moveTo>
                  <a:cubicBezTo>
                    <a:pt x="1942" y="8967"/>
                    <a:pt x="2427" y="12457"/>
                    <a:pt x="2670" y="14476"/>
                  </a:cubicBezTo>
                  <a:cubicBezTo>
                    <a:pt x="2912" y="16494"/>
                    <a:pt x="2912" y="17039"/>
                    <a:pt x="2791" y="17748"/>
                  </a:cubicBezTo>
                  <a:cubicBezTo>
                    <a:pt x="2670" y="18457"/>
                    <a:pt x="2427" y="19330"/>
                    <a:pt x="2306" y="19494"/>
                  </a:cubicBezTo>
                  <a:cubicBezTo>
                    <a:pt x="2184" y="19657"/>
                    <a:pt x="2184" y="19112"/>
                    <a:pt x="2063" y="16767"/>
                  </a:cubicBezTo>
                  <a:cubicBezTo>
                    <a:pt x="1942" y="14421"/>
                    <a:pt x="1699" y="10276"/>
                    <a:pt x="1578" y="7548"/>
                  </a:cubicBezTo>
                  <a:cubicBezTo>
                    <a:pt x="1456" y="4821"/>
                    <a:pt x="1456" y="3512"/>
                    <a:pt x="1699" y="2585"/>
                  </a:cubicBezTo>
                  <a:cubicBezTo>
                    <a:pt x="1942" y="1657"/>
                    <a:pt x="2427" y="1112"/>
                    <a:pt x="3276" y="676"/>
                  </a:cubicBezTo>
                  <a:cubicBezTo>
                    <a:pt x="4126" y="239"/>
                    <a:pt x="5339" y="-88"/>
                    <a:pt x="7402" y="21"/>
                  </a:cubicBezTo>
                  <a:cubicBezTo>
                    <a:pt x="9465" y="130"/>
                    <a:pt x="12378" y="676"/>
                    <a:pt x="14926" y="2039"/>
                  </a:cubicBezTo>
                  <a:cubicBezTo>
                    <a:pt x="17474" y="3403"/>
                    <a:pt x="19658" y="5585"/>
                    <a:pt x="20629" y="7876"/>
                  </a:cubicBezTo>
                  <a:cubicBezTo>
                    <a:pt x="21600" y="10167"/>
                    <a:pt x="21357" y="12567"/>
                    <a:pt x="19901" y="14476"/>
                  </a:cubicBezTo>
                  <a:cubicBezTo>
                    <a:pt x="18445" y="16385"/>
                    <a:pt x="15775" y="17803"/>
                    <a:pt x="12742" y="18894"/>
                  </a:cubicBezTo>
                  <a:cubicBezTo>
                    <a:pt x="9708" y="19985"/>
                    <a:pt x="6310" y="20748"/>
                    <a:pt x="3883" y="21130"/>
                  </a:cubicBezTo>
                  <a:cubicBezTo>
                    <a:pt x="1456" y="21512"/>
                    <a:pt x="0" y="21512"/>
                    <a:pt x="0" y="21239"/>
                  </a:cubicBezTo>
                  <a:cubicBezTo>
                    <a:pt x="0" y="20967"/>
                    <a:pt x="1456" y="20421"/>
                    <a:pt x="2912" y="19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6040966" y="2184400"/>
              <a:ext cx="825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5684"/>
                    <a:pt x="9969" y="11368"/>
                    <a:pt x="13569" y="14968"/>
                  </a:cubicBezTo>
                  <a:cubicBezTo>
                    <a:pt x="17169" y="18568"/>
                    <a:pt x="19385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6117166" y="2235200"/>
              <a:ext cx="889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4800"/>
                    <a:pt x="10286" y="9600"/>
                    <a:pt x="6686" y="13200"/>
                  </a:cubicBezTo>
                  <a:cubicBezTo>
                    <a:pt x="3086" y="16800"/>
                    <a:pt x="1543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5748866" y="1739900"/>
              <a:ext cx="241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6523566" y="2171700"/>
              <a:ext cx="355601" cy="11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0" y="17053"/>
                  </a:moveTo>
                  <a:cubicBezTo>
                    <a:pt x="900" y="14021"/>
                    <a:pt x="1800" y="10989"/>
                    <a:pt x="2893" y="8905"/>
                  </a:cubicBezTo>
                  <a:cubicBezTo>
                    <a:pt x="3986" y="6821"/>
                    <a:pt x="5271" y="5684"/>
                    <a:pt x="6429" y="6821"/>
                  </a:cubicBezTo>
                  <a:cubicBezTo>
                    <a:pt x="7586" y="7958"/>
                    <a:pt x="8614" y="11368"/>
                    <a:pt x="9643" y="14400"/>
                  </a:cubicBezTo>
                  <a:cubicBezTo>
                    <a:pt x="10671" y="17432"/>
                    <a:pt x="11700" y="20084"/>
                    <a:pt x="13179" y="20842"/>
                  </a:cubicBezTo>
                  <a:cubicBezTo>
                    <a:pt x="14657" y="21600"/>
                    <a:pt x="16586" y="20463"/>
                    <a:pt x="18064" y="16674"/>
                  </a:cubicBezTo>
                  <a:cubicBezTo>
                    <a:pt x="19543" y="12884"/>
                    <a:pt x="20571" y="64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6508096" y="1809750"/>
              <a:ext cx="174221" cy="22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99" fill="norm" stroke="1" extrusionOk="0">
                  <a:moveTo>
                    <a:pt x="20639" y="0"/>
                  </a:moveTo>
                  <a:cubicBezTo>
                    <a:pt x="17777" y="0"/>
                    <a:pt x="14914" y="0"/>
                    <a:pt x="11791" y="1585"/>
                  </a:cubicBezTo>
                  <a:cubicBezTo>
                    <a:pt x="8668" y="3171"/>
                    <a:pt x="5285" y="6341"/>
                    <a:pt x="3203" y="9017"/>
                  </a:cubicBezTo>
                  <a:cubicBezTo>
                    <a:pt x="1121" y="11692"/>
                    <a:pt x="340" y="13872"/>
                    <a:pt x="80" y="15754"/>
                  </a:cubicBezTo>
                  <a:cubicBezTo>
                    <a:pt x="-180" y="17637"/>
                    <a:pt x="80" y="19222"/>
                    <a:pt x="2553" y="20213"/>
                  </a:cubicBezTo>
                  <a:cubicBezTo>
                    <a:pt x="5025" y="21204"/>
                    <a:pt x="9709" y="21600"/>
                    <a:pt x="13222" y="21303"/>
                  </a:cubicBezTo>
                  <a:cubicBezTo>
                    <a:pt x="16736" y="21006"/>
                    <a:pt x="19078" y="20015"/>
                    <a:pt x="21420" y="19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6735233" y="1809750"/>
              <a:ext cx="112184" cy="214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5706" y="0"/>
                  </a:moveTo>
                  <a:cubicBezTo>
                    <a:pt x="4075" y="635"/>
                    <a:pt x="2445" y="1271"/>
                    <a:pt x="1426" y="4024"/>
                  </a:cubicBezTo>
                  <a:cubicBezTo>
                    <a:pt x="408" y="6776"/>
                    <a:pt x="0" y="11647"/>
                    <a:pt x="0" y="14612"/>
                  </a:cubicBezTo>
                  <a:cubicBezTo>
                    <a:pt x="0" y="17576"/>
                    <a:pt x="408" y="18635"/>
                    <a:pt x="1223" y="19588"/>
                  </a:cubicBezTo>
                  <a:cubicBezTo>
                    <a:pt x="2038" y="20541"/>
                    <a:pt x="3260" y="21388"/>
                    <a:pt x="4687" y="21494"/>
                  </a:cubicBezTo>
                  <a:cubicBezTo>
                    <a:pt x="6113" y="21600"/>
                    <a:pt x="7743" y="20965"/>
                    <a:pt x="10596" y="20118"/>
                  </a:cubicBezTo>
                  <a:cubicBezTo>
                    <a:pt x="13449" y="19271"/>
                    <a:pt x="17525" y="18212"/>
                    <a:pt x="21600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6947793" y="1809750"/>
              <a:ext cx="13924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645"/>
                    <a:pt x="-1303" y="9290"/>
                    <a:pt x="240" y="12890"/>
                  </a:cubicBezTo>
                  <a:cubicBezTo>
                    <a:pt x="1783" y="16490"/>
                    <a:pt x="11040" y="19045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6847416" y="1816100"/>
              <a:ext cx="2222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400"/>
                    <a:pt x="10286" y="7200"/>
                    <a:pt x="13886" y="3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7230241" y="1759900"/>
              <a:ext cx="106126" cy="300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421" fill="norm" stroke="1" extrusionOk="0">
                  <a:moveTo>
                    <a:pt x="20826" y="1291"/>
                  </a:moveTo>
                  <a:cubicBezTo>
                    <a:pt x="19580" y="687"/>
                    <a:pt x="18334" y="83"/>
                    <a:pt x="16880" y="8"/>
                  </a:cubicBezTo>
                  <a:cubicBezTo>
                    <a:pt x="15426" y="-68"/>
                    <a:pt x="13764" y="385"/>
                    <a:pt x="10649" y="2500"/>
                  </a:cubicBezTo>
                  <a:cubicBezTo>
                    <a:pt x="7534" y="4615"/>
                    <a:pt x="2964" y="8391"/>
                    <a:pt x="1095" y="11563"/>
                  </a:cubicBezTo>
                  <a:cubicBezTo>
                    <a:pt x="-774" y="14735"/>
                    <a:pt x="57" y="17303"/>
                    <a:pt x="1303" y="18889"/>
                  </a:cubicBezTo>
                  <a:cubicBezTo>
                    <a:pt x="2549" y="20475"/>
                    <a:pt x="4211" y="21079"/>
                    <a:pt x="6495" y="21305"/>
                  </a:cubicBezTo>
                  <a:cubicBezTo>
                    <a:pt x="8780" y="21532"/>
                    <a:pt x="11688" y="21381"/>
                    <a:pt x="14595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7393516" y="1898650"/>
              <a:ext cx="63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7539566" y="185420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7482416" y="1987550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7641700" y="1841478"/>
              <a:ext cx="120117" cy="14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902" fill="norm" stroke="1" extrusionOk="0">
                  <a:moveTo>
                    <a:pt x="3315" y="5558"/>
                  </a:moveTo>
                  <a:cubicBezTo>
                    <a:pt x="2557" y="8644"/>
                    <a:pt x="1799" y="11729"/>
                    <a:pt x="1230" y="14661"/>
                  </a:cubicBezTo>
                  <a:cubicBezTo>
                    <a:pt x="662" y="17592"/>
                    <a:pt x="283" y="20369"/>
                    <a:pt x="93" y="20832"/>
                  </a:cubicBezTo>
                  <a:cubicBezTo>
                    <a:pt x="-96" y="21295"/>
                    <a:pt x="-96" y="19444"/>
                    <a:pt x="1041" y="16358"/>
                  </a:cubicBezTo>
                  <a:cubicBezTo>
                    <a:pt x="2178" y="13272"/>
                    <a:pt x="4451" y="8952"/>
                    <a:pt x="6157" y="6175"/>
                  </a:cubicBezTo>
                  <a:cubicBezTo>
                    <a:pt x="7862" y="3398"/>
                    <a:pt x="8999" y="2164"/>
                    <a:pt x="10515" y="1238"/>
                  </a:cubicBezTo>
                  <a:cubicBezTo>
                    <a:pt x="12030" y="312"/>
                    <a:pt x="13925" y="-305"/>
                    <a:pt x="15251" y="158"/>
                  </a:cubicBezTo>
                  <a:cubicBezTo>
                    <a:pt x="16578" y="621"/>
                    <a:pt x="17336" y="2164"/>
                    <a:pt x="17715" y="4632"/>
                  </a:cubicBezTo>
                  <a:cubicBezTo>
                    <a:pt x="18093" y="7101"/>
                    <a:pt x="18093" y="10495"/>
                    <a:pt x="18662" y="12809"/>
                  </a:cubicBezTo>
                  <a:cubicBezTo>
                    <a:pt x="19230" y="15124"/>
                    <a:pt x="20367" y="16358"/>
                    <a:pt x="21504" y="17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7838016" y="1809750"/>
              <a:ext cx="98715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600" fill="norm" stroke="1" extrusionOk="0">
                  <a:moveTo>
                    <a:pt x="0" y="0"/>
                  </a:moveTo>
                  <a:cubicBezTo>
                    <a:pt x="4050" y="1161"/>
                    <a:pt x="8100" y="2323"/>
                    <a:pt x="11250" y="3368"/>
                  </a:cubicBezTo>
                  <a:cubicBezTo>
                    <a:pt x="14400" y="4413"/>
                    <a:pt x="16650" y="5342"/>
                    <a:pt x="18450" y="6387"/>
                  </a:cubicBezTo>
                  <a:cubicBezTo>
                    <a:pt x="20250" y="7432"/>
                    <a:pt x="21600" y="8594"/>
                    <a:pt x="20700" y="10103"/>
                  </a:cubicBezTo>
                  <a:cubicBezTo>
                    <a:pt x="19800" y="11613"/>
                    <a:pt x="16650" y="13471"/>
                    <a:pt x="13725" y="15445"/>
                  </a:cubicBezTo>
                  <a:cubicBezTo>
                    <a:pt x="10800" y="17419"/>
                    <a:pt x="8100" y="19510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8047566" y="1800472"/>
              <a:ext cx="84709" cy="148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12" fill="norm" stroke="1" extrusionOk="0">
                  <a:moveTo>
                    <a:pt x="0" y="4071"/>
                  </a:moveTo>
                  <a:cubicBezTo>
                    <a:pt x="2107" y="2854"/>
                    <a:pt x="4215" y="1637"/>
                    <a:pt x="6585" y="877"/>
                  </a:cubicBezTo>
                  <a:cubicBezTo>
                    <a:pt x="8956" y="116"/>
                    <a:pt x="11590" y="-188"/>
                    <a:pt x="14224" y="116"/>
                  </a:cubicBezTo>
                  <a:cubicBezTo>
                    <a:pt x="16859" y="420"/>
                    <a:pt x="19493" y="1333"/>
                    <a:pt x="20546" y="2550"/>
                  </a:cubicBezTo>
                  <a:cubicBezTo>
                    <a:pt x="21600" y="3767"/>
                    <a:pt x="21073" y="5288"/>
                    <a:pt x="19229" y="6809"/>
                  </a:cubicBezTo>
                  <a:cubicBezTo>
                    <a:pt x="17385" y="8330"/>
                    <a:pt x="14224" y="9851"/>
                    <a:pt x="13961" y="10764"/>
                  </a:cubicBezTo>
                  <a:cubicBezTo>
                    <a:pt x="13698" y="11677"/>
                    <a:pt x="16332" y="11981"/>
                    <a:pt x="18176" y="13046"/>
                  </a:cubicBezTo>
                  <a:cubicBezTo>
                    <a:pt x="20020" y="14111"/>
                    <a:pt x="21073" y="15936"/>
                    <a:pt x="19756" y="17457"/>
                  </a:cubicBezTo>
                  <a:cubicBezTo>
                    <a:pt x="18439" y="18978"/>
                    <a:pt x="14751" y="20195"/>
                    <a:pt x="11063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8159750" y="1828800"/>
              <a:ext cx="111785" cy="11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275" fill="norm" stroke="1" extrusionOk="0">
                  <a:moveTo>
                    <a:pt x="16000" y="0"/>
                  </a:moveTo>
                  <a:cubicBezTo>
                    <a:pt x="11200" y="3411"/>
                    <a:pt x="6400" y="6821"/>
                    <a:pt x="3600" y="9474"/>
                  </a:cubicBezTo>
                  <a:cubicBezTo>
                    <a:pt x="800" y="12126"/>
                    <a:pt x="0" y="14021"/>
                    <a:pt x="0" y="15916"/>
                  </a:cubicBezTo>
                  <a:cubicBezTo>
                    <a:pt x="0" y="17811"/>
                    <a:pt x="800" y="19705"/>
                    <a:pt x="3200" y="20653"/>
                  </a:cubicBezTo>
                  <a:cubicBezTo>
                    <a:pt x="5600" y="21600"/>
                    <a:pt x="9600" y="21600"/>
                    <a:pt x="13000" y="19705"/>
                  </a:cubicBezTo>
                  <a:cubicBezTo>
                    <a:pt x="16400" y="17811"/>
                    <a:pt x="19200" y="14021"/>
                    <a:pt x="20400" y="11179"/>
                  </a:cubicBezTo>
                  <a:cubicBezTo>
                    <a:pt x="21600" y="8337"/>
                    <a:pt x="21200" y="6442"/>
                    <a:pt x="20000" y="4737"/>
                  </a:cubicBezTo>
                  <a:cubicBezTo>
                    <a:pt x="18800" y="3032"/>
                    <a:pt x="16800" y="1516"/>
                    <a:pt x="148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8238066" y="1714500"/>
              <a:ext cx="114576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9257" y="0"/>
                  </a:moveTo>
                  <a:cubicBezTo>
                    <a:pt x="11186" y="153"/>
                    <a:pt x="13114" y="306"/>
                    <a:pt x="15043" y="1072"/>
                  </a:cubicBezTo>
                  <a:cubicBezTo>
                    <a:pt x="16971" y="1838"/>
                    <a:pt x="18900" y="3217"/>
                    <a:pt x="20057" y="5668"/>
                  </a:cubicBezTo>
                  <a:cubicBezTo>
                    <a:pt x="21214" y="8119"/>
                    <a:pt x="21600" y="11643"/>
                    <a:pt x="18129" y="14477"/>
                  </a:cubicBezTo>
                  <a:cubicBezTo>
                    <a:pt x="14657" y="17311"/>
                    <a:pt x="7329" y="19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8795403" y="1983088"/>
              <a:ext cx="349737" cy="43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17" fill="norm" stroke="1" extrusionOk="0">
                  <a:moveTo>
                    <a:pt x="866" y="9657"/>
                  </a:moveTo>
                  <a:cubicBezTo>
                    <a:pt x="1124" y="12489"/>
                    <a:pt x="1383" y="15320"/>
                    <a:pt x="1512" y="17050"/>
                  </a:cubicBezTo>
                  <a:cubicBezTo>
                    <a:pt x="1642" y="18780"/>
                    <a:pt x="1642" y="19409"/>
                    <a:pt x="1642" y="20038"/>
                  </a:cubicBezTo>
                  <a:cubicBezTo>
                    <a:pt x="1642" y="20667"/>
                    <a:pt x="1642" y="21296"/>
                    <a:pt x="1383" y="21401"/>
                  </a:cubicBezTo>
                  <a:cubicBezTo>
                    <a:pt x="1124" y="21506"/>
                    <a:pt x="607" y="21087"/>
                    <a:pt x="284" y="19514"/>
                  </a:cubicBezTo>
                  <a:cubicBezTo>
                    <a:pt x="-40" y="17941"/>
                    <a:pt x="-169" y="15215"/>
                    <a:pt x="348" y="12279"/>
                  </a:cubicBezTo>
                  <a:cubicBezTo>
                    <a:pt x="866" y="9343"/>
                    <a:pt x="2030" y="6197"/>
                    <a:pt x="2806" y="4415"/>
                  </a:cubicBezTo>
                  <a:cubicBezTo>
                    <a:pt x="3582" y="2632"/>
                    <a:pt x="3970" y="2213"/>
                    <a:pt x="4552" y="1951"/>
                  </a:cubicBezTo>
                  <a:cubicBezTo>
                    <a:pt x="5134" y="1689"/>
                    <a:pt x="5910" y="1584"/>
                    <a:pt x="6945" y="2265"/>
                  </a:cubicBezTo>
                  <a:cubicBezTo>
                    <a:pt x="7980" y="2947"/>
                    <a:pt x="9273" y="4415"/>
                    <a:pt x="10631" y="6774"/>
                  </a:cubicBezTo>
                  <a:cubicBezTo>
                    <a:pt x="11989" y="9133"/>
                    <a:pt x="13412" y="12384"/>
                    <a:pt x="14317" y="14376"/>
                  </a:cubicBezTo>
                  <a:cubicBezTo>
                    <a:pt x="15223" y="16368"/>
                    <a:pt x="15611" y="17102"/>
                    <a:pt x="15999" y="17679"/>
                  </a:cubicBezTo>
                  <a:cubicBezTo>
                    <a:pt x="16387" y="18256"/>
                    <a:pt x="16775" y="18675"/>
                    <a:pt x="17098" y="18570"/>
                  </a:cubicBezTo>
                  <a:cubicBezTo>
                    <a:pt x="17421" y="18465"/>
                    <a:pt x="17680" y="17836"/>
                    <a:pt x="18391" y="15739"/>
                  </a:cubicBezTo>
                  <a:cubicBezTo>
                    <a:pt x="19103" y="13642"/>
                    <a:pt x="20267" y="10077"/>
                    <a:pt x="20849" y="7403"/>
                  </a:cubicBezTo>
                  <a:cubicBezTo>
                    <a:pt x="21431" y="4729"/>
                    <a:pt x="21431" y="2947"/>
                    <a:pt x="21302" y="1741"/>
                  </a:cubicBezTo>
                  <a:cubicBezTo>
                    <a:pt x="21172" y="535"/>
                    <a:pt x="20914" y="-94"/>
                    <a:pt x="20655" y="11"/>
                  </a:cubicBezTo>
                  <a:cubicBezTo>
                    <a:pt x="20396" y="116"/>
                    <a:pt x="20138" y="955"/>
                    <a:pt x="19879" y="1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9180225" y="2190750"/>
              <a:ext cx="104416" cy="13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1" h="21208" fill="norm" stroke="1" extrusionOk="0">
                  <a:moveTo>
                    <a:pt x="15737" y="0"/>
                  </a:moveTo>
                  <a:cubicBezTo>
                    <a:pt x="13660" y="0"/>
                    <a:pt x="11583" y="0"/>
                    <a:pt x="8883" y="2160"/>
                  </a:cubicBezTo>
                  <a:cubicBezTo>
                    <a:pt x="6183" y="4320"/>
                    <a:pt x="2860" y="8640"/>
                    <a:pt x="1199" y="11797"/>
                  </a:cubicBezTo>
                  <a:cubicBezTo>
                    <a:pt x="-463" y="14954"/>
                    <a:pt x="-463" y="16948"/>
                    <a:pt x="1614" y="18609"/>
                  </a:cubicBezTo>
                  <a:cubicBezTo>
                    <a:pt x="3691" y="20271"/>
                    <a:pt x="7845" y="21600"/>
                    <a:pt x="11583" y="21102"/>
                  </a:cubicBezTo>
                  <a:cubicBezTo>
                    <a:pt x="15322" y="20603"/>
                    <a:pt x="18645" y="18277"/>
                    <a:pt x="19891" y="15286"/>
                  </a:cubicBezTo>
                  <a:cubicBezTo>
                    <a:pt x="21137" y="12295"/>
                    <a:pt x="20306" y="8640"/>
                    <a:pt x="18645" y="6314"/>
                  </a:cubicBezTo>
                  <a:cubicBezTo>
                    <a:pt x="16983" y="3988"/>
                    <a:pt x="14491" y="2991"/>
                    <a:pt x="12206" y="2658"/>
                  </a:cubicBezTo>
                  <a:cubicBezTo>
                    <a:pt x="9922" y="2326"/>
                    <a:pt x="7845" y="2658"/>
                    <a:pt x="7429" y="2991"/>
                  </a:cubicBezTo>
                  <a:cubicBezTo>
                    <a:pt x="7014" y="3323"/>
                    <a:pt x="8260" y="3655"/>
                    <a:pt x="9506" y="3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9342966" y="2114550"/>
              <a:ext cx="133351" cy="206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5951"/>
                  </a:moveTo>
                  <a:cubicBezTo>
                    <a:pt x="2057" y="5290"/>
                    <a:pt x="4114" y="4629"/>
                    <a:pt x="5657" y="4739"/>
                  </a:cubicBezTo>
                  <a:cubicBezTo>
                    <a:pt x="7200" y="4849"/>
                    <a:pt x="8229" y="5731"/>
                    <a:pt x="9257" y="7714"/>
                  </a:cubicBezTo>
                  <a:cubicBezTo>
                    <a:pt x="10286" y="9698"/>
                    <a:pt x="11314" y="12784"/>
                    <a:pt x="11829" y="14988"/>
                  </a:cubicBezTo>
                  <a:cubicBezTo>
                    <a:pt x="12343" y="17192"/>
                    <a:pt x="12343" y="18514"/>
                    <a:pt x="11829" y="19616"/>
                  </a:cubicBezTo>
                  <a:cubicBezTo>
                    <a:pt x="11314" y="20718"/>
                    <a:pt x="10286" y="21600"/>
                    <a:pt x="9086" y="21490"/>
                  </a:cubicBezTo>
                  <a:cubicBezTo>
                    <a:pt x="7886" y="21380"/>
                    <a:pt x="6514" y="20278"/>
                    <a:pt x="5657" y="17963"/>
                  </a:cubicBezTo>
                  <a:cubicBezTo>
                    <a:pt x="4800" y="15649"/>
                    <a:pt x="4457" y="12122"/>
                    <a:pt x="6857" y="8927"/>
                  </a:cubicBezTo>
                  <a:cubicBezTo>
                    <a:pt x="9257" y="5731"/>
                    <a:pt x="14400" y="2865"/>
                    <a:pt x="17314" y="1433"/>
                  </a:cubicBezTo>
                  <a:cubicBezTo>
                    <a:pt x="20229" y="0"/>
                    <a:pt x="209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9569673" y="1904436"/>
              <a:ext cx="217794" cy="559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540" fill="norm" stroke="1" extrusionOk="0">
                  <a:moveTo>
                    <a:pt x="21167" y="266"/>
                  </a:moveTo>
                  <a:cubicBezTo>
                    <a:pt x="19933" y="103"/>
                    <a:pt x="18698" y="-60"/>
                    <a:pt x="17567" y="22"/>
                  </a:cubicBezTo>
                  <a:cubicBezTo>
                    <a:pt x="16436" y="103"/>
                    <a:pt x="15407" y="429"/>
                    <a:pt x="13350" y="1774"/>
                  </a:cubicBezTo>
                  <a:cubicBezTo>
                    <a:pt x="11293" y="3119"/>
                    <a:pt x="8207" y="5483"/>
                    <a:pt x="5636" y="8091"/>
                  </a:cubicBezTo>
                  <a:cubicBezTo>
                    <a:pt x="3064" y="10699"/>
                    <a:pt x="1007" y="13552"/>
                    <a:pt x="287" y="15549"/>
                  </a:cubicBezTo>
                  <a:cubicBezTo>
                    <a:pt x="-433" y="17546"/>
                    <a:pt x="184" y="18687"/>
                    <a:pt x="2344" y="19543"/>
                  </a:cubicBezTo>
                  <a:cubicBezTo>
                    <a:pt x="4504" y="20399"/>
                    <a:pt x="8207" y="20969"/>
                    <a:pt x="1191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9736666" y="2088018"/>
              <a:ext cx="298451" cy="28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18667"/>
                  </a:moveTo>
                  <a:cubicBezTo>
                    <a:pt x="2451" y="14379"/>
                    <a:pt x="4902" y="10091"/>
                    <a:pt x="6434" y="7232"/>
                  </a:cubicBezTo>
                  <a:cubicBezTo>
                    <a:pt x="7966" y="4373"/>
                    <a:pt x="8579" y="2944"/>
                    <a:pt x="9038" y="1832"/>
                  </a:cubicBezTo>
                  <a:cubicBezTo>
                    <a:pt x="9498" y="720"/>
                    <a:pt x="9804" y="-74"/>
                    <a:pt x="9574" y="5"/>
                  </a:cubicBezTo>
                  <a:cubicBezTo>
                    <a:pt x="9345" y="85"/>
                    <a:pt x="8579" y="1038"/>
                    <a:pt x="7813" y="3341"/>
                  </a:cubicBezTo>
                  <a:cubicBezTo>
                    <a:pt x="7047" y="5644"/>
                    <a:pt x="6281" y="9297"/>
                    <a:pt x="5898" y="12076"/>
                  </a:cubicBezTo>
                  <a:cubicBezTo>
                    <a:pt x="5515" y="14855"/>
                    <a:pt x="5515" y="16761"/>
                    <a:pt x="5668" y="18191"/>
                  </a:cubicBezTo>
                  <a:cubicBezTo>
                    <a:pt x="5821" y="19620"/>
                    <a:pt x="6128" y="20573"/>
                    <a:pt x="6664" y="21050"/>
                  </a:cubicBezTo>
                  <a:cubicBezTo>
                    <a:pt x="7200" y="21526"/>
                    <a:pt x="7966" y="21526"/>
                    <a:pt x="9191" y="20732"/>
                  </a:cubicBezTo>
                  <a:cubicBezTo>
                    <a:pt x="10417" y="19938"/>
                    <a:pt x="12102" y="18350"/>
                    <a:pt x="14017" y="15411"/>
                  </a:cubicBezTo>
                  <a:cubicBezTo>
                    <a:pt x="15932" y="12473"/>
                    <a:pt x="18077" y="8185"/>
                    <a:pt x="19302" y="5405"/>
                  </a:cubicBezTo>
                  <a:cubicBezTo>
                    <a:pt x="20528" y="2626"/>
                    <a:pt x="20834" y="1355"/>
                    <a:pt x="20757" y="1038"/>
                  </a:cubicBezTo>
                  <a:cubicBezTo>
                    <a:pt x="20681" y="720"/>
                    <a:pt x="20221" y="1355"/>
                    <a:pt x="19685" y="3420"/>
                  </a:cubicBezTo>
                  <a:cubicBezTo>
                    <a:pt x="19149" y="5485"/>
                    <a:pt x="18536" y="8979"/>
                    <a:pt x="18843" y="11600"/>
                  </a:cubicBezTo>
                  <a:cubicBezTo>
                    <a:pt x="19149" y="14220"/>
                    <a:pt x="20374" y="15967"/>
                    <a:pt x="21600" y="17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0104966" y="2247900"/>
              <a:ext cx="952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800"/>
                    <a:pt x="9600" y="13600"/>
                    <a:pt x="13200" y="17200"/>
                  </a:cubicBezTo>
                  <a:cubicBezTo>
                    <a:pt x="16800" y="20800"/>
                    <a:pt x="19200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0174816" y="2273300"/>
              <a:ext cx="1016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389"/>
                    <a:pt x="17100" y="778"/>
                    <a:pt x="14625" y="2432"/>
                  </a:cubicBezTo>
                  <a:cubicBezTo>
                    <a:pt x="12150" y="4086"/>
                    <a:pt x="9450" y="7005"/>
                    <a:pt x="6975" y="10411"/>
                  </a:cubicBezTo>
                  <a:cubicBezTo>
                    <a:pt x="4500" y="13816"/>
                    <a:pt x="2250" y="177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10416116" y="2311400"/>
              <a:ext cx="65229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20250" y="0"/>
                  </a:moveTo>
                  <a:cubicBezTo>
                    <a:pt x="20925" y="1895"/>
                    <a:pt x="21600" y="3789"/>
                    <a:pt x="18225" y="7389"/>
                  </a:cubicBezTo>
                  <a:cubicBezTo>
                    <a:pt x="14850" y="10989"/>
                    <a:pt x="7425" y="162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0646459" y="2012950"/>
              <a:ext cx="322108" cy="17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10" fill="norm" stroke="1" extrusionOk="0">
                  <a:moveTo>
                    <a:pt x="3671" y="4574"/>
                  </a:moveTo>
                  <a:cubicBezTo>
                    <a:pt x="4092" y="8132"/>
                    <a:pt x="4513" y="11689"/>
                    <a:pt x="4513" y="14358"/>
                  </a:cubicBezTo>
                  <a:cubicBezTo>
                    <a:pt x="4513" y="17026"/>
                    <a:pt x="4092" y="18805"/>
                    <a:pt x="3531" y="19948"/>
                  </a:cubicBezTo>
                  <a:cubicBezTo>
                    <a:pt x="2970" y="21092"/>
                    <a:pt x="2269" y="21600"/>
                    <a:pt x="1708" y="21346"/>
                  </a:cubicBezTo>
                  <a:cubicBezTo>
                    <a:pt x="1147" y="21092"/>
                    <a:pt x="726" y="20075"/>
                    <a:pt x="375" y="17788"/>
                  </a:cubicBezTo>
                  <a:cubicBezTo>
                    <a:pt x="25" y="15501"/>
                    <a:pt x="-256" y="11944"/>
                    <a:pt x="375" y="9402"/>
                  </a:cubicBezTo>
                  <a:cubicBezTo>
                    <a:pt x="1006" y="6861"/>
                    <a:pt x="2549" y="5336"/>
                    <a:pt x="5635" y="3939"/>
                  </a:cubicBezTo>
                  <a:cubicBezTo>
                    <a:pt x="8721" y="2541"/>
                    <a:pt x="13349" y="1271"/>
                    <a:pt x="16225" y="635"/>
                  </a:cubicBezTo>
                  <a:cubicBezTo>
                    <a:pt x="19100" y="0"/>
                    <a:pt x="20222" y="0"/>
                    <a:pt x="213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0847916" y="2120900"/>
              <a:ext cx="825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3429"/>
                    <a:pt x="4431" y="6857"/>
                    <a:pt x="8031" y="10457"/>
                  </a:cubicBezTo>
                  <a:cubicBezTo>
                    <a:pt x="11631" y="14057"/>
                    <a:pt x="16615" y="17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0892366" y="2203450"/>
              <a:ext cx="952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4070"/>
                    <a:pt x="11040" y="8139"/>
                    <a:pt x="7440" y="11739"/>
                  </a:cubicBezTo>
                  <a:cubicBezTo>
                    <a:pt x="3840" y="15339"/>
                    <a:pt x="1920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0993966" y="1806485"/>
              <a:ext cx="165101" cy="14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2396"/>
                  </a:moveTo>
                  <a:cubicBezTo>
                    <a:pt x="831" y="1126"/>
                    <a:pt x="1662" y="-145"/>
                    <a:pt x="3738" y="14"/>
                  </a:cubicBezTo>
                  <a:cubicBezTo>
                    <a:pt x="5815" y="173"/>
                    <a:pt x="9138" y="1761"/>
                    <a:pt x="10800" y="4302"/>
                  </a:cubicBezTo>
                  <a:cubicBezTo>
                    <a:pt x="12462" y="6843"/>
                    <a:pt x="12462" y="10337"/>
                    <a:pt x="11908" y="12720"/>
                  </a:cubicBezTo>
                  <a:cubicBezTo>
                    <a:pt x="11354" y="15102"/>
                    <a:pt x="10246" y="16373"/>
                    <a:pt x="9138" y="17643"/>
                  </a:cubicBezTo>
                  <a:cubicBezTo>
                    <a:pt x="8031" y="18914"/>
                    <a:pt x="6923" y="20184"/>
                    <a:pt x="7615" y="20820"/>
                  </a:cubicBezTo>
                  <a:cubicBezTo>
                    <a:pt x="8308" y="21455"/>
                    <a:pt x="10800" y="21455"/>
                    <a:pt x="13431" y="21455"/>
                  </a:cubicBezTo>
                  <a:cubicBezTo>
                    <a:pt x="16062" y="21455"/>
                    <a:pt x="18831" y="21455"/>
                    <a:pt x="2160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0581216" y="2434166"/>
              <a:ext cx="501651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99" y="15429"/>
                    <a:pt x="6197" y="9257"/>
                    <a:pt x="9478" y="5400"/>
                  </a:cubicBezTo>
                  <a:cubicBezTo>
                    <a:pt x="12759" y="1543"/>
                    <a:pt x="16223" y="0"/>
                    <a:pt x="18273" y="0"/>
                  </a:cubicBezTo>
                  <a:cubicBezTo>
                    <a:pt x="20324" y="0"/>
                    <a:pt x="20962" y="1543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10670116" y="2512292"/>
              <a:ext cx="184151" cy="17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2626"/>
                  </a:moveTo>
                  <a:cubicBezTo>
                    <a:pt x="993" y="1845"/>
                    <a:pt x="1986" y="1064"/>
                    <a:pt x="3103" y="544"/>
                  </a:cubicBezTo>
                  <a:cubicBezTo>
                    <a:pt x="4221" y="23"/>
                    <a:pt x="5462" y="-237"/>
                    <a:pt x="6331" y="283"/>
                  </a:cubicBezTo>
                  <a:cubicBezTo>
                    <a:pt x="7200" y="804"/>
                    <a:pt x="7697" y="2105"/>
                    <a:pt x="7200" y="4838"/>
                  </a:cubicBezTo>
                  <a:cubicBezTo>
                    <a:pt x="6703" y="7570"/>
                    <a:pt x="5214" y="11734"/>
                    <a:pt x="4345" y="14727"/>
                  </a:cubicBezTo>
                  <a:cubicBezTo>
                    <a:pt x="3476" y="17720"/>
                    <a:pt x="3228" y="19541"/>
                    <a:pt x="3724" y="20452"/>
                  </a:cubicBezTo>
                  <a:cubicBezTo>
                    <a:pt x="4221" y="21363"/>
                    <a:pt x="5462" y="21363"/>
                    <a:pt x="8566" y="20843"/>
                  </a:cubicBezTo>
                  <a:cubicBezTo>
                    <a:pt x="11669" y="20322"/>
                    <a:pt x="16634" y="19281"/>
                    <a:pt x="21600" y="18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10804172" y="2603500"/>
              <a:ext cx="37395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3168"/>
                    <a:pt x="4168" y="6336"/>
                    <a:pt x="1326" y="9936"/>
                  </a:cubicBezTo>
                  <a:cubicBezTo>
                    <a:pt x="-1516" y="13536"/>
                    <a:pt x="758" y="17568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10925296" y="2563799"/>
              <a:ext cx="110178" cy="119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0645" fill="norm" stroke="1" extrusionOk="0">
                  <a:moveTo>
                    <a:pt x="11999" y="277"/>
                  </a:moveTo>
                  <a:cubicBezTo>
                    <a:pt x="9962" y="-89"/>
                    <a:pt x="7924" y="-455"/>
                    <a:pt x="5886" y="1742"/>
                  </a:cubicBezTo>
                  <a:cubicBezTo>
                    <a:pt x="3848" y="3938"/>
                    <a:pt x="1811" y="8698"/>
                    <a:pt x="792" y="11992"/>
                  </a:cubicBezTo>
                  <a:cubicBezTo>
                    <a:pt x="-227" y="15287"/>
                    <a:pt x="-227" y="17118"/>
                    <a:pt x="588" y="18582"/>
                  </a:cubicBezTo>
                  <a:cubicBezTo>
                    <a:pt x="1403" y="20047"/>
                    <a:pt x="3033" y="21145"/>
                    <a:pt x="6498" y="20413"/>
                  </a:cubicBezTo>
                  <a:cubicBezTo>
                    <a:pt x="9962" y="19681"/>
                    <a:pt x="15260" y="17118"/>
                    <a:pt x="18113" y="14738"/>
                  </a:cubicBezTo>
                  <a:cubicBezTo>
                    <a:pt x="20965" y="12359"/>
                    <a:pt x="21373" y="10162"/>
                    <a:pt x="21169" y="8148"/>
                  </a:cubicBezTo>
                  <a:cubicBezTo>
                    <a:pt x="20965" y="6135"/>
                    <a:pt x="20150" y="4304"/>
                    <a:pt x="18928" y="3938"/>
                  </a:cubicBezTo>
                  <a:cubicBezTo>
                    <a:pt x="17705" y="3572"/>
                    <a:pt x="16075" y="4670"/>
                    <a:pt x="14445" y="5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11031714" y="2565400"/>
              <a:ext cx="1570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1600" fill="norm" stroke="1" extrusionOk="0">
                  <a:moveTo>
                    <a:pt x="16661" y="6873"/>
                  </a:moveTo>
                  <a:cubicBezTo>
                    <a:pt x="13615" y="5564"/>
                    <a:pt x="10569" y="4255"/>
                    <a:pt x="7661" y="4418"/>
                  </a:cubicBezTo>
                  <a:cubicBezTo>
                    <a:pt x="4754" y="4582"/>
                    <a:pt x="1984" y="6218"/>
                    <a:pt x="738" y="8673"/>
                  </a:cubicBezTo>
                  <a:cubicBezTo>
                    <a:pt x="-508" y="11127"/>
                    <a:pt x="-231" y="14400"/>
                    <a:pt x="1984" y="17018"/>
                  </a:cubicBezTo>
                  <a:cubicBezTo>
                    <a:pt x="4200" y="19636"/>
                    <a:pt x="8354" y="21600"/>
                    <a:pt x="11954" y="21600"/>
                  </a:cubicBezTo>
                  <a:cubicBezTo>
                    <a:pt x="15554" y="21600"/>
                    <a:pt x="18600" y="19636"/>
                    <a:pt x="19846" y="16855"/>
                  </a:cubicBezTo>
                  <a:cubicBezTo>
                    <a:pt x="21092" y="14073"/>
                    <a:pt x="20538" y="10473"/>
                    <a:pt x="19154" y="7527"/>
                  </a:cubicBezTo>
                  <a:cubicBezTo>
                    <a:pt x="17769" y="4582"/>
                    <a:pt x="15554" y="2291"/>
                    <a:pt x="133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11171766" y="1898650"/>
              <a:ext cx="343849" cy="831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600" fill="norm" stroke="1" extrusionOk="0">
                  <a:moveTo>
                    <a:pt x="9759" y="0"/>
                  </a:moveTo>
                  <a:cubicBezTo>
                    <a:pt x="11841" y="1374"/>
                    <a:pt x="13923" y="2748"/>
                    <a:pt x="15810" y="4369"/>
                  </a:cubicBezTo>
                  <a:cubicBezTo>
                    <a:pt x="17696" y="5991"/>
                    <a:pt x="19388" y="7860"/>
                    <a:pt x="20364" y="9508"/>
                  </a:cubicBezTo>
                  <a:cubicBezTo>
                    <a:pt x="21340" y="11157"/>
                    <a:pt x="21600" y="12586"/>
                    <a:pt x="19908" y="14180"/>
                  </a:cubicBezTo>
                  <a:cubicBezTo>
                    <a:pt x="18217" y="15774"/>
                    <a:pt x="14573" y="17533"/>
                    <a:pt x="10930" y="18797"/>
                  </a:cubicBezTo>
                  <a:cubicBezTo>
                    <a:pt x="7287" y="20061"/>
                    <a:pt x="3643" y="20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1733549" y="3090168"/>
              <a:ext cx="232304" cy="43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339" fill="norm" stroke="1" extrusionOk="0">
                  <a:moveTo>
                    <a:pt x="1338" y="6622"/>
                  </a:moveTo>
                  <a:cubicBezTo>
                    <a:pt x="1720" y="9826"/>
                    <a:pt x="2103" y="13030"/>
                    <a:pt x="2294" y="15148"/>
                  </a:cubicBezTo>
                  <a:cubicBezTo>
                    <a:pt x="2485" y="17267"/>
                    <a:pt x="2485" y="18301"/>
                    <a:pt x="2389" y="19231"/>
                  </a:cubicBezTo>
                  <a:cubicBezTo>
                    <a:pt x="2294" y="20161"/>
                    <a:pt x="2103" y="20988"/>
                    <a:pt x="1816" y="21143"/>
                  </a:cubicBezTo>
                  <a:cubicBezTo>
                    <a:pt x="1529" y="21298"/>
                    <a:pt x="1147" y="20781"/>
                    <a:pt x="765" y="18869"/>
                  </a:cubicBezTo>
                  <a:cubicBezTo>
                    <a:pt x="382" y="16957"/>
                    <a:pt x="0" y="13650"/>
                    <a:pt x="0" y="10808"/>
                  </a:cubicBezTo>
                  <a:cubicBezTo>
                    <a:pt x="0" y="7966"/>
                    <a:pt x="382" y="5589"/>
                    <a:pt x="1529" y="3832"/>
                  </a:cubicBezTo>
                  <a:cubicBezTo>
                    <a:pt x="2676" y="2075"/>
                    <a:pt x="4588" y="938"/>
                    <a:pt x="6690" y="369"/>
                  </a:cubicBezTo>
                  <a:cubicBezTo>
                    <a:pt x="8793" y="-199"/>
                    <a:pt x="11087" y="-199"/>
                    <a:pt x="13763" y="990"/>
                  </a:cubicBezTo>
                  <a:cubicBezTo>
                    <a:pt x="16439" y="2178"/>
                    <a:pt x="19497" y="4555"/>
                    <a:pt x="20549" y="6984"/>
                  </a:cubicBezTo>
                  <a:cubicBezTo>
                    <a:pt x="21600" y="9412"/>
                    <a:pt x="20644" y="11893"/>
                    <a:pt x="18542" y="14167"/>
                  </a:cubicBezTo>
                  <a:cubicBezTo>
                    <a:pt x="16439" y="16440"/>
                    <a:pt x="13189" y="18507"/>
                    <a:pt x="10609" y="19696"/>
                  </a:cubicBezTo>
                  <a:cubicBezTo>
                    <a:pt x="8028" y="20884"/>
                    <a:pt x="6117" y="21194"/>
                    <a:pt x="4683" y="21298"/>
                  </a:cubicBezTo>
                  <a:cubicBezTo>
                    <a:pt x="3250" y="21401"/>
                    <a:pt x="2294" y="21298"/>
                    <a:pt x="2294" y="21091"/>
                  </a:cubicBezTo>
                  <a:cubicBezTo>
                    <a:pt x="2294" y="20884"/>
                    <a:pt x="3250" y="20574"/>
                    <a:pt x="4205" y="20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2034116" y="3397250"/>
              <a:ext cx="698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2053166" y="3422650"/>
              <a:ext cx="1460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78" y="4145"/>
                    <a:pt x="10957" y="8291"/>
                    <a:pt x="7357" y="11891"/>
                  </a:cubicBezTo>
                  <a:cubicBezTo>
                    <a:pt x="3757" y="15491"/>
                    <a:pt x="1878" y="185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1697566" y="2946349"/>
              <a:ext cx="29845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055" y="11670"/>
                    <a:pt x="10111" y="3363"/>
                    <a:pt x="13711" y="870"/>
                  </a:cubicBezTo>
                  <a:cubicBezTo>
                    <a:pt x="17311" y="-1622"/>
                    <a:pt x="19455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2484966" y="3333750"/>
              <a:ext cx="190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2916766" y="3181350"/>
              <a:ext cx="63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616"/>
                    <a:pt x="14400" y="11232"/>
                    <a:pt x="18000" y="14832"/>
                  </a:cubicBezTo>
                  <a:cubicBezTo>
                    <a:pt x="21600" y="18432"/>
                    <a:pt x="21600" y="200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2873408" y="3141515"/>
              <a:ext cx="304413" cy="357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50" fill="norm" stroke="1" extrusionOk="0">
                  <a:moveTo>
                    <a:pt x="812" y="5059"/>
                  </a:moveTo>
                  <a:cubicBezTo>
                    <a:pt x="516" y="4424"/>
                    <a:pt x="220" y="3789"/>
                    <a:pt x="72" y="3090"/>
                  </a:cubicBezTo>
                  <a:cubicBezTo>
                    <a:pt x="-76" y="2391"/>
                    <a:pt x="-76" y="1629"/>
                    <a:pt x="886" y="994"/>
                  </a:cubicBezTo>
                  <a:cubicBezTo>
                    <a:pt x="1847" y="358"/>
                    <a:pt x="3771" y="-150"/>
                    <a:pt x="6729" y="41"/>
                  </a:cubicBezTo>
                  <a:cubicBezTo>
                    <a:pt x="9688" y="231"/>
                    <a:pt x="13683" y="1121"/>
                    <a:pt x="16494" y="2328"/>
                  </a:cubicBezTo>
                  <a:cubicBezTo>
                    <a:pt x="19305" y="3535"/>
                    <a:pt x="20932" y="5059"/>
                    <a:pt x="21228" y="6838"/>
                  </a:cubicBezTo>
                  <a:cubicBezTo>
                    <a:pt x="21524" y="8617"/>
                    <a:pt x="20488" y="10650"/>
                    <a:pt x="18047" y="12683"/>
                  </a:cubicBezTo>
                  <a:cubicBezTo>
                    <a:pt x="15606" y="14716"/>
                    <a:pt x="11760" y="16749"/>
                    <a:pt x="9392" y="17892"/>
                  </a:cubicBezTo>
                  <a:cubicBezTo>
                    <a:pt x="7025" y="19036"/>
                    <a:pt x="6138" y="19290"/>
                    <a:pt x="5176" y="19608"/>
                  </a:cubicBezTo>
                  <a:cubicBezTo>
                    <a:pt x="4214" y="19925"/>
                    <a:pt x="3179" y="20306"/>
                    <a:pt x="2809" y="20624"/>
                  </a:cubicBezTo>
                  <a:cubicBezTo>
                    <a:pt x="2439" y="20942"/>
                    <a:pt x="2735" y="21196"/>
                    <a:pt x="3031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3170766" y="3403600"/>
              <a:ext cx="825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6063"/>
                    <a:pt x="9969" y="12126"/>
                    <a:pt x="13569" y="15726"/>
                  </a:cubicBezTo>
                  <a:cubicBezTo>
                    <a:pt x="17169" y="19326"/>
                    <a:pt x="19385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3253316" y="3409950"/>
              <a:ext cx="889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4539"/>
                    <a:pt x="12343" y="9078"/>
                    <a:pt x="8743" y="12678"/>
                  </a:cubicBezTo>
                  <a:cubicBezTo>
                    <a:pt x="5143" y="16278"/>
                    <a:pt x="2571" y="189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2910416" y="3013987"/>
              <a:ext cx="3238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518" y="12793"/>
                    <a:pt x="9035" y="5170"/>
                    <a:pt x="12635" y="1993"/>
                  </a:cubicBezTo>
                  <a:cubicBezTo>
                    <a:pt x="16235" y="-1183"/>
                    <a:pt x="18918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3704166" y="3302000"/>
              <a:ext cx="3238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" y="18000"/>
                    <a:pt x="847" y="14400"/>
                    <a:pt x="1906" y="11291"/>
                  </a:cubicBezTo>
                  <a:cubicBezTo>
                    <a:pt x="2965" y="8182"/>
                    <a:pt x="4659" y="5564"/>
                    <a:pt x="6282" y="5236"/>
                  </a:cubicBezTo>
                  <a:cubicBezTo>
                    <a:pt x="7906" y="4909"/>
                    <a:pt x="9459" y="6873"/>
                    <a:pt x="10871" y="8673"/>
                  </a:cubicBezTo>
                  <a:cubicBezTo>
                    <a:pt x="12282" y="10473"/>
                    <a:pt x="13553" y="12109"/>
                    <a:pt x="14471" y="13418"/>
                  </a:cubicBezTo>
                  <a:cubicBezTo>
                    <a:pt x="15388" y="14727"/>
                    <a:pt x="15953" y="15709"/>
                    <a:pt x="16588" y="16200"/>
                  </a:cubicBezTo>
                  <a:cubicBezTo>
                    <a:pt x="17224" y="16691"/>
                    <a:pt x="17929" y="16691"/>
                    <a:pt x="18494" y="15873"/>
                  </a:cubicBezTo>
                  <a:cubicBezTo>
                    <a:pt x="19059" y="15055"/>
                    <a:pt x="19482" y="13418"/>
                    <a:pt x="19976" y="10636"/>
                  </a:cubicBezTo>
                  <a:cubicBezTo>
                    <a:pt x="20471" y="7855"/>
                    <a:pt x="21035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4373033" y="3148470"/>
              <a:ext cx="287053" cy="422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50" fill="norm" stroke="1" extrusionOk="0">
                  <a:moveTo>
                    <a:pt x="318" y="5890"/>
                  </a:moveTo>
                  <a:cubicBezTo>
                    <a:pt x="476" y="9454"/>
                    <a:pt x="635" y="13018"/>
                    <a:pt x="715" y="15448"/>
                  </a:cubicBezTo>
                  <a:cubicBezTo>
                    <a:pt x="794" y="17878"/>
                    <a:pt x="794" y="19174"/>
                    <a:pt x="715" y="20092"/>
                  </a:cubicBezTo>
                  <a:cubicBezTo>
                    <a:pt x="635" y="21010"/>
                    <a:pt x="476" y="21550"/>
                    <a:pt x="318" y="21550"/>
                  </a:cubicBezTo>
                  <a:cubicBezTo>
                    <a:pt x="159" y="21550"/>
                    <a:pt x="0" y="21010"/>
                    <a:pt x="0" y="18958"/>
                  </a:cubicBezTo>
                  <a:cubicBezTo>
                    <a:pt x="0" y="16906"/>
                    <a:pt x="159" y="13342"/>
                    <a:pt x="635" y="10102"/>
                  </a:cubicBezTo>
                  <a:cubicBezTo>
                    <a:pt x="1112" y="6862"/>
                    <a:pt x="1906" y="3946"/>
                    <a:pt x="2541" y="2218"/>
                  </a:cubicBezTo>
                  <a:cubicBezTo>
                    <a:pt x="3176" y="490"/>
                    <a:pt x="3653" y="-50"/>
                    <a:pt x="4129" y="4"/>
                  </a:cubicBezTo>
                  <a:cubicBezTo>
                    <a:pt x="4606" y="58"/>
                    <a:pt x="5082" y="706"/>
                    <a:pt x="5956" y="2704"/>
                  </a:cubicBezTo>
                  <a:cubicBezTo>
                    <a:pt x="6829" y="4702"/>
                    <a:pt x="8100" y="8050"/>
                    <a:pt x="9371" y="10858"/>
                  </a:cubicBezTo>
                  <a:cubicBezTo>
                    <a:pt x="10641" y="13666"/>
                    <a:pt x="11912" y="15934"/>
                    <a:pt x="12944" y="17230"/>
                  </a:cubicBezTo>
                  <a:cubicBezTo>
                    <a:pt x="13976" y="18526"/>
                    <a:pt x="14771" y="18850"/>
                    <a:pt x="15406" y="18796"/>
                  </a:cubicBezTo>
                  <a:cubicBezTo>
                    <a:pt x="16041" y="18742"/>
                    <a:pt x="16518" y="18310"/>
                    <a:pt x="17471" y="16312"/>
                  </a:cubicBezTo>
                  <a:cubicBezTo>
                    <a:pt x="18424" y="14314"/>
                    <a:pt x="19853" y="10750"/>
                    <a:pt x="20647" y="7996"/>
                  </a:cubicBezTo>
                  <a:cubicBezTo>
                    <a:pt x="21441" y="5242"/>
                    <a:pt x="21600" y="3298"/>
                    <a:pt x="21521" y="2056"/>
                  </a:cubicBezTo>
                  <a:cubicBezTo>
                    <a:pt x="21441" y="814"/>
                    <a:pt x="21124" y="274"/>
                    <a:pt x="20885" y="274"/>
                  </a:cubicBezTo>
                  <a:cubicBezTo>
                    <a:pt x="20647" y="274"/>
                    <a:pt x="20488" y="814"/>
                    <a:pt x="20329" y="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Shape"/>
            <p:cNvSpPr/>
            <p:nvPr/>
          </p:nvSpPr>
          <p:spPr>
            <a:xfrm>
              <a:off x="4677833" y="3333750"/>
              <a:ext cx="85260" cy="167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089" fill="norm" stroke="1" extrusionOk="0">
                  <a:moveTo>
                    <a:pt x="15278" y="0"/>
                  </a:moveTo>
                  <a:cubicBezTo>
                    <a:pt x="12644" y="267"/>
                    <a:pt x="10010" y="533"/>
                    <a:pt x="6849" y="3067"/>
                  </a:cubicBezTo>
                  <a:cubicBezTo>
                    <a:pt x="3688" y="5600"/>
                    <a:pt x="0" y="10400"/>
                    <a:pt x="0" y="14000"/>
                  </a:cubicBezTo>
                  <a:cubicBezTo>
                    <a:pt x="0" y="17600"/>
                    <a:pt x="3688" y="20000"/>
                    <a:pt x="7902" y="20800"/>
                  </a:cubicBezTo>
                  <a:cubicBezTo>
                    <a:pt x="12117" y="21600"/>
                    <a:pt x="16859" y="20800"/>
                    <a:pt x="19229" y="17600"/>
                  </a:cubicBezTo>
                  <a:cubicBezTo>
                    <a:pt x="21600" y="14400"/>
                    <a:pt x="21600" y="8800"/>
                    <a:pt x="20546" y="5467"/>
                  </a:cubicBezTo>
                  <a:cubicBezTo>
                    <a:pt x="19493" y="2133"/>
                    <a:pt x="17385" y="1067"/>
                    <a:pt x="152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4796366" y="3276600"/>
              <a:ext cx="152401" cy="265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5143"/>
                  </a:moveTo>
                  <a:cubicBezTo>
                    <a:pt x="1500" y="4800"/>
                    <a:pt x="3000" y="4457"/>
                    <a:pt x="5550" y="5400"/>
                  </a:cubicBezTo>
                  <a:cubicBezTo>
                    <a:pt x="8100" y="6343"/>
                    <a:pt x="11700" y="8571"/>
                    <a:pt x="13500" y="11314"/>
                  </a:cubicBezTo>
                  <a:cubicBezTo>
                    <a:pt x="15300" y="14057"/>
                    <a:pt x="15300" y="17314"/>
                    <a:pt x="14700" y="19200"/>
                  </a:cubicBezTo>
                  <a:cubicBezTo>
                    <a:pt x="14100" y="21086"/>
                    <a:pt x="12900" y="21600"/>
                    <a:pt x="11850" y="21514"/>
                  </a:cubicBezTo>
                  <a:cubicBezTo>
                    <a:pt x="10800" y="21429"/>
                    <a:pt x="9900" y="20743"/>
                    <a:pt x="9750" y="18171"/>
                  </a:cubicBezTo>
                  <a:cubicBezTo>
                    <a:pt x="9600" y="15600"/>
                    <a:pt x="10200" y="11143"/>
                    <a:pt x="12300" y="7800"/>
                  </a:cubicBezTo>
                  <a:cubicBezTo>
                    <a:pt x="14400" y="4457"/>
                    <a:pt x="18000" y="22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5095999" y="3083422"/>
              <a:ext cx="144868" cy="52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537" fill="norm" stroke="1" extrusionOk="0">
                  <a:moveTo>
                    <a:pt x="21119" y="109"/>
                  </a:moveTo>
                  <a:cubicBezTo>
                    <a:pt x="19268" y="23"/>
                    <a:pt x="17416" y="-63"/>
                    <a:pt x="16028" y="66"/>
                  </a:cubicBezTo>
                  <a:cubicBezTo>
                    <a:pt x="14639" y="195"/>
                    <a:pt x="13713" y="539"/>
                    <a:pt x="11553" y="2131"/>
                  </a:cubicBezTo>
                  <a:cubicBezTo>
                    <a:pt x="9393" y="3723"/>
                    <a:pt x="5999" y="6563"/>
                    <a:pt x="3530" y="9317"/>
                  </a:cubicBezTo>
                  <a:cubicBezTo>
                    <a:pt x="1062" y="12071"/>
                    <a:pt x="-481" y="14739"/>
                    <a:pt x="136" y="16718"/>
                  </a:cubicBezTo>
                  <a:cubicBezTo>
                    <a:pt x="753" y="18697"/>
                    <a:pt x="3530" y="19988"/>
                    <a:pt x="6462" y="20676"/>
                  </a:cubicBezTo>
                  <a:cubicBezTo>
                    <a:pt x="9393" y="21365"/>
                    <a:pt x="12479" y="21451"/>
                    <a:pt x="15565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5323416" y="3217333"/>
              <a:ext cx="273051" cy="31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885"/>
                    <a:pt x="0" y="20170"/>
                    <a:pt x="419" y="19168"/>
                  </a:cubicBezTo>
                  <a:cubicBezTo>
                    <a:pt x="837" y="18167"/>
                    <a:pt x="1674" y="16879"/>
                    <a:pt x="2847" y="13875"/>
                  </a:cubicBezTo>
                  <a:cubicBezTo>
                    <a:pt x="4019" y="10872"/>
                    <a:pt x="5526" y="6151"/>
                    <a:pt x="6279" y="3433"/>
                  </a:cubicBezTo>
                  <a:cubicBezTo>
                    <a:pt x="7033" y="715"/>
                    <a:pt x="7033" y="0"/>
                    <a:pt x="6949" y="143"/>
                  </a:cubicBezTo>
                  <a:cubicBezTo>
                    <a:pt x="6865" y="286"/>
                    <a:pt x="6698" y="1287"/>
                    <a:pt x="6363" y="3505"/>
                  </a:cubicBezTo>
                  <a:cubicBezTo>
                    <a:pt x="6028" y="5722"/>
                    <a:pt x="5526" y="9155"/>
                    <a:pt x="5274" y="11515"/>
                  </a:cubicBezTo>
                  <a:cubicBezTo>
                    <a:pt x="5023" y="13875"/>
                    <a:pt x="5023" y="15163"/>
                    <a:pt x="5274" y="16093"/>
                  </a:cubicBezTo>
                  <a:cubicBezTo>
                    <a:pt x="5526" y="17023"/>
                    <a:pt x="6028" y="17595"/>
                    <a:pt x="6614" y="17666"/>
                  </a:cubicBezTo>
                  <a:cubicBezTo>
                    <a:pt x="7200" y="17738"/>
                    <a:pt x="7870" y="17309"/>
                    <a:pt x="9460" y="14877"/>
                  </a:cubicBezTo>
                  <a:cubicBezTo>
                    <a:pt x="11051" y="12445"/>
                    <a:pt x="13563" y="8011"/>
                    <a:pt x="15070" y="5436"/>
                  </a:cubicBezTo>
                  <a:cubicBezTo>
                    <a:pt x="16577" y="2861"/>
                    <a:pt x="17079" y="2146"/>
                    <a:pt x="17414" y="1430"/>
                  </a:cubicBezTo>
                  <a:cubicBezTo>
                    <a:pt x="17749" y="715"/>
                    <a:pt x="17916" y="0"/>
                    <a:pt x="17833" y="0"/>
                  </a:cubicBezTo>
                  <a:cubicBezTo>
                    <a:pt x="17749" y="0"/>
                    <a:pt x="17414" y="715"/>
                    <a:pt x="17247" y="2575"/>
                  </a:cubicBezTo>
                  <a:cubicBezTo>
                    <a:pt x="17079" y="4434"/>
                    <a:pt x="17079" y="7438"/>
                    <a:pt x="17833" y="9513"/>
                  </a:cubicBezTo>
                  <a:cubicBezTo>
                    <a:pt x="18586" y="11587"/>
                    <a:pt x="20093" y="12731"/>
                    <a:pt x="21600" y="13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5596466" y="3365500"/>
              <a:ext cx="1206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2400"/>
                    <a:pt x="6821" y="4800"/>
                    <a:pt x="10421" y="8400"/>
                  </a:cubicBezTo>
                  <a:cubicBezTo>
                    <a:pt x="14021" y="12000"/>
                    <a:pt x="17811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5618410" y="3370249"/>
              <a:ext cx="105057" cy="1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08" fill="norm" stroke="1" extrusionOk="0">
                  <a:moveTo>
                    <a:pt x="21441" y="178"/>
                  </a:moveTo>
                  <a:cubicBezTo>
                    <a:pt x="19281" y="-57"/>
                    <a:pt x="17121" y="-292"/>
                    <a:pt x="14745" y="1117"/>
                  </a:cubicBezTo>
                  <a:cubicBezTo>
                    <a:pt x="12369" y="2525"/>
                    <a:pt x="9777" y="5578"/>
                    <a:pt x="7617" y="8395"/>
                  </a:cubicBezTo>
                  <a:cubicBezTo>
                    <a:pt x="5457" y="11212"/>
                    <a:pt x="3729" y="13795"/>
                    <a:pt x="2433" y="15673"/>
                  </a:cubicBezTo>
                  <a:cubicBezTo>
                    <a:pt x="1137" y="17551"/>
                    <a:pt x="273" y="18725"/>
                    <a:pt x="57" y="19547"/>
                  </a:cubicBezTo>
                  <a:cubicBezTo>
                    <a:pt x="-159" y="20369"/>
                    <a:pt x="273" y="20838"/>
                    <a:pt x="705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5863166" y="3371850"/>
              <a:ext cx="107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6047316" y="3233887"/>
              <a:ext cx="285751" cy="226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19636"/>
                  </a:moveTo>
                  <a:cubicBezTo>
                    <a:pt x="2880" y="16036"/>
                    <a:pt x="5760" y="12436"/>
                    <a:pt x="7440" y="10036"/>
                  </a:cubicBezTo>
                  <a:cubicBezTo>
                    <a:pt x="9120" y="7636"/>
                    <a:pt x="9600" y="6436"/>
                    <a:pt x="10240" y="4936"/>
                  </a:cubicBezTo>
                  <a:cubicBezTo>
                    <a:pt x="10880" y="3436"/>
                    <a:pt x="11680" y="1636"/>
                    <a:pt x="11680" y="736"/>
                  </a:cubicBezTo>
                  <a:cubicBezTo>
                    <a:pt x="11680" y="-164"/>
                    <a:pt x="10880" y="-164"/>
                    <a:pt x="10320" y="336"/>
                  </a:cubicBezTo>
                  <a:cubicBezTo>
                    <a:pt x="9760" y="836"/>
                    <a:pt x="9440" y="1836"/>
                    <a:pt x="9120" y="4336"/>
                  </a:cubicBezTo>
                  <a:cubicBezTo>
                    <a:pt x="8800" y="6836"/>
                    <a:pt x="8480" y="10836"/>
                    <a:pt x="8400" y="13336"/>
                  </a:cubicBezTo>
                  <a:cubicBezTo>
                    <a:pt x="8320" y="15836"/>
                    <a:pt x="8480" y="16836"/>
                    <a:pt x="9040" y="17436"/>
                  </a:cubicBezTo>
                  <a:cubicBezTo>
                    <a:pt x="9600" y="18036"/>
                    <a:pt x="10560" y="18236"/>
                    <a:pt x="11680" y="17636"/>
                  </a:cubicBezTo>
                  <a:cubicBezTo>
                    <a:pt x="12800" y="17036"/>
                    <a:pt x="14080" y="15636"/>
                    <a:pt x="15440" y="13236"/>
                  </a:cubicBezTo>
                  <a:cubicBezTo>
                    <a:pt x="16800" y="10836"/>
                    <a:pt x="18240" y="7436"/>
                    <a:pt x="19120" y="4936"/>
                  </a:cubicBezTo>
                  <a:cubicBezTo>
                    <a:pt x="20000" y="2436"/>
                    <a:pt x="20320" y="836"/>
                    <a:pt x="20320" y="536"/>
                  </a:cubicBezTo>
                  <a:cubicBezTo>
                    <a:pt x="20320" y="236"/>
                    <a:pt x="20000" y="1236"/>
                    <a:pt x="19680" y="3836"/>
                  </a:cubicBezTo>
                  <a:cubicBezTo>
                    <a:pt x="19360" y="6436"/>
                    <a:pt x="19040" y="10636"/>
                    <a:pt x="19360" y="13836"/>
                  </a:cubicBezTo>
                  <a:cubicBezTo>
                    <a:pt x="19680" y="17036"/>
                    <a:pt x="20640" y="19236"/>
                    <a:pt x="2160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6364816" y="3371850"/>
              <a:ext cx="762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6377516" y="3409950"/>
              <a:ext cx="1270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4760" y="2618"/>
                  </a:cubicBezTo>
                  <a:cubicBezTo>
                    <a:pt x="11520" y="5236"/>
                    <a:pt x="6840" y="10473"/>
                    <a:pt x="4140" y="14073"/>
                  </a:cubicBezTo>
                  <a:cubicBezTo>
                    <a:pt x="1440" y="17673"/>
                    <a:pt x="72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6701366" y="3409950"/>
              <a:ext cx="74223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600" fill="norm" stroke="1" extrusionOk="0">
                  <a:moveTo>
                    <a:pt x="19265" y="0"/>
                  </a:moveTo>
                  <a:cubicBezTo>
                    <a:pt x="20432" y="3600"/>
                    <a:pt x="21600" y="7200"/>
                    <a:pt x="18389" y="10800"/>
                  </a:cubicBezTo>
                  <a:cubicBezTo>
                    <a:pt x="15178" y="14400"/>
                    <a:pt x="7589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7075759" y="3048000"/>
              <a:ext cx="343158" cy="175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070" fill="norm" stroke="1" extrusionOk="0">
                  <a:moveTo>
                    <a:pt x="5582" y="4574"/>
                  </a:moveTo>
                  <a:cubicBezTo>
                    <a:pt x="5450" y="8640"/>
                    <a:pt x="5317" y="12706"/>
                    <a:pt x="5052" y="15374"/>
                  </a:cubicBezTo>
                  <a:cubicBezTo>
                    <a:pt x="4787" y="18042"/>
                    <a:pt x="4390" y="19313"/>
                    <a:pt x="3859" y="20202"/>
                  </a:cubicBezTo>
                  <a:cubicBezTo>
                    <a:pt x="3329" y="21092"/>
                    <a:pt x="2667" y="21600"/>
                    <a:pt x="1872" y="20202"/>
                  </a:cubicBezTo>
                  <a:cubicBezTo>
                    <a:pt x="1077" y="18805"/>
                    <a:pt x="149" y="15501"/>
                    <a:pt x="17" y="12706"/>
                  </a:cubicBezTo>
                  <a:cubicBezTo>
                    <a:pt x="-116" y="9911"/>
                    <a:pt x="547" y="7624"/>
                    <a:pt x="2866" y="5718"/>
                  </a:cubicBezTo>
                  <a:cubicBezTo>
                    <a:pt x="5185" y="3812"/>
                    <a:pt x="9160" y="2287"/>
                    <a:pt x="12539" y="1398"/>
                  </a:cubicBezTo>
                  <a:cubicBezTo>
                    <a:pt x="15918" y="508"/>
                    <a:pt x="18701" y="254"/>
                    <a:pt x="214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7285566" y="3155949"/>
              <a:ext cx="1079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7310966" y="3213100"/>
              <a:ext cx="952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655"/>
                    <a:pt x="16800" y="1309"/>
                    <a:pt x="13200" y="4909"/>
                  </a:cubicBezTo>
                  <a:cubicBezTo>
                    <a:pt x="9600" y="8509"/>
                    <a:pt x="4800" y="150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7437966" y="2827704"/>
              <a:ext cx="203201" cy="144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4407"/>
                  </a:moveTo>
                  <a:cubicBezTo>
                    <a:pt x="675" y="2841"/>
                    <a:pt x="1350" y="1276"/>
                    <a:pt x="2362" y="494"/>
                  </a:cubicBezTo>
                  <a:cubicBezTo>
                    <a:pt x="3375" y="-289"/>
                    <a:pt x="4725" y="-289"/>
                    <a:pt x="5850" y="1589"/>
                  </a:cubicBezTo>
                  <a:cubicBezTo>
                    <a:pt x="6975" y="3468"/>
                    <a:pt x="7875" y="7224"/>
                    <a:pt x="7987" y="9728"/>
                  </a:cubicBezTo>
                  <a:cubicBezTo>
                    <a:pt x="8100" y="12233"/>
                    <a:pt x="7425" y="13485"/>
                    <a:pt x="6637" y="14894"/>
                  </a:cubicBezTo>
                  <a:cubicBezTo>
                    <a:pt x="5850" y="16302"/>
                    <a:pt x="4950" y="17868"/>
                    <a:pt x="5062" y="18807"/>
                  </a:cubicBezTo>
                  <a:cubicBezTo>
                    <a:pt x="5175" y="19746"/>
                    <a:pt x="6300" y="20059"/>
                    <a:pt x="9225" y="20372"/>
                  </a:cubicBezTo>
                  <a:cubicBezTo>
                    <a:pt x="12150" y="20685"/>
                    <a:pt x="16875" y="20998"/>
                    <a:pt x="21600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7050616" y="3387443"/>
              <a:ext cx="3556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143" y="11375"/>
                    <a:pt x="10286" y="2735"/>
                    <a:pt x="13886" y="575"/>
                  </a:cubicBezTo>
                  <a:cubicBezTo>
                    <a:pt x="17486" y="-1585"/>
                    <a:pt x="1954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7161923" y="3492500"/>
              <a:ext cx="15694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469"/>
                    <a:pt x="3818" y="8938"/>
                    <a:pt x="1118" y="12538"/>
                  </a:cubicBezTo>
                  <a:cubicBezTo>
                    <a:pt x="-1582" y="16138"/>
                    <a:pt x="1118" y="18869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7217086" y="3525532"/>
              <a:ext cx="136684" cy="120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0571" fill="norm" stroke="1" extrusionOk="0">
                  <a:moveTo>
                    <a:pt x="8624" y="5182"/>
                  </a:moveTo>
                  <a:cubicBezTo>
                    <a:pt x="7970" y="3022"/>
                    <a:pt x="7315" y="862"/>
                    <a:pt x="6333" y="322"/>
                  </a:cubicBezTo>
                  <a:cubicBezTo>
                    <a:pt x="5352" y="-218"/>
                    <a:pt x="4043" y="862"/>
                    <a:pt x="2897" y="3382"/>
                  </a:cubicBezTo>
                  <a:cubicBezTo>
                    <a:pt x="1752" y="5902"/>
                    <a:pt x="770" y="9862"/>
                    <a:pt x="279" y="12742"/>
                  </a:cubicBezTo>
                  <a:cubicBezTo>
                    <a:pt x="-212" y="15622"/>
                    <a:pt x="-212" y="17422"/>
                    <a:pt x="1588" y="18862"/>
                  </a:cubicBezTo>
                  <a:cubicBezTo>
                    <a:pt x="3388" y="20302"/>
                    <a:pt x="6988" y="21382"/>
                    <a:pt x="10588" y="19762"/>
                  </a:cubicBezTo>
                  <a:cubicBezTo>
                    <a:pt x="14188" y="18142"/>
                    <a:pt x="17788" y="13822"/>
                    <a:pt x="19588" y="10762"/>
                  </a:cubicBezTo>
                  <a:cubicBezTo>
                    <a:pt x="21388" y="7702"/>
                    <a:pt x="21388" y="5902"/>
                    <a:pt x="20733" y="4282"/>
                  </a:cubicBezTo>
                  <a:cubicBezTo>
                    <a:pt x="20079" y="2662"/>
                    <a:pt x="18770" y="1222"/>
                    <a:pt x="17297" y="502"/>
                  </a:cubicBezTo>
                  <a:cubicBezTo>
                    <a:pt x="15824" y="-218"/>
                    <a:pt x="14188" y="-218"/>
                    <a:pt x="13533" y="862"/>
                  </a:cubicBezTo>
                  <a:cubicBezTo>
                    <a:pt x="12879" y="1942"/>
                    <a:pt x="13206" y="4102"/>
                    <a:pt x="13533" y="6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7357883" y="3492500"/>
              <a:ext cx="111834" cy="143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251" fill="norm" stroke="1" extrusionOk="0">
                  <a:moveTo>
                    <a:pt x="16334" y="5635"/>
                  </a:moveTo>
                  <a:cubicBezTo>
                    <a:pt x="13934" y="5322"/>
                    <a:pt x="11534" y="5009"/>
                    <a:pt x="8734" y="6104"/>
                  </a:cubicBezTo>
                  <a:cubicBezTo>
                    <a:pt x="5934" y="7200"/>
                    <a:pt x="2734" y="9704"/>
                    <a:pt x="1134" y="12209"/>
                  </a:cubicBezTo>
                  <a:cubicBezTo>
                    <a:pt x="-466" y="14713"/>
                    <a:pt x="-466" y="17217"/>
                    <a:pt x="1734" y="18939"/>
                  </a:cubicBezTo>
                  <a:cubicBezTo>
                    <a:pt x="3934" y="20661"/>
                    <a:pt x="8334" y="21600"/>
                    <a:pt x="12134" y="21130"/>
                  </a:cubicBezTo>
                  <a:cubicBezTo>
                    <a:pt x="15934" y="20661"/>
                    <a:pt x="19134" y="18783"/>
                    <a:pt x="19934" y="15652"/>
                  </a:cubicBezTo>
                  <a:cubicBezTo>
                    <a:pt x="20734" y="12522"/>
                    <a:pt x="19134" y="8139"/>
                    <a:pt x="18934" y="5322"/>
                  </a:cubicBezTo>
                  <a:cubicBezTo>
                    <a:pt x="18734" y="2504"/>
                    <a:pt x="19934" y="1252"/>
                    <a:pt x="211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7679266" y="3333750"/>
              <a:ext cx="247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7" y="16200"/>
                    <a:pt x="12554" y="10800"/>
                    <a:pt x="16154" y="7200"/>
                  </a:cubicBezTo>
                  <a:cubicBezTo>
                    <a:pt x="19754" y="3600"/>
                    <a:pt x="2067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7844366" y="3251200"/>
              <a:ext cx="190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33"/>
                    <a:pt x="0" y="12267"/>
                    <a:pt x="3600" y="15867"/>
                  </a:cubicBezTo>
                  <a:cubicBezTo>
                    <a:pt x="7200" y="19467"/>
                    <a:pt x="14400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8192442" y="3124200"/>
              <a:ext cx="293275" cy="142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15" fill="norm" stroke="1" extrusionOk="0">
                  <a:moveTo>
                    <a:pt x="3326" y="4765"/>
                  </a:moveTo>
                  <a:cubicBezTo>
                    <a:pt x="3943" y="6035"/>
                    <a:pt x="4560" y="7306"/>
                    <a:pt x="4714" y="10006"/>
                  </a:cubicBezTo>
                  <a:cubicBezTo>
                    <a:pt x="4868" y="12706"/>
                    <a:pt x="4560" y="16835"/>
                    <a:pt x="4020" y="19059"/>
                  </a:cubicBezTo>
                  <a:cubicBezTo>
                    <a:pt x="3480" y="21282"/>
                    <a:pt x="2708" y="21600"/>
                    <a:pt x="2091" y="21124"/>
                  </a:cubicBezTo>
                  <a:cubicBezTo>
                    <a:pt x="1474" y="20647"/>
                    <a:pt x="1011" y="19376"/>
                    <a:pt x="703" y="17947"/>
                  </a:cubicBezTo>
                  <a:cubicBezTo>
                    <a:pt x="394" y="16518"/>
                    <a:pt x="240" y="14929"/>
                    <a:pt x="86" y="13341"/>
                  </a:cubicBezTo>
                  <a:cubicBezTo>
                    <a:pt x="-69" y="11753"/>
                    <a:pt x="-223" y="10165"/>
                    <a:pt x="1628" y="8100"/>
                  </a:cubicBezTo>
                  <a:cubicBezTo>
                    <a:pt x="3480" y="6035"/>
                    <a:pt x="7337" y="3494"/>
                    <a:pt x="10963" y="2065"/>
                  </a:cubicBezTo>
                  <a:cubicBezTo>
                    <a:pt x="14588" y="635"/>
                    <a:pt x="17983" y="318"/>
                    <a:pt x="213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8377766" y="3238500"/>
              <a:ext cx="762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8447616" y="3282950"/>
              <a:ext cx="635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0"/>
                    <a:pt x="14400" y="0"/>
                    <a:pt x="10800" y="3600"/>
                  </a:cubicBezTo>
                  <a:cubicBezTo>
                    <a:pt x="7200" y="7200"/>
                    <a:pt x="3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8523816" y="2979158"/>
              <a:ext cx="177801" cy="119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3231"/>
                  </a:moveTo>
                  <a:cubicBezTo>
                    <a:pt x="1029" y="2094"/>
                    <a:pt x="2057" y="957"/>
                    <a:pt x="3214" y="388"/>
                  </a:cubicBezTo>
                  <a:cubicBezTo>
                    <a:pt x="4371" y="-180"/>
                    <a:pt x="5657" y="-180"/>
                    <a:pt x="6686" y="767"/>
                  </a:cubicBezTo>
                  <a:cubicBezTo>
                    <a:pt x="7714" y="1715"/>
                    <a:pt x="8486" y="3609"/>
                    <a:pt x="8871" y="5504"/>
                  </a:cubicBezTo>
                  <a:cubicBezTo>
                    <a:pt x="9257" y="7399"/>
                    <a:pt x="9257" y="9294"/>
                    <a:pt x="8357" y="10999"/>
                  </a:cubicBezTo>
                  <a:cubicBezTo>
                    <a:pt x="7457" y="12704"/>
                    <a:pt x="5657" y="14220"/>
                    <a:pt x="5529" y="14978"/>
                  </a:cubicBezTo>
                  <a:cubicBezTo>
                    <a:pt x="5400" y="15736"/>
                    <a:pt x="6943" y="15736"/>
                    <a:pt x="9900" y="16683"/>
                  </a:cubicBezTo>
                  <a:cubicBezTo>
                    <a:pt x="12857" y="17631"/>
                    <a:pt x="17229" y="19525"/>
                    <a:pt x="2160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8161866" y="3473450"/>
              <a:ext cx="387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93" y="0"/>
                    <a:pt x="10387" y="0"/>
                    <a:pt x="13987" y="3600"/>
                  </a:cubicBezTo>
                  <a:cubicBezTo>
                    <a:pt x="17587" y="7200"/>
                    <a:pt x="19593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8240383" y="3549649"/>
              <a:ext cx="111984" cy="113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422" fill="norm" stroke="1" extrusionOk="0">
                  <a:moveTo>
                    <a:pt x="3162" y="0"/>
                  </a:moveTo>
                  <a:cubicBezTo>
                    <a:pt x="2762" y="4000"/>
                    <a:pt x="2362" y="8000"/>
                    <a:pt x="1562" y="11600"/>
                  </a:cubicBezTo>
                  <a:cubicBezTo>
                    <a:pt x="762" y="15200"/>
                    <a:pt x="-438" y="18400"/>
                    <a:pt x="162" y="20000"/>
                  </a:cubicBezTo>
                  <a:cubicBezTo>
                    <a:pt x="762" y="21600"/>
                    <a:pt x="3162" y="21600"/>
                    <a:pt x="6962" y="21200"/>
                  </a:cubicBezTo>
                  <a:cubicBezTo>
                    <a:pt x="10762" y="20800"/>
                    <a:pt x="15962" y="20000"/>
                    <a:pt x="21162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8326966" y="3619500"/>
              <a:ext cx="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Shape"/>
            <p:cNvSpPr/>
            <p:nvPr/>
          </p:nvSpPr>
          <p:spPr>
            <a:xfrm>
              <a:off x="8416874" y="3604388"/>
              <a:ext cx="128245" cy="12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0931" fill="norm" stroke="1" extrusionOk="0">
                  <a:moveTo>
                    <a:pt x="12376" y="3650"/>
                  </a:moveTo>
                  <a:cubicBezTo>
                    <a:pt x="10982" y="2570"/>
                    <a:pt x="9589" y="1490"/>
                    <a:pt x="8021" y="1490"/>
                  </a:cubicBezTo>
                  <a:cubicBezTo>
                    <a:pt x="6453" y="1490"/>
                    <a:pt x="4711" y="2570"/>
                    <a:pt x="3318" y="4910"/>
                  </a:cubicBezTo>
                  <a:cubicBezTo>
                    <a:pt x="1924" y="7250"/>
                    <a:pt x="879" y="10850"/>
                    <a:pt x="357" y="13550"/>
                  </a:cubicBezTo>
                  <a:cubicBezTo>
                    <a:pt x="-166" y="16250"/>
                    <a:pt x="-166" y="18050"/>
                    <a:pt x="705" y="19310"/>
                  </a:cubicBezTo>
                  <a:cubicBezTo>
                    <a:pt x="1576" y="20570"/>
                    <a:pt x="3318" y="21290"/>
                    <a:pt x="6105" y="20750"/>
                  </a:cubicBezTo>
                  <a:cubicBezTo>
                    <a:pt x="8892" y="20210"/>
                    <a:pt x="12724" y="18410"/>
                    <a:pt x="15337" y="16430"/>
                  </a:cubicBezTo>
                  <a:cubicBezTo>
                    <a:pt x="17950" y="14450"/>
                    <a:pt x="19344" y="12290"/>
                    <a:pt x="20215" y="9590"/>
                  </a:cubicBezTo>
                  <a:cubicBezTo>
                    <a:pt x="21086" y="6890"/>
                    <a:pt x="21434" y="3650"/>
                    <a:pt x="20737" y="1850"/>
                  </a:cubicBezTo>
                  <a:cubicBezTo>
                    <a:pt x="20040" y="50"/>
                    <a:pt x="18299" y="-310"/>
                    <a:pt x="16731" y="230"/>
                  </a:cubicBezTo>
                  <a:cubicBezTo>
                    <a:pt x="15163" y="770"/>
                    <a:pt x="13769" y="2210"/>
                    <a:pt x="12376" y="3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8551037" y="3587750"/>
              <a:ext cx="137880" cy="13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004" fill="norm" stroke="1" extrusionOk="0">
                  <a:moveTo>
                    <a:pt x="12296" y="7624"/>
                  </a:moveTo>
                  <a:cubicBezTo>
                    <a:pt x="10684" y="6988"/>
                    <a:pt x="9072" y="6353"/>
                    <a:pt x="6654" y="6988"/>
                  </a:cubicBezTo>
                  <a:cubicBezTo>
                    <a:pt x="4236" y="7624"/>
                    <a:pt x="1012" y="9529"/>
                    <a:pt x="206" y="12229"/>
                  </a:cubicBezTo>
                  <a:cubicBezTo>
                    <a:pt x="-600" y="14929"/>
                    <a:pt x="1012" y="18424"/>
                    <a:pt x="4075" y="20012"/>
                  </a:cubicBezTo>
                  <a:cubicBezTo>
                    <a:pt x="7137" y="21600"/>
                    <a:pt x="11651" y="21282"/>
                    <a:pt x="14552" y="19059"/>
                  </a:cubicBezTo>
                  <a:cubicBezTo>
                    <a:pt x="17454" y="16835"/>
                    <a:pt x="18743" y="12706"/>
                    <a:pt x="19066" y="9847"/>
                  </a:cubicBezTo>
                  <a:cubicBezTo>
                    <a:pt x="19388" y="6988"/>
                    <a:pt x="18743" y="5400"/>
                    <a:pt x="18904" y="3971"/>
                  </a:cubicBezTo>
                  <a:cubicBezTo>
                    <a:pt x="19066" y="2541"/>
                    <a:pt x="20033" y="1271"/>
                    <a:pt x="210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8669866" y="2990850"/>
              <a:ext cx="310468" cy="76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11384" y="0"/>
                  </a:moveTo>
                  <a:cubicBezTo>
                    <a:pt x="13573" y="1680"/>
                    <a:pt x="15762" y="3360"/>
                    <a:pt x="17659" y="5190"/>
                  </a:cubicBezTo>
                  <a:cubicBezTo>
                    <a:pt x="19557" y="7020"/>
                    <a:pt x="21162" y="9000"/>
                    <a:pt x="21381" y="10950"/>
                  </a:cubicBezTo>
                  <a:cubicBezTo>
                    <a:pt x="21600" y="12900"/>
                    <a:pt x="20432" y="14820"/>
                    <a:pt x="17732" y="16410"/>
                  </a:cubicBezTo>
                  <a:cubicBezTo>
                    <a:pt x="15032" y="18000"/>
                    <a:pt x="10800" y="19260"/>
                    <a:pt x="7662" y="20040"/>
                  </a:cubicBezTo>
                  <a:cubicBezTo>
                    <a:pt x="4524" y="20820"/>
                    <a:pt x="2481" y="21120"/>
                    <a:pt x="1386" y="21300"/>
                  </a:cubicBezTo>
                  <a:cubicBezTo>
                    <a:pt x="292" y="21480"/>
                    <a:pt x="146" y="215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6851179" y="2558505"/>
              <a:ext cx="1995068" cy="1533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49" fill="norm" stroke="1" extrusionOk="0">
                  <a:moveTo>
                    <a:pt x="6748" y="543"/>
                  </a:moveTo>
                  <a:cubicBezTo>
                    <a:pt x="6702" y="395"/>
                    <a:pt x="6656" y="246"/>
                    <a:pt x="6519" y="142"/>
                  </a:cubicBezTo>
                  <a:cubicBezTo>
                    <a:pt x="6382" y="38"/>
                    <a:pt x="6153" y="-22"/>
                    <a:pt x="5845" y="8"/>
                  </a:cubicBezTo>
                  <a:cubicBezTo>
                    <a:pt x="5536" y="38"/>
                    <a:pt x="5148" y="157"/>
                    <a:pt x="4691" y="424"/>
                  </a:cubicBezTo>
                  <a:cubicBezTo>
                    <a:pt x="4233" y="692"/>
                    <a:pt x="3708" y="1109"/>
                    <a:pt x="3251" y="1525"/>
                  </a:cubicBezTo>
                  <a:cubicBezTo>
                    <a:pt x="2793" y="1942"/>
                    <a:pt x="2405" y="2358"/>
                    <a:pt x="2085" y="2804"/>
                  </a:cubicBezTo>
                  <a:cubicBezTo>
                    <a:pt x="1765" y="3251"/>
                    <a:pt x="1513" y="3727"/>
                    <a:pt x="1331" y="4218"/>
                  </a:cubicBezTo>
                  <a:cubicBezTo>
                    <a:pt x="1148" y="4709"/>
                    <a:pt x="1033" y="5214"/>
                    <a:pt x="919" y="5690"/>
                  </a:cubicBezTo>
                  <a:cubicBezTo>
                    <a:pt x="805" y="6166"/>
                    <a:pt x="691" y="6613"/>
                    <a:pt x="576" y="7104"/>
                  </a:cubicBezTo>
                  <a:cubicBezTo>
                    <a:pt x="462" y="7595"/>
                    <a:pt x="348" y="8130"/>
                    <a:pt x="245" y="8710"/>
                  </a:cubicBezTo>
                  <a:cubicBezTo>
                    <a:pt x="142" y="9290"/>
                    <a:pt x="51" y="9915"/>
                    <a:pt x="16" y="10599"/>
                  </a:cubicBezTo>
                  <a:cubicBezTo>
                    <a:pt x="-18" y="11284"/>
                    <a:pt x="5" y="12028"/>
                    <a:pt x="51" y="12771"/>
                  </a:cubicBezTo>
                  <a:cubicBezTo>
                    <a:pt x="96" y="13515"/>
                    <a:pt x="165" y="14259"/>
                    <a:pt x="233" y="14854"/>
                  </a:cubicBezTo>
                  <a:cubicBezTo>
                    <a:pt x="302" y="15449"/>
                    <a:pt x="371" y="15895"/>
                    <a:pt x="462" y="16342"/>
                  </a:cubicBezTo>
                  <a:cubicBezTo>
                    <a:pt x="553" y="16788"/>
                    <a:pt x="668" y="17234"/>
                    <a:pt x="862" y="17651"/>
                  </a:cubicBezTo>
                  <a:cubicBezTo>
                    <a:pt x="1056" y="18067"/>
                    <a:pt x="1331" y="18454"/>
                    <a:pt x="1719" y="18841"/>
                  </a:cubicBezTo>
                  <a:cubicBezTo>
                    <a:pt x="2108" y="19228"/>
                    <a:pt x="2611" y="19614"/>
                    <a:pt x="3171" y="19912"/>
                  </a:cubicBezTo>
                  <a:cubicBezTo>
                    <a:pt x="3731" y="20209"/>
                    <a:pt x="4348" y="20418"/>
                    <a:pt x="4976" y="20566"/>
                  </a:cubicBezTo>
                  <a:cubicBezTo>
                    <a:pt x="5605" y="20715"/>
                    <a:pt x="6245" y="20804"/>
                    <a:pt x="6873" y="20879"/>
                  </a:cubicBezTo>
                  <a:cubicBezTo>
                    <a:pt x="7502" y="20953"/>
                    <a:pt x="8119" y="21013"/>
                    <a:pt x="8736" y="21132"/>
                  </a:cubicBezTo>
                  <a:cubicBezTo>
                    <a:pt x="9353" y="21251"/>
                    <a:pt x="9971" y="21429"/>
                    <a:pt x="10576" y="21504"/>
                  </a:cubicBezTo>
                  <a:cubicBezTo>
                    <a:pt x="11182" y="21578"/>
                    <a:pt x="11776" y="21548"/>
                    <a:pt x="12336" y="21504"/>
                  </a:cubicBezTo>
                  <a:cubicBezTo>
                    <a:pt x="12896" y="21459"/>
                    <a:pt x="13422" y="21399"/>
                    <a:pt x="13982" y="21340"/>
                  </a:cubicBezTo>
                  <a:cubicBezTo>
                    <a:pt x="14542" y="21280"/>
                    <a:pt x="15136" y="21221"/>
                    <a:pt x="15673" y="21132"/>
                  </a:cubicBezTo>
                  <a:cubicBezTo>
                    <a:pt x="16211" y="21042"/>
                    <a:pt x="16691" y="20923"/>
                    <a:pt x="17102" y="20790"/>
                  </a:cubicBezTo>
                  <a:cubicBezTo>
                    <a:pt x="17513" y="20656"/>
                    <a:pt x="17856" y="20507"/>
                    <a:pt x="18233" y="20269"/>
                  </a:cubicBezTo>
                  <a:cubicBezTo>
                    <a:pt x="18611" y="20031"/>
                    <a:pt x="19022" y="19704"/>
                    <a:pt x="19308" y="19302"/>
                  </a:cubicBezTo>
                  <a:cubicBezTo>
                    <a:pt x="19593" y="18900"/>
                    <a:pt x="19753" y="18424"/>
                    <a:pt x="19936" y="17874"/>
                  </a:cubicBezTo>
                  <a:cubicBezTo>
                    <a:pt x="20119" y="17323"/>
                    <a:pt x="20325" y="16699"/>
                    <a:pt x="20451" y="16044"/>
                  </a:cubicBezTo>
                  <a:cubicBezTo>
                    <a:pt x="20576" y="15390"/>
                    <a:pt x="20622" y="14705"/>
                    <a:pt x="20702" y="14110"/>
                  </a:cubicBezTo>
                  <a:cubicBezTo>
                    <a:pt x="20782" y="13515"/>
                    <a:pt x="20896" y="13009"/>
                    <a:pt x="21056" y="12429"/>
                  </a:cubicBezTo>
                  <a:cubicBezTo>
                    <a:pt x="21216" y="11849"/>
                    <a:pt x="21422" y="11195"/>
                    <a:pt x="21502" y="10555"/>
                  </a:cubicBezTo>
                  <a:cubicBezTo>
                    <a:pt x="21582" y="9915"/>
                    <a:pt x="21536" y="9290"/>
                    <a:pt x="21456" y="8770"/>
                  </a:cubicBezTo>
                  <a:cubicBezTo>
                    <a:pt x="21376" y="8249"/>
                    <a:pt x="21262" y="7833"/>
                    <a:pt x="21056" y="7357"/>
                  </a:cubicBezTo>
                  <a:cubicBezTo>
                    <a:pt x="20851" y="6880"/>
                    <a:pt x="20553" y="6345"/>
                    <a:pt x="20199" y="5765"/>
                  </a:cubicBezTo>
                  <a:cubicBezTo>
                    <a:pt x="19845" y="5185"/>
                    <a:pt x="19433" y="4560"/>
                    <a:pt x="19102" y="4069"/>
                  </a:cubicBezTo>
                  <a:cubicBezTo>
                    <a:pt x="18771" y="3578"/>
                    <a:pt x="18519" y="3221"/>
                    <a:pt x="18051" y="2834"/>
                  </a:cubicBezTo>
                  <a:cubicBezTo>
                    <a:pt x="17582" y="2447"/>
                    <a:pt x="16896" y="2031"/>
                    <a:pt x="16291" y="1748"/>
                  </a:cubicBezTo>
                  <a:cubicBezTo>
                    <a:pt x="15685" y="1466"/>
                    <a:pt x="15159" y="1317"/>
                    <a:pt x="14565" y="1213"/>
                  </a:cubicBezTo>
                  <a:cubicBezTo>
                    <a:pt x="13971" y="1109"/>
                    <a:pt x="13308" y="1049"/>
                    <a:pt x="12668" y="975"/>
                  </a:cubicBezTo>
                  <a:cubicBezTo>
                    <a:pt x="12028" y="900"/>
                    <a:pt x="11411" y="811"/>
                    <a:pt x="10736" y="722"/>
                  </a:cubicBezTo>
                  <a:cubicBezTo>
                    <a:pt x="10062" y="633"/>
                    <a:pt x="9331" y="543"/>
                    <a:pt x="8576" y="603"/>
                  </a:cubicBezTo>
                  <a:cubicBezTo>
                    <a:pt x="7822" y="662"/>
                    <a:pt x="7045" y="871"/>
                    <a:pt x="6268" y="1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8937071" y="4076700"/>
              <a:ext cx="342396" cy="122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131" fill="norm" stroke="1" extrusionOk="0">
                  <a:moveTo>
                    <a:pt x="4768" y="0"/>
                  </a:moveTo>
                  <a:cubicBezTo>
                    <a:pt x="4768" y="4393"/>
                    <a:pt x="4768" y="8786"/>
                    <a:pt x="4301" y="12447"/>
                  </a:cubicBezTo>
                  <a:cubicBezTo>
                    <a:pt x="3835" y="16108"/>
                    <a:pt x="2901" y="19037"/>
                    <a:pt x="2101" y="20319"/>
                  </a:cubicBezTo>
                  <a:cubicBezTo>
                    <a:pt x="1301" y="21600"/>
                    <a:pt x="635" y="21234"/>
                    <a:pt x="301" y="20136"/>
                  </a:cubicBezTo>
                  <a:cubicBezTo>
                    <a:pt x="-32" y="19037"/>
                    <a:pt x="-32" y="17207"/>
                    <a:pt x="35" y="15193"/>
                  </a:cubicBezTo>
                  <a:cubicBezTo>
                    <a:pt x="101" y="13180"/>
                    <a:pt x="235" y="10983"/>
                    <a:pt x="2035" y="8420"/>
                  </a:cubicBezTo>
                  <a:cubicBezTo>
                    <a:pt x="3835" y="5858"/>
                    <a:pt x="7301" y="2929"/>
                    <a:pt x="10835" y="1647"/>
                  </a:cubicBezTo>
                  <a:cubicBezTo>
                    <a:pt x="14368" y="366"/>
                    <a:pt x="17968" y="732"/>
                    <a:pt x="21568" y="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9304866" y="3864239"/>
              <a:ext cx="184151" cy="116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2845"/>
                  </a:moveTo>
                  <a:cubicBezTo>
                    <a:pt x="993" y="1688"/>
                    <a:pt x="1986" y="530"/>
                    <a:pt x="3103" y="145"/>
                  </a:cubicBezTo>
                  <a:cubicBezTo>
                    <a:pt x="4221" y="-241"/>
                    <a:pt x="5462" y="145"/>
                    <a:pt x="6207" y="1302"/>
                  </a:cubicBezTo>
                  <a:cubicBezTo>
                    <a:pt x="6952" y="2459"/>
                    <a:pt x="7200" y="4388"/>
                    <a:pt x="6952" y="7088"/>
                  </a:cubicBezTo>
                  <a:cubicBezTo>
                    <a:pt x="6703" y="9788"/>
                    <a:pt x="5959" y="13259"/>
                    <a:pt x="5090" y="15766"/>
                  </a:cubicBezTo>
                  <a:cubicBezTo>
                    <a:pt x="4221" y="18273"/>
                    <a:pt x="3228" y="19816"/>
                    <a:pt x="3476" y="20588"/>
                  </a:cubicBezTo>
                  <a:cubicBezTo>
                    <a:pt x="3724" y="21359"/>
                    <a:pt x="5214" y="21359"/>
                    <a:pt x="8441" y="21166"/>
                  </a:cubicBezTo>
                  <a:cubicBezTo>
                    <a:pt x="11669" y="20973"/>
                    <a:pt x="16634" y="20588"/>
                    <a:pt x="21600" y="2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1724680" y="4262029"/>
              <a:ext cx="291118" cy="293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370" fill="norm" stroke="1" extrusionOk="0">
                  <a:moveTo>
                    <a:pt x="4012" y="2228"/>
                  </a:moveTo>
                  <a:cubicBezTo>
                    <a:pt x="7842" y="1457"/>
                    <a:pt x="11672" y="685"/>
                    <a:pt x="14429" y="300"/>
                  </a:cubicBezTo>
                  <a:cubicBezTo>
                    <a:pt x="17187" y="-86"/>
                    <a:pt x="18872" y="-86"/>
                    <a:pt x="19944" y="223"/>
                  </a:cubicBezTo>
                  <a:cubicBezTo>
                    <a:pt x="21016" y="531"/>
                    <a:pt x="21476" y="1148"/>
                    <a:pt x="20633" y="2460"/>
                  </a:cubicBezTo>
                  <a:cubicBezTo>
                    <a:pt x="19791" y="3771"/>
                    <a:pt x="17646" y="5777"/>
                    <a:pt x="14736" y="8168"/>
                  </a:cubicBezTo>
                  <a:cubicBezTo>
                    <a:pt x="11825" y="10560"/>
                    <a:pt x="8148" y="13337"/>
                    <a:pt x="5697" y="15265"/>
                  </a:cubicBezTo>
                  <a:cubicBezTo>
                    <a:pt x="3246" y="17194"/>
                    <a:pt x="2021" y="18274"/>
                    <a:pt x="1178" y="19123"/>
                  </a:cubicBezTo>
                  <a:cubicBezTo>
                    <a:pt x="336" y="19971"/>
                    <a:pt x="-124" y="20588"/>
                    <a:pt x="29" y="20974"/>
                  </a:cubicBezTo>
                  <a:cubicBezTo>
                    <a:pt x="182" y="21360"/>
                    <a:pt x="948" y="21514"/>
                    <a:pt x="2557" y="21205"/>
                  </a:cubicBezTo>
                  <a:cubicBezTo>
                    <a:pt x="4165" y="20897"/>
                    <a:pt x="6616" y="20125"/>
                    <a:pt x="9527" y="19817"/>
                  </a:cubicBezTo>
                  <a:cubicBezTo>
                    <a:pt x="12438" y="19508"/>
                    <a:pt x="15808" y="19663"/>
                    <a:pt x="19178" y="19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1996016" y="4453087"/>
              <a:ext cx="120701" cy="213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47" fill="norm" stroke="1" extrusionOk="0">
                  <a:moveTo>
                    <a:pt x="20110" y="3002"/>
                  </a:moveTo>
                  <a:cubicBezTo>
                    <a:pt x="20855" y="1944"/>
                    <a:pt x="21600" y="885"/>
                    <a:pt x="21041" y="355"/>
                  </a:cubicBezTo>
                  <a:cubicBezTo>
                    <a:pt x="20483" y="-174"/>
                    <a:pt x="18621" y="-174"/>
                    <a:pt x="16200" y="779"/>
                  </a:cubicBezTo>
                  <a:cubicBezTo>
                    <a:pt x="13779" y="1732"/>
                    <a:pt x="10800" y="3638"/>
                    <a:pt x="9124" y="5226"/>
                  </a:cubicBezTo>
                  <a:cubicBezTo>
                    <a:pt x="7448" y="6814"/>
                    <a:pt x="7076" y="8085"/>
                    <a:pt x="8379" y="9461"/>
                  </a:cubicBezTo>
                  <a:cubicBezTo>
                    <a:pt x="9683" y="10838"/>
                    <a:pt x="12662" y="12320"/>
                    <a:pt x="14897" y="13802"/>
                  </a:cubicBezTo>
                  <a:cubicBezTo>
                    <a:pt x="17131" y="15285"/>
                    <a:pt x="18621" y="16767"/>
                    <a:pt x="18621" y="17826"/>
                  </a:cubicBezTo>
                  <a:cubicBezTo>
                    <a:pt x="18621" y="18885"/>
                    <a:pt x="17131" y="19520"/>
                    <a:pt x="15455" y="20050"/>
                  </a:cubicBezTo>
                  <a:cubicBezTo>
                    <a:pt x="13779" y="20579"/>
                    <a:pt x="11917" y="21002"/>
                    <a:pt x="9497" y="21214"/>
                  </a:cubicBezTo>
                  <a:cubicBezTo>
                    <a:pt x="7076" y="21426"/>
                    <a:pt x="4097" y="21426"/>
                    <a:pt x="2421" y="20897"/>
                  </a:cubicBezTo>
                  <a:cubicBezTo>
                    <a:pt x="745" y="20367"/>
                    <a:pt x="372" y="19308"/>
                    <a:pt x="0" y="18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2161842" y="4394200"/>
              <a:ext cx="56425" cy="257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19" fill="norm" stroke="1" extrusionOk="0">
                  <a:moveTo>
                    <a:pt x="14125" y="0"/>
                  </a:moveTo>
                  <a:cubicBezTo>
                    <a:pt x="10925" y="3364"/>
                    <a:pt x="7725" y="6728"/>
                    <a:pt x="5325" y="9561"/>
                  </a:cubicBezTo>
                  <a:cubicBezTo>
                    <a:pt x="2925" y="12393"/>
                    <a:pt x="1325" y="14695"/>
                    <a:pt x="525" y="16377"/>
                  </a:cubicBezTo>
                  <a:cubicBezTo>
                    <a:pt x="-275" y="18059"/>
                    <a:pt x="-275" y="19121"/>
                    <a:pt x="1325" y="20007"/>
                  </a:cubicBezTo>
                  <a:cubicBezTo>
                    <a:pt x="2925" y="20892"/>
                    <a:pt x="6125" y="21600"/>
                    <a:pt x="9725" y="21511"/>
                  </a:cubicBezTo>
                  <a:cubicBezTo>
                    <a:pt x="13325" y="21423"/>
                    <a:pt x="17325" y="20538"/>
                    <a:pt x="21325" y="19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2123016" y="4559300"/>
              <a:ext cx="152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2247859" y="4365571"/>
              <a:ext cx="243458" cy="268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70" fill="norm" stroke="1" extrusionOk="0">
                  <a:moveTo>
                    <a:pt x="6334" y="14939"/>
                  </a:moveTo>
                  <a:cubicBezTo>
                    <a:pt x="5403" y="14770"/>
                    <a:pt x="4472" y="14601"/>
                    <a:pt x="3448" y="15192"/>
                  </a:cubicBezTo>
                  <a:cubicBezTo>
                    <a:pt x="2424" y="15782"/>
                    <a:pt x="1307" y="17132"/>
                    <a:pt x="655" y="18229"/>
                  </a:cubicBezTo>
                  <a:cubicBezTo>
                    <a:pt x="3" y="19326"/>
                    <a:pt x="-183" y="20170"/>
                    <a:pt x="189" y="20508"/>
                  </a:cubicBezTo>
                  <a:cubicBezTo>
                    <a:pt x="562" y="20845"/>
                    <a:pt x="1493" y="20676"/>
                    <a:pt x="2331" y="20170"/>
                  </a:cubicBezTo>
                  <a:cubicBezTo>
                    <a:pt x="3169" y="19664"/>
                    <a:pt x="3914" y="18820"/>
                    <a:pt x="4658" y="18651"/>
                  </a:cubicBezTo>
                  <a:cubicBezTo>
                    <a:pt x="5403" y="18483"/>
                    <a:pt x="6148" y="18989"/>
                    <a:pt x="6893" y="19495"/>
                  </a:cubicBezTo>
                  <a:cubicBezTo>
                    <a:pt x="7638" y="20001"/>
                    <a:pt x="8383" y="20508"/>
                    <a:pt x="9500" y="20339"/>
                  </a:cubicBezTo>
                  <a:cubicBezTo>
                    <a:pt x="10617" y="20170"/>
                    <a:pt x="12107" y="19326"/>
                    <a:pt x="13596" y="16626"/>
                  </a:cubicBezTo>
                  <a:cubicBezTo>
                    <a:pt x="15086" y="13926"/>
                    <a:pt x="16576" y="9370"/>
                    <a:pt x="17507" y="6670"/>
                  </a:cubicBezTo>
                  <a:cubicBezTo>
                    <a:pt x="18438" y="3970"/>
                    <a:pt x="18810" y="3126"/>
                    <a:pt x="19183" y="2114"/>
                  </a:cubicBezTo>
                  <a:cubicBezTo>
                    <a:pt x="19555" y="1101"/>
                    <a:pt x="19927" y="-80"/>
                    <a:pt x="19741" y="4"/>
                  </a:cubicBezTo>
                  <a:cubicBezTo>
                    <a:pt x="19555" y="89"/>
                    <a:pt x="18810" y="1439"/>
                    <a:pt x="17693" y="4223"/>
                  </a:cubicBezTo>
                  <a:cubicBezTo>
                    <a:pt x="16576" y="7007"/>
                    <a:pt x="15086" y="11226"/>
                    <a:pt x="14155" y="13842"/>
                  </a:cubicBezTo>
                  <a:cubicBezTo>
                    <a:pt x="13224" y="16458"/>
                    <a:pt x="12851" y="17470"/>
                    <a:pt x="12665" y="18651"/>
                  </a:cubicBezTo>
                  <a:cubicBezTo>
                    <a:pt x="12479" y="19833"/>
                    <a:pt x="12479" y="21182"/>
                    <a:pt x="13969" y="21351"/>
                  </a:cubicBezTo>
                  <a:cubicBezTo>
                    <a:pt x="15458" y="21520"/>
                    <a:pt x="18438" y="20508"/>
                    <a:pt x="21417" y="19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2351616" y="4533900"/>
              <a:ext cx="215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2900801" y="4391867"/>
              <a:ext cx="225478" cy="11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34" fill="norm" stroke="1" extrusionOk="0">
                  <a:moveTo>
                    <a:pt x="1508" y="21234"/>
                  </a:moveTo>
                  <a:cubicBezTo>
                    <a:pt x="708" y="19604"/>
                    <a:pt x="-92" y="17974"/>
                    <a:pt x="8" y="14509"/>
                  </a:cubicBezTo>
                  <a:cubicBezTo>
                    <a:pt x="108" y="11045"/>
                    <a:pt x="1108" y="5747"/>
                    <a:pt x="2108" y="2894"/>
                  </a:cubicBezTo>
                  <a:cubicBezTo>
                    <a:pt x="3108" y="42"/>
                    <a:pt x="4108" y="-366"/>
                    <a:pt x="4908" y="245"/>
                  </a:cubicBezTo>
                  <a:cubicBezTo>
                    <a:pt x="5708" y="857"/>
                    <a:pt x="6308" y="2487"/>
                    <a:pt x="7008" y="5543"/>
                  </a:cubicBezTo>
                  <a:cubicBezTo>
                    <a:pt x="7708" y="8600"/>
                    <a:pt x="8508" y="13083"/>
                    <a:pt x="9908" y="15732"/>
                  </a:cubicBezTo>
                  <a:cubicBezTo>
                    <a:pt x="11308" y="18381"/>
                    <a:pt x="13308" y="19196"/>
                    <a:pt x="15208" y="17566"/>
                  </a:cubicBezTo>
                  <a:cubicBezTo>
                    <a:pt x="17108" y="15936"/>
                    <a:pt x="18908" y="11860"/>
                    <a:pt x="20008" y="8600"/>
                  </a:cubicBezTo>
                  <a:cubicBezTo>
                    <a:pt x="21108" y="5340"/>
                    <a:pt x="21508" y="2894"/>
                    <a:pt x="21208" y="2283"/>
                  </a:cubicBezTo>
                  <a:cubicBezTo>
                    <a:pt x="20908" y="1672"/>
                    <a:pt x="19908" y="2894"/>
                    <a:pt x="18908" y="4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3317824" y="4214283"/>
              <a:ext cx="291093" cy="388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56" fill="norm" stroke="1" extrusionOk="0">
                  <a:moveTo>
                    <a:pt x="3682" y="6071"/>
                  </a:moveTo>
                  <a:cubicBezTo>
                    <a:pt x="3212" y="9691"/>
                    <a:pt x="2742" y="13310"/>
                    <a:pt x="2351" y="15704"/>
                  </a:cubicBezTo>
                  <a:cubicBezTo>
                    <a:pt x="1960" y="18097"/>
                    <a:pt x="1647" y="19265"/>
                    <a:pt x="1255" y="20141"/>
                  </a:cubicBezTo>
                  <a:cubicBezTo>
                    <a:pt x="864" y="21016"/>
                    <a:pt x="395" y="21600"/>
                    <a:pt x="160" y="21425"/>
                  </a:cubicBezTo>
                  <a:cubicBezTo>
                    <a:pt x="-75" y="21250"/>
                    <a:pt x="-75" y="20316"/>
                    <a:pt x="316" y="18156"/>
                  </a:cubicBezTo>
                  <a:cubicBezTo>
                    <a:pt x="708" y="15996"/>
                    <a:pt x="1490" y="12610"/>
                    <a:pt x="2351" y="9866"/>
                  </a:cubicBezTo>
                  <a:cubicBezTo>
                    <a:pt x="3212" y="7122"/>
                    <a:pt x="4151" y="5021"/>
                    <a:pt x="5012" y="3853"/>
                  </a:cubicBezTo>
                  <a:cubicBezTo>
                    <a:pt x="5873" y="2685"/>
                    <a:pt x="6655" y="2452"/>
                    <a:pt x="7282" y="2627"/>
                  </a:cubicBezTo>
                  <a:cubicBezTo>
                    <a:pt x="7908" y="2802"/>
                    <a:pt x="8377" y="3386"/>
                    <a:pt x="9003" y="4962"/>
                  </a:cubicBezTo>
                  <a:cubicBezTo>
                    <a:pt x="9629" y="6538"/>
                    <a:pt x="10412" y="9107"/>
                    <a:pt x="10960" y="11267"/>
                  </a:cubicBezTo>
                  <a:cubicBezTo>
                    <a:pt x="11508" y="13427"/>
                    <a:pt x="11821" y="15178"/>
                    <a:pt x="12212" y="16404"/>
                  </a:cubicBezTo>
                  <a:cubicBezTo>
                    <a:pt x="12603" y="17630"/>
                    <a:pt x="13073" y="18331"/>
                    <a:pt x="13621" y="18389"/>
                  </a:cubicBezTo>
                  <a:cubicBezTo>
                    <a:pt x="14168" y="18448"/>
                    <a:pt x="14795" y="17864"/>
                    <a:pt x="15890" y="15879"/>
                  </a:cubicBezTo>
                  <a:cubicBezTo>
                    <a:pt x="16986" y="13894"/>
                    <a:pt x="18551" y="10508"/>
                    <a:pt x="19490" y="7823"/>
                  </a:cubicBezTo>
                  <a:cubicBezTo>
                    <a:pt x="20429" y="5137"/>
                    <a:pt x="20742" y="3152"/>
                    <a:pt x="20899" y="1868"/>
                  </a:cubicBezTo>
                  <a:cubicBezTo>
                    <a:pt x="21055" y="584"/>
                    <a:pt x="21055" y="0"/>
                    <a:pt x="21055" y="0"/>
                  </a:cubicBezTo>
                  <a:cubicBezTo>
                    <a:pt x="21055" y="0"/>
                    <a:pt x="21055" y="584"/>
                    <a:pt x="21134" y="1459"/>
                  </a:cubicBezTo>
                  <a:cubicBezTo>
                    <a:pt x="21212" y="2335"/>
                    <a:pt x="21368" y="3503"/>
                    <a:pt x="21525" y="4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3600450" y="4409987"/>
              <a:ext cx="95569" cy="148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092" fill="norm" stroke="1" extrusionOk="0">
                  <a:moveTo>
                    <a:pt x="14557" y="5862"/>
                  </a:moveTo>
                  <a:cubicBezTo>
                    <a:pt x="12209" y="5562"/>
                    <a:pt x="9861" y="5262"/>
                    <a:pt x="7748" y="5562"/>
                  </a:cubicBezTo>
                  <a:cubicBezTo>
                    <a:pt x="5635" y="5862"/>
                    <a:pt x="3757" y="6762"/>
                    <a:pt x="2348" y="9012"/>
                  </a:cubicBezTo>
                  <a:cubicBezTo>
                    <a:pt x="939" y="11262"/>
                    <a:pt x="0" y="14862"/>
                    <a:pt x="0" y="17412"/>
                  </a:cubicBezTo>
                  <a:cubicBezTo>
                    <a:pt x="0" y="19962"/>
                    <a:pt x="939" y="21462"/>
                    <a:pt x="4696" y="21012"/>
                  </a:cubicBezTo>
                  <a:cubicBezTo>
                    <a:pt x="8452" y="20562"/>
                    <a:pt x="15026" y="18162"/>
                    <a:pt x="18313" y="14712"/>
                  </a:cubicBezTo>
                  <a:cubicBezTo>
                    <a:pt x="21600" y="11262"/>
                    <a:pt x="21600" y="6762"/>
                    <a:pt x="20661" y="3912"/>
                  </a:cubicBezTo>
                  <a:cubicBezTo>
                    <a:pt x="19722" y="1062"/>
                    <a:pt x="17843" y="-138"/>
                    <a:pt x="16904" y="12"/>
                  </a:cubicBezTo>
                  <a:cubicBezTo>
                    <a:pt x="15965" y="162"/>
                    <a:pt x="15965" y="1662"/>
                    <a:pt x="15965" y="3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3691466" y="4368800"/>
              <a:ext cx="222251" cy="22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6000"/>
                  </a:moveTo>
                  <a:cubicBezTo>
                    <a:pt x="1234" y="5200"/>
                    <a:pt x="2469" y="4400"/>
                    <a:pt x="4731" y="5200"/>
                  </a:cubicBezTo>
                  <a:cubicBezTo>
                    <a:pt x="6994" y="6000"/>
                    <a:pt x="10286" y="8400"/>
                    <a:pt x="12240" y="10900"/>
                  </a:cubicBezTo>
                  <a:cubicBezTo>
                    <a:pt x="14194" y="13400"/>
                    <a:pt x="14811" y="16000"/>
                    <a:pt x="15017" y="17800"/>
                  </a:cubicBezTo>
                  <a:cubicBezTo>
                    <a:pt x="15223" y="19600"/>
                    <a:pt x="15017" y="20600"/>
                    <a:pt x="14400" y="21100"/>
                  </a:cubicBezTo>
                  <a:cubicBezTo>
                    <a:pt x="13783" y="21600"/>
                    <a:pt x="12754" y="21600"/>
                    <a:pt x="11829" y="20400"/>
                  </a:cubicBezTo>
                  <a:cubicBezTo>
                    <a:pt x="10903" y="19200"/>
                    <a:pt x="10080" y="16800"/>
                    <a:pt x="10286" y="13600"/>
                  </a:cubicBezTo>
                  <a:cubicBezTo>
                    <a:pt x="10491" y="10400"/>
                    <a:pt x="11726" y="6400"/>
                    <a:pt x="13783" y="4000"/>
                  </a:cubicBezTo>
                  <a:cubicBezTo>
                    <a:pt x="15840" y="1600"/>
                    <a:pt x="1872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4033015" y="4187573"/>
              <a:ext cx="141052" cy="459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226" fill="norm" stroke="1" extrusionOk="0">
                  <a:moveTo>
                    <a:pt x="21167" y="452"/>
                  </a:moveTo>
                  <a:cubicBezTo>
                    <a:pt x="20214" y="61"/>
                    <a:pt x="19261" y="-330"/>
                    <a:pt x="16720" y="452"/>
                  </a:cubicBezTo>
                  <a:cubicBezTo>
                    <a:pt x="14179" y="1234"/>
                    <a:pt x="10049" y="3189"/>
                    <a:pt x="6873" y="5632"/>
                  </a:cubicBezTo>
                  <a:cubicBezTo>
                    <a:pt x="3696" y="8075"/>
                    <a:pt x="1473" y="11008"/>
                    <a:pt x="520" y="13549"/>
                  </a:cubicBezTo>
                  <a:cubicBezTo>
                    <a:pt x="-433" y="16090"/>
                    <a:pt x="-115" y="18240"/>
                    <a:pt x="1791" y="19511"/>
                  </a:cubicBezTo>
                  <a:cubicBezTo>
                    <a:pt x="3696" y="20781"/>
                    <a:pt x="7191" y="21172"/>
                    <a:pt x="10526" y="21221"/>
                  </a:cubicBezTo>
                  <a:cubicBezTo>
                    <a:pt x="13861" y="21270"/>
                    <a:pt x="17038" y="20977"/>
                    <a:pt x="20214" y="20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4250266" y="4157133"/>
              <a:ext cx="241301" cy="22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766"/>
                  </a:moveTo>
                  <a:cubicBezTo>
                    <a:pt x="2463" y="13857"/>
                    <a:pt x="4926" y="7947"/>
                    <a:pt x="6253" y="4483"/>
                  </a:cubicBezTo>
                  <a:cubicBezTo>
                    <a:pt x="7579" y="1019"/>
                    <a:pt x="7768" y="0"/>
                    <a:pt x="7674" y="0"/>
                  </a:cubicBezTo>
                  <a:cubicBezTo>
                    <a:pt x="7579" y="0"/>
                    <a:pt x="7200" y="1019"/>
                    <a:pt x="6537" y="4075"/>
                  </a:cubicBezTo>
                  <a:cubicBezTo>
                    <a:pt x="5874" y="7132"/>
                    <a:pt x="4926" y="12226"/>
                    <a:pt x="4453" y="15283"/>
                  </a:cubicBezTo>
                  <a:cubicBezTo>
                    <a:pt x="3979" y="18340"/>
                    <a:pt x="3979" y="19358"/>
                    <a:pt x="4358" y="20174"/>
                  </a:cubicBezTo>
                  <a:cubicBezTo>
                    <a:pt x="4737" y="20989"/>
                    <a:pt x="5495" y="21600"/>
                    <a:pt x="6253" y="21600"/>
                  </a:cubicBezTo>
                  <a:cubicBezTo>
                    <a:pt x="7011" y="21600"/>
                    <a:pt x="7768" y="20989"/>
                    <a:pt x="9379" y="18543"/>
                  </a:cubicBezTo>
                  <a:cubicBezTo>
                    <a:pt x="10989" y="16098"/>
                    <a:pt x="13453" y="11819"/>
                    <a:pt x="14779" y="9170"/>
                  </a:cubicBezTo>
                  <a:cubicBezTo>
                    <a:pt x="16105" y="6521"/>
                    <a:pt x="16295" y="5502"/>
                    <a:pt x="16295" y="4381"/>
                  </a:cubicBezTo>
                  <a:cubicBezTo>
                    <a:pt x="16295" y="3260"/>
                    <a:pt x="16105" y="2038"/>
                    <a:pt x="15916" y="2038"/>
                  </a:cubicBezTo>
                  <a:cubicBezTo>
                    <a:pt x="15726" y="2038"/>
                    <a:pt x="15537" y="3260"/>
                    <a:pt x="15537" y="5808"/>
                  </a:cubicBezTo>
                  <a:cubicBezTo>
                    <a:pt x="15537" y="8355"/>
                    <a:pt x="15726" y="12226"/>
                    <a:pt x="16768" y="14977"/>
                  </a:cubicBezTo>
                  <a:cubicBezTo>
                    <a:pt x="17811" y="17728"/>
                    <a:pt x="19705" y="19358"/>
                    <a:pt x="21600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4497916" y="4286250"/>
              <a:ext cx="1143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4513702" y="4286250"/>
              <a:ext cx="117565" cy="14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146" fill="norm" stroke="1" extrusionOk="0">
                  <a:moveTo>
                    <a:pt x="21423" y="0"/>
                  </a:moveTo>
                  <a:cubicBezTo>
                    <a:pt x="18337" y="1851"/>
                    <a:pt x="15252" y="3703"/>
                    <a:pt x="12166" y="6171"/>
                  </a:cubicBezTo>
                  <a:cubicBezTo>
                    <a:pt x="9080" y="8640"/>
                    <a:pt x="5994" y="11726"/>
                    <a:pt x="3680" y="14503"/>
                  </a:cubicBezTo>
                  <a:cubicBezTo>
                    <a:pt x="1366" y="17280"/>
                    <a:pt x="-177" y="19749"/>
                    <a:pt x="16" y="20674"/>
                  </a:cubicBezTo>
                  <a:cubicBezTo>
                    <a:pt x="209" y="21600"/>
                    <a:pt x="2137" y="20983"/>
                    <a:pt x="4066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4701116" y="4324350"/>
              <a:ext cx="69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4859866" y="4199079"/>
              <a:ext cx="203201" cy="176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20619"/>
                  </a:moveTo>
                  <a:cubicBezTo>
                    <a:pt x="675" y="18047"/>
                    <a:pt x="1350" y="15476"/>
                    <a:pt x="2812" y="12519"/>
                  </a:cubicBezTo>
                  <a:cubicBezTo>
                    <a:pt x="4275" y="9561"/>
                    <a:pt x="6525" y="6219"/>
                    <a:pt x="7875" y="3904"/>
                  </a:cubicBezTo>
                  <a:cubicBezTo>
                    <a:pt x="9225" y="1590"/>
                    <a:pt x="9675" y="304"/>
                    <a:pt x="9450" y="47"/>
                  </a:cubicBezTo>
                  <a:cubicBezTo>
                    <a:pt x="9225" y="-210"/>
                    <a:pt x="8325" y="561"/>
                    <a:pt x="7312" y="3004"/>
                  </a:cubicBezTo>
                  <a:cubicBezTo>
                    <a:pt x="6300" y="5447"/>
                    <a:pt x="5175" y="9561"/>
                    <a:pt x="4500" y="12390"/>
                  </a:cubicBezTo>
                  <a:cubicBezTo>
                    <a:pt x="3825" y="15219"/>
                    <a:pt x="3600" y="16761"/>
                    <a:pt x="4162" y="17790"/>
                  </a:cubicBezTo>
                  <a:cubicBezTo>
                    <a:pt x="4725" y="18819"/>
                    <a:pt x="6075" y="19333"/>
                    <a:pt x="8100" y="18561"/>
                  </a:cubicBezTo>
                  <a:cubicBezTo>
                    <a:pt x="10125" y="17790"/>
                    <a:pt x="12825" y="15733"/>
                    <a:pt x="14962" y="13290"/>
                  </a:cubicBezTo>
                  <a:cubicBezTo>
                    <a:pt x="17100" y="10847"/>
                    <a:pt x="18675" y="8019"/>
                    <a:pt x="19687" y="5576"/>
                  </a:cubicBezTo>
                  <a:cubicBezTo>
                    <a:pt x="20700" y="3133"/>
                    <a:pt x="21150" y="1076"/>
                    <a:pt x="21037" y="690"/>
                  </a:cubicBezTo>
                  <a:cubicBezTo>
                    <a:pt x="20925" y="304"/>
                    <a:pt x="20250" y="1590"/>
                    <a:pt x="19687" y="4161"/>
                  </a:cubicBezTo>
                  <a:cubicBezTo>
                    <a:pt x="19125" y="6733"/>
                    <a:pt x="18675" y="10590"/>
                    <a:pt x="19012" y="13676"/>
                  </a:cubicBezTo>
                  <a:cubicBezTo>
                    <a:pt x="19350" y="16761"/>
                    <a:pt x="20475" y="19076"/>
                    <a:pt x="21600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5126566" y="4298950"/>
              <a:ext cx="635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800"/>
                    <a:pt x="11520" y="9600"/>
                    <a:pt x="15120" y="13200"/>
                  </a:cubicBezTo>
                  <a:cubicBezTo>
                    <a:pt x="18720" y="16800"/>
                    <a:pt x="2016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5145616" y="4330700"/>
              <a:ext cx="889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4326466" y="4546600"/>
              <a:ext cx="6477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9" y="10800"/>
                    <a:pt x="4659" y="21600"/>
                    <a:pt x="7129" y="21600"/>
                  </a:cubicBezTo>
                  <a:cubicBezTo>
                    <a:pt x="9600" y="21600"/>
                    <a:pt x="12212" y="10800"/>
                    <a:pt x="14647" y="8100"/>
                  </a:cubicBezTo>
                  <a:cubicBezTo>
                    <a:pt x="17082" y="5400"/>
                    <a:pt x="19341" y="108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4427574" y="4718049"/>
              <a:ext cx="324343" cy="125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20" fill="norm" stroke="1" extrusionOk="0">
                  <a:moveTo>
                    <a:pt x="4661" y="1080"/>
                  </a:moveTo>
                  <a:cubicBezTo>
                    <a:pt x="4661" y="6480"/>
                    <a:pt x="4661" y="11880"/>
                    <a:pt x="4450" y="15300"/>
                  </a:cubicBezTo>
                  <a:cubicBezTo>
                    <a:pt x="4240" y="18720"/>
                    <a:pt x="3819" y="20160"/>
                    <a:pt x="3258" y="20880"/>
                  </a:cubicBezTo>
                  <a:cubicBezTo>
                    <a:pt x="2697" y="21600"/>
                    <a:pt x="1996" y="21600"/>
                    <a:pt x="1365" y="19620"/>
                  </a:cubicBezTo>
                  <a:cubicBezTo>
                    <a:pt x="734" y="17640"/>
                    <a:pt x="173" y="13680"/>
                    <a:pt x="32" y="10800"/>
                  </a:cubicBezTo>
                  <a:cubicBezTo>
                    <a:pt x="-108" y="7920"/>
                    <a:pt x="173" y="6120"/>
                    <a:pt x="1505" y="4680"/>
                  </a:cubicBezTo>
                  <a:cubicBezTo>
                    <a:pt x="2837" y="3240"/>
                    <a:pt x="5222" y="2160"/>
                    <a:pt x="8378" y="1980"/>
                  </a:cubicBezTo>
                  <a:cubicBezTo>
                    <a:pt x="11534" y="1800"/>
                    <a:pt x="15461" y="2520"/>
                    <a:pt x="17775" y="2340"/>
                  </a:cubicBezTo>
                  <a:cubicBezTo>
                    <a:pt x="20089" y="2160"/>
                    <a:pt x="20791" y="1080"/>
                    <a:pt x="214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8892116" y="4323132"/>
              <a:ext cx="730251" cy="8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13270"/>
                  </a:moveTo>
                  <a:cubicBezTo>
                    <a:pt x="1190" y="9490"/>
                    <a:pt x="2379" y="5710"/>
                    <a:pt x="4163" y="3280"/>
                  </a:cubicBezTo>
                  <a:cubicBezTo>
                    <a:pt x="5948" y="850"/>
                    <a:pt x="8327" y="-230"/>
                    <a:pt x="10393" y="40"/>
                  </a:cubicBezTo>
                  <a:cubicBezTo>
                    <a:pt x="12459" y="310"/>
                    <a:pt x="14212" y="1930"/>
                    <a:pt x="15402" y="3010"/>
                  </a:cubicBezTo>
                  <a:cubicBezTo>
                    <a:pt x="16591" y="4090"/>
                    <a:pt x="17217" y="4630"/>
                    <a:pt x="17687" y="5440"/>
                  </a:cubicBezTo>
                  <a:cubicBezTo>
                    <a:pt x="18157" y="6250"/>
                    <a:pt x="18470" y="7330"/>
                    <a:pt x="18313" y="8410"/>
                  </a:cubicBezTo>
                  <a:cubicBezTo>
                    <a:pt x="18157" y="9490"/>
                    <a:pt x="17530" y="10570"/>
                    <a:pt x="15965" y="11110"/>
                  </a:cubicBezTo>
                  <a:cubicBezTo>
                    <a:pt x="14400" y="11650"/>
                    <a:pt x="11896" y="11650"/>
                    <a:pt x="9454" y="11920"/>
                  </a:cubicBezTo>
                  <a:cubicBezTo>
                    <a:pt x="7012" y="12190"/>
                    <a:pt x="4633" y="12730"/>
                    <a:pt x="3256" y="13270"/>
                  </a:cubicBezTo>
                  <a:cubicBezTo>
                    <a:pt x="1878" y="13810"/>
                    <a:pt x="1503" y="14350"/>
                    <a:pt x="1503" y="14890"/>
                  </a:cubicBezTo>
                  <a:cubicBezTo>
                    <a:pt x="1503" y="15430"/>
                    <a:pt x="1878" y="15970"/>
                    <a:pt x="3412" y="16240"/>
                  </a:cubicBezTo>
                  <a:cubicBezTo>
                    <a:pt x="4946" y="16510"/>
                    <a:pt x="7638" y="16510"/>
                    <a:pt x="10143" y="16510"/>
                  </a:cubicBezTo>
                  <a:cubicBezTo>
                    <a:pt x="12647" y="16510"/>
                    <a:pt x="14963" y="16510"/>
                    <a:pt x="16435" y="16510"/>
                  </a:cubicBezTo>
                  <a:cubicBezTo>
                    <a:pt x="17906" y="16510"/>
                    <a:pt x="18532" y="16510"/>
                    <a:pt x="19096" y="16510"/>
                  </a:cubicBezTo>
                  <a:cubicBezTo>
                    <a:pt x="19659" y="16510"/>
                    <a:pt x="20160" y="16510"/>
                    <a:pt x="20191" y="16240"/>
                  </a:cubicBezTo>
                  <a:cubicBezTo>
                    <a:pt x="20223" y="15970"/>
                    <a:pt x="19784" y="15430"/>
                    <a:pt x="18438" y="14890"/>
                  </a:cubicBezTo>
                  <a:cubicBezTo>
                    <a:pt x="17092" y="14350"/>
                    <a:pt x="14838" y="13810"/>
                    <a:pt x="12647" y="13540"/>
                  </a:cubicBezTo>
                  <a:cubicBezTo>
                    <a:pt x="10456" y="13270"/>
                    <a:pt x="8327" y="13270"/>
                    <a:pt x="6950" y="13540"/>
                  </a:cubicBezTo>
                  <a:cubicBezTo>
                    <a:pt x="5572" y="13810"/>
                    <a:pt x="4946" y="14350"/>
                    <a:pt x="4383" y="15160"/>
                  </a:cubicBezTo>
                  <a:cubicBezTo>
                    <a:pt x="3819" y="15970"/>
                    <a:pt x="3318" y="17050"/>
                    <a:pt x="3224" y="17860"/>
                  </a:cubicBezTo>
                  <a:cubicBezTo>
                    <a:pt x="3130" y="18670"/>
                    <a:pt x="3443" y="19210"/>
                    <a:pt x="4883" y="19480"/>
                  </a:cubicBezTo>
                  <a:cubicBezTo>
                    <a:pt x="6323" y="19750"/>
                    <a:pt x="8890" y="19750"/>
                    <a:pt x="11645" y="19750"/>
                  </a:cubicBezTo>
                  <a:cubicBezTo>
                    <a:pt x="14400" y="19750"/>
                    <a:pt x="17343" y="19750"/>
                    <a:pt x="19033" y="20020"/>
                  </a:cubicBezTo>
                  <a:cubicBezTo>
                    <a:pt x="20723" y="20290"/>
                    <a:pt x="21162" y="20830"/>
                    <a:pt x="2160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5342466" y="4565649"/>
              <a:ext cx="114301" cy="125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8" fill="norm" stroke="1" extrusionOk="0">
                  <a:moveTo>
                    <a:pt x="21600" y="0"/>
                  </a:moveTo>
                  <a:cubicBezTo>
                    <a:pt x="20800" y="4249"/>
                    <a:pt x="20000" y="8498"/>
                    <a:pt x="17400" y="12216"/>
                  </a:cubicBezTo>
                  <a:cubicBezTo>
                    <a:pt x="14800" y="15934"/>
                    <a:pt x="10400" y="19121"/>
                    <a:pt x="7200" y="20361"/>
                  </a:cubicBezTo>
                  <a:cubicBezTo>
                    <a:pt x="4000" y="21600"/>
                    <a:pt x="2000" y="20892"/>
                    <a:pt x="0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5736166" y="4381500"/>
              <a:ext cx="9808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469"/>
                    <a:pt x="21600" y="8938"/>
                    <a:pt x="19440" y="12538"/>
                  </a:cubicBezTo>
                  <a:cubicBezTo>
                    <a:pt x="17280" y="16138"/>
                    <a:pt x="8640" y="18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5767916" y="4184650"/>
              <a:ext cx="259307" cy="63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7258" y="0"/>
                  </a:moveTo>
                  <a:cubicBezTo>
                    <a:pt x="9850" y="1512"/>
                    <a:pt x="12442" y="3024"/>
                    <a:pt x="14861" y="4860"/>
                  </a:cubicBezTo>
                  <a:cubicBezTo>
                    <a:pt x="17280" y="6696"/>
                    <a:pt x="19526" y="8856"/>
                    <a:pt x="20563" y="10800"/>
                  </a:cubicBezTo>
                  <a:cubicBezTo>
                    <a:pt x="21600" y="12744"/>
                    <a:pt x="21427" y="14472"/>
                    <a:pt x="19094" y="16020"/>
                  </a:cubicBezTo>
                  <a:cubicBezTo>
                    <a:pt x="16762" y="17568"/>
                    <a:pt x="12269" y="18936"/>
                    <a:pt x="8726" y="19836"/>
                  </a:cubicBezTo>
                  <a:cubicBezTo>
                    <a:pt x="5184" y="20736"/>
                    <a:pt x="2592" y="211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26037" y="1067568"/>
            <a:ext cx="9994901" cy="39370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46" name="Drawing"/>
          <p:cNvGrpSpPr/>
          <p:nvPr/>
        </p:nvGrpSpPr>
        <p:grpSpPr>
          <a:xfrm>
            <a:off x="1747953" y="4770966"/>
            <a:ext cx="10416282" cy="4938185"/>
            <a:chOff x="0" y="0"/>
            <a:chExt cx="10416280" cy="4938183"/>
          </a:xfrm>
        </p:grpSpPr>
        <p:sp>
          <p:nvSpPr>
            <p:cNvPr id="773" name="Line"/>
            <p:cNvSpPr/>
            <p:nvPr/>
          </p:nvSpPr>
          <p:spPr>
            <a:xfrm>
              <a:off x="690173" y="448733"/>
              <a:ext cx="206820" cy="39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16" fill="norm" stroke="1" extrusionOk="0">
                  <a:moveTo>
                    <a:pt x="1972" y="6584"/>
                  </a:moveTo>
                  <a:cubicBezTo>
                    <a:pt x="2404" y="10049"/>
                    <a:pt x="2836" y="13514"/>
                    <a:pt x="3052" y="15594"/>
                  </a:cubicBezTo>
                  <a:cubicBezTo>
                    <a:pt x="3268" y="17673"/>
                    <a:pt x="3268" y="18366"/>
                    <a:pt x="3052" y="19232"/>
                  </a:cubicBezTo>
                  <a:cubicBezTo>
                    <a:pt x="2836" y="20098"/>
                    <a:pt x="2404" y="21138"/>
                    <a:pt x="1972" y="21369"/>
                  </a:cubicBezTo>
                  <a:cubicBezTo>
                    <a:pt x="1540" y="21600"/>
                    <a:pt x="1108" y="21022"/>
                    <a:pt x="676" y="18597"/>
                  </a:cubicBezTo>
                  <a:cubicBezTo>
                    <a:pt x="244" y="16171"/>
                    <a:pt x="-188" y="11897"/>
                    <a:pt x="352" y="8605"/>
                  </a:cubicBezTo>
                  <a:cubicBezTo>
                    <a:pt x="892" y="5313"/>
                    <a:pt x="2404" y="3003"/>
                    <a:pt x="3700" y="1675"/>
                  </a:cubicBezTo>
                  <a:cubicBezTo>
                    <a:pt x="4996" y="347"/>
                    <a:pt x="6076" y="0"/>
                    <a:pt x="7588" y="0"/>
                  </a:cubicBezTo>
                  <a:cubicBezTo>
                    <a:pt x="9100" y="0"/>
                    <a:pt x="11044" y="347"/>
                    <a:pt x="13420" y="2021"/>
                  </a:cubicBezTo>
                  <a:cubicBezTo>
                    <a:pt x="15796" y="3696"/>
                    <a:pt x="18604" y="6699"/>
                    <a:pt x="20008" y="9183"/>
                  </a:cubicBezTo>
                  <a:cubicBezTo>
                    <a:pt x="21412" y="11666"/>
                    <a:pt x="21412" y="13630"/>
                    <a:pt x="20332" y="15247"/>
                  </a:cubicBezTo>
                  <a:cubicBezTo>
                    <a:pt x="19252" y="16864"/>
                    <a:pt x="17092" y="18135"/>
                    <a:pt x="14068" y="18828"/>
                  </a:cubicBezTo>
                  <a:cubicBezTo>
                    <a:pt x="11044" y="19521"/>
                    <a:pt x="7156" y="19636"/>
                    <a:pt x="4456" y="19521"/>
                  </a:cubicBezTo>
                  <a:cubicBezTo>
                    <a:pt x="1756" y="19405"/>
                    <a:pt x="244" y="19059"/>
                    <a:pt x="28" y="18886"/>
                  </a:cubicBezTo>
                  <a:cubicBezTo>
                    <a:pt x="-188" y="18712"/>
                    <a:pt x="892" y="18712"/>
                    <a:pt x="1972" y="18655"/>
                  </a:cubicBezTo>
                  <a:cubicBezTo>
                    <a:pt x="3052" y="18597"/>
                    <a:pt x="4132" y="18481"/>
                    <a:pt x="5212" y="18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919046" y="734483"/>
              <a:ext cx="1079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4371"/>
                    <a:pt x="10165" y="8743"/>
                    <a:pt x="13129" y="11700"/>
                  </a:cubicBezTo>
                  <a:cubicBezTo>
                    <a:pt x="16094" y="14657"/>
                    <a:pt x="16941" y="16200"/>
                    <a:pt x="17788" y="17614"/>
                  </a:cubicBezTo>
                  <a:cubicBezTo>
                    <a:pt x="18635" y="19029"/>
                    <a:pt x="19482" y="20314"/>
                    <a:pt x="20118" y="20957"/>
                  </a:cubicBezTo>
                  <a:cubicBezTo>
                    <a:pt x="20753" y="21600"/>
                    <a:pt x="2117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925396" y="753533"/>
              <a:ext cx="139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530"/>
                    <a:pt x="15055" y="5059"/>
                    <a:pt x="11455" y="8659"/>
                  </a:cubicBezTo>
                  <a:cubicBezTo>
                    <a:pt x="7855" y="12259"/>
                    <a:pt x="3927" y="169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671396" y="376439"/>
              <a:ext cx="2413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600" y="12582"/>
                    <a:pt x="7200" y="4867"/>
                    <a:pt x="10800" y="1782"/>
                  </a:cubicBezTo>
                  <a:cubicBezTo>
                    <a:pt x="14400" y="-1304"/>
                    <a:pt x="180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350846" y="620183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200"/>
                    <a:pt x="8000" y="10800"/>
                    <a:pt x="11600" y="7200"/>
                  </a:cubicBezTo>
                  <a:cubicBezTo>
                    <a:pt x="15200" y="3600"/>
                    <a:pt x="18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739138" y="467783"/>
              <a:ext cx="18109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979"/>
                    <a:pt x="-1068" y="7958"/>
                    <a:pt x="132" y="11558"/>
                  </a:cubicBezTo>
                  <a:cubicBezTo>
                    <a:pt x="1332" y="15158"/>
                    <a:pt x="10932" y="18379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726717" y="419378"/>
              <a:ext cx="181453" cy="32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440" fill="norm" stroke="1" extrusionOk="0">
                  <a:moveTo>
                    <a:pt x="1331" y="5769"/>
                  </a:moveTo>
                  <a:cubicBezTo>
                    <a:pt x="840" y="4499"/>
                    <a:pt x="349" y="3228"/>
                    <a:pt x="103" y="2169"/>
                  </a:cubicBezTo>
                  <a:cubicBezTo>
                    <a:pt x="-142" y="1111"/>
                    <a:pt x="-142" y="264"/>
                    <a:pt x="2313" y="52"/>
                  </a:cubicBezTo>
                  <a:cubicBezTo>
                    <a:pt x="4767" y="-160"/>
                    <a:pt x="9676" y="264"/>
                    <a:pt x="13603" y="1534"/>
                  </a:cubicBezTo>
                  <a:cubicBezTo>
                    <a:pt x="17531" y="2805"/>
                    <a:pt x="20476" y="4922"/>
                    <a:pt x="20967" y="7816"/>
                  </a:cubicBezTo>
                  <a:cubicBezTo>
                    <a:pt x="21458" y="10711"/>
                    <a:pt x="19494" y="14381"/>
                    <a:pt x="15690" y="16781"/>
                  </a:cubicBezTo>
                  <a:cubicBezTo>
                    <a:pt x="11885" y="19181"/>
                    <a:pt x="6240" y="20311"/>
                    <a:pt x="594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1909646" y="690033"/>
              <a:ext cx="1270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4582"/>
                    <a:pt x="9360" y="9164"/>
                    <a:pt x="12960" y="12764"/>
                  </a:cubicBezTo>
                  <a:cubicBezTo>
                    <a:pt x="16560" y="16364"/>
                    <a:pt x="1908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2023946" y="728133"/>
              <a:ext cx="825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4659"/>
                    <a:pt x="10523" y="9318"/>
                    <a:pt x="6923" y="12706"/>
                  </a:cubicBezTo>
                  <a:cubicBezTo>
                    <a:pt x="3323" y="16094"/>
                    <a:pt x="1662" y="18212"/>
                    <a:pt x="831" y="19482"/>
                  </a:cubicBezTo>
                  <a:cubicBezTo>
                    <a:pt x="0" y="20753"/>
                    <a:pt x="0" y="211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693746" y="321733"/>
              <a:ext cx="292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5" y="14400"/>
                    <a:pt x="4070" y="7200"/>
                    <a:pt x="7670" y="3600"/>
                  </a:cubicBezTo>
                  <a:cubicBezTo>
                    <a:pt x="11270" y="0"/>
                    <a:pt x="164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2584447" y="575733"/>
              <a:ext cx="277700" cy="134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106" fill="norm" stroke="1" extrusionOk="0">
                  <a:moveTo>
                    <a:pt x="850" y="20935"/>
                  </a:moveTo>
                  <a:cubicBezTo>
                    <a:pt x="359" y="19606"/>
                    <a:pt x="-132" y="18277"/>
                    <a:pt x="32" y="15286"/>
                  </a:cubicBezTo>
                  <a:cubicBezTo>
                    <a:pt x="195" y="12295"/>
                    <a:pt x="1013" y="7643"/>
                    <a:pt x="1913" y="4985"/>
                  </a:cubicBezTo>
                  <a:cubicBezTo>
                    <a:pt x="2813" y="2326"/>
                    <a:pt x="3795" y="1662"/>
                    <a:pt x="4859" y="2825"/>
                  </a:cubicBezTo>
                  <a:cubicBezTo>
                    <a:pt x="5923" y="3988"/>
                    <a:pt x="7068" y="6978"/>
                    <a:pt x="8295" y="10302"/>
                  </a:cubicBezTo>
                  <a:cubicBezTo>
                    <a:pt x="9523" y="13625"/>
                    <a:pt x="10832" y="17280"/>
                    <a:pt x="11977" y="19274"/>
                  </a:cubicBezTo>
                  <a:cubicBezTo>
                    <a:pt x="13123" y="21268"/>
                    <a:pt x="14104" y="21600"/>
                    <a:pt x="15168" y="20437"/>
                  </a:cubicBezTo>
                  <a:cubicBezTo>
                    <a:pt x="16232" y="19274"/>
                    <a:pt x="17377" y="16615"/>
                    <a:pt x="18441" y="12960"/>
                  </a:cubicBezTo>
                  <a:cubicBezTo>
                    <a:pt x="19504" y="9305"/>
                    <a:pt x="20486" y="4652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3237325" y="413754"/>
              <a:ext cx="221722" cy="380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41" fill="norm" stroke="1" extrusionOk="0">
                  <a:moveTo>
                    <a:pt x="1800" y="4478"/>
                  </a:moveTo>
                  <a:cubicBezTo>
                    <a:pt x="1800" y="7819"/>
                    <a:pt x="1800" y="11161"/>
                    <a:pt x="1800" y="13726"/>
                  </a:cubicBezTo>
                  <a:cubicBezTo>
                    <a:pt x="1800" y="16292"/>
                    <a:pt x="1800" y="18082"/>
                    <a:pt x="1698" y="19276"/>
                  </a:cubicBezTo>
                  <a:cubicBezTo>
                    <a:pt x="1595" y="20469"/>
                    <a:pt x="1389" y="21066"/>
                    <a:pt x="1080" y="21066"/>
                  </a:cubicBezTo>
                  <a:cubicBezTo>
                    <a:pt x="772" y="21066"/>
                    <a:pt x="360" y="20469"/>
                    <a:pt x="155" y="18202"/>
                  </a:cubicBezTo>
                  <a:cubicBezTo>
                    <a:pt x="-51" y="15934"/>
                    <a:pt x="-51" y="11996"/>
                    <a:pt x="155" y="9132"/>
                  </a:cubicBezTo>
                  <a:cubicBezTo>
                    <a:pt x="360" y="6268"/>
                    <a:pt x="772" y="4478"/>
                    <a:pt x="1286" y="3284"/>
                  </a:cubicBezTo>
                  <a:cubicBezTo>
                    <a:pt x="1800" y="2091"/>
                    <a:pt x="2418" y="1494"/>
                    <a:pt x="3035" y="1435"/>
                  </a:cubicBezTo>
                  <a:cubicBezTo>
                    <a:pt x="3652" y="1375"/>
                    <a:pt x="4269" y="1852"/>
                    <a:pt x="5092" y="3583"/>
                  </a:cubicBezTo>
                  <a:cubicBezTo>
                    <a:pt x="5915" y="5313"/>
                    <a:pt x="6943" y="8297"/>
                    <a:pt x="8075" y="11340"/>
                  </a:cubicBezTo>
                  <a:cubicBezTo>
                    <a:pt x="9206" y="14383"/>
                    <a:pt x="10440" y="17486"/>
                    <a:pt x="11469" y="19276"/>
                  </a:cubicBezTo>
                  <a:cubicBezTo>
                    <a:pt x="12498" y="21066"/>
                    <a:pt x="13320" y="21543"/>
                    <a:pt x="14040" y="21424"/>
                  </a:cubicBezTo>
                  <a:cubicBezTo>
                    <a:pt x="14760" y="21304"/>
                    <a:pt x="15378" y="20588"/>
                    <a:pt x="16200" y="18679"/>
                  </a:cubicBezTo>
                  <a:cubicBezTo>
                    <a:pt x="17023" y="16770"/>
                    <a:pt x="18052" y="13667"/>
                    <a:pt x="18875" y="10683"/>
                  </a:cubicBezTo>
                  <a:cubicBezTo>
                    <a:pt x="19698" y="7700"/>
                    <a:pt x="20315" y="4836"/>
                    <a:pt x="20623" y="2926"/>
                  </a:cubicBezTo>
                  <a:cubicBezTo>
                    <a:pt x="20932" y="1017"/>
                    <a:pt x="20932" y="62"/>
                    <a:pt x="21035" y="3"/>
                  </a:cubicBezTo>
                  <a:cubicBezTo>
                    <a:pt x="21138" y="-57"/>
                    <a:pt x="21343" y="778"/>
                    <a:pt x="21549" y="1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3488716" y="613833"/>
              <a:ext cx="70988" cy="147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140" fill="norm" stroke="1" extrusionOk="0">
                  <a:moveTo>
                    <a:pt x="15418" y="0"/>
                  </a:moveTo>
                  <a:cubicBezTo>
                    <a:pt x="10481" y="1825"/>
                    <a:pt x="5543" y="3651"/>
                    <a:pt x="2766" y="6085"/>
                  </a:cubicBezTo>
                  <a:cubicBezTo>
                    <a:pt x="-11" y="8518"/>
                    <a:pt x="-628" y="11561"/>
                    <a:pt x="606" y="14299"/>
                  </a:cubicBezTo>
                  <a:cubicBezTo>
                    <a:pt x="1841" y="17037"/>
                    <a:pt x="4926" y="19470"/>
                    <a:pt x="8012" y="20535"/>
                  </a:cubicBezTo>
                  <a:cubicBezTo>
                    <a:pt x="11098" y="21600"/>
                    <a:pt x="14183" y="21296"/>
                    <a:pt x="16652" y="19318"/>
                  </a:cubicBezTo>
                  <a:cubicBezTo>
                    <a:pt x="19121" y="17341"/>
                    <a:pt x="20972" y="13690"/>
                    <a:pt x="20663" y="10496"/>
                  </a:cubicBezTo>
                  <a:cubicBezTo>
                    <a:pt x="20355" y="7301"/>
                    <a:pt x="17886" y="4563"/>
                    <a:pt x="15418" y="1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3598746" y="550333"/>
              <a:ext cx="152401" cy="219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5554"/>
                  </a:moveTo>
                  <a:cubicBezTo>
                    <a:pt x="1200" y="4937"/>
                    <a:pt x="2400" y="4320"/>
                    <a:pt x="4350" y="4423"/>
                  </a:cubicBezTo>
                  <a:cubicBezTo>
                    <a:pt x="6300" y="4526"/>
                    <a:pt x="9000" y="5349"/>
                    <a:pt x="11100" y="7611"/>
                  </a:cubicBezTo>
                  <a:cubicBezTo>
                    <a:pt x="13200" y="9874"/>
                    <a:pt x="14700" y="13577"/>
                    <a:pt x="15450" y="15943"/>
                  </a:cubicBezTo>
                  <a:cubicBezTo>
                    <a:pt x="16200" y="18309"/>
                    <a:pt x="16200" y="19337"/>
                    <a:pt x="15600" y="20160"/>
                  </a:cubicBezTo>
                  <a:cubicBezTo>
                    <a:pt x="15000" y="20983"/>
                    <a:pt x="13800" y="21600"/>
                    <a:pt x="13050" y="21291"/>
                  </a:cubicBezTo>
                  <a:cubicBezTo>
                    <a:pt x="12300" y="20983"/>
                    <a:pt x="12000" y="19749"/>
                    <a:pt x="12000" y="16766"/>
                  </a:cubicBezTo>
                  <a:cubicBezTo>
                    <a:pt x="12000" y="13783"/>
                    <a:pt x="12300" y="9051"/>
                    <a:pt x="13950" y="5966"/>
                  </a:cubicBezTo>
                  <a:cubicBezTo>
                    <a:pt x="15600" y="2880"/>
                    <a:pt x="18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3865695" y="379246"/>
              <a:ext cx="107702" cy="444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480" fill="norm" stroke="1" extrusionOk="0">
                  <a:moveTo>
                    <a:pt x="20737" y="289"/>
                  </a:moveTo>
                  <a:cubicBezTo>
                    <a:pt x="18699" y="85"/>
                    <a:pt x="16662" y="-120"/>
                    <a:pt x="15031" y="85"/>
                  </a:cubicBezTo>
                  <a:cubicBezTo>
                    <a:pt x="13401" y="289"/>
                    <a:pt x="12179" y="904"/>
                    <a:pt x="9733" y="2593"/>
                  </a:cubicBezTo>
                  <a:cubicBezTo>
                    <a:pt x="7288" y="4282"/>
                    <a:pt x="3620" y="7046"/>
                    <a:pt x="1582" y="9759"/>
                  </a:cubicBezTo>
                  <a:cubicBezTo>
                    <a:pt x="-455" y="12471"/>
                    <a:pt x="-863" y="15133"/>
                    <a:pt x="2397" y="17078"/>
                  </a:cubicBezTo>
                  <a:cubicBezTo>
                    <a:pt x="5658" y="19023"/>
                    <a:pt x="12586" y="20252"/>
                    <a:pt x="19514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4030546" y="491066"/>
              <a:ext cx="247651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1" y="18161"/>
                    <a:pt x="4062" y="14721"/>
                    <a:pt x="5354" y="11350"/>
                  </a:cubicBezTo>
                  <a:cubicBezTo>
                    <a:pt x="6646" y="7980"/>
                    <a:pt x="7200" y="4678"/>
                    <a:pt x="7477" y="2683"/>
                  </a:cubicBezTo>
                  <a:cubicBezTo>
                    <a:pt x="7754" y="688"/>
                    <a:pt x="7754" y="0"/>
                    <a:pt x="7569" y="138"/>
                  </a:cubicBezTo>
                  <a:cubicBezTo>
                    <a:pt x="7385" y="275"/>
                    <a:pt x="7015" y="1238"/>
                    <a:pt x="6646" y="3783"/>
                  </a:cubicBezTo>
                  <a:cubicBezTo>
                    <a:pt x="6277" y="6329"/>
                    <a:pt x="5908" y="10456"/>
                    <a:pt x="5815" y="13070"/>
                  </a:cubicBezTo>
                  <a:cubicBezTo>
                    <a:pt x="5723" y="15684"/>
                    <a:pt x="5908" y="16785"/>
                    <a:pt x="6369" y="17541"/>
                  </a:cubicBezTo>
                  <a:cubicBezTo>
                    <a:pt x="6831" y="18298"/>
                    <a:pt x="7569" y="18711"/>
                    <a:pt x="8400" y="18642"/>
                  </a:cubicBezTo>
                  <a:cubicBezTo>
                    <a:pt x="9231" y="18573"/>
                    <a:pt x="10154" y="18023"/>
                    <a:pt x="11354" y="16234"/>
                  </a:cubicBezTo>
                  <a:cubicBezTo>
                    <a:pt x="12554" y="14446"/>
                    <a:pt x="14031" y="11419"/>
                    <a:pt x="15138" y="8736"/>
                  </a:cubicBezTo>
                  <a:cubicBezTo>
                    <a:pt x="16246" y="6054"/>
                    <a:pt x="16985" y="3715"/>
                    <a:pt x="17354" y="2201"/>
                  </a:cubicBezTo>
                  <a:cubicBezTo>
                    <a:pt x="17723" y="688"/>
                    <a:pt x="17723" y="0"/>
                    <a:pt x="17723" y="0"/>
                  </a:cubicBezTo>
                  <a:cubicBezTo>
                    <a:pt x="17723" y="0"/>
                    <a:pt x="17723" y="688"/>
                    <a:pt x="17631" y="2752"/>
                  </a:cubicBezTo>
                  <a:cubicBezTo>
                    <a:pt x="17538" y="4815"/>
                    <a:pt x="17354" y="8255"/>
                    <a:pt x="17538" y="10731"/>
                  </a:cubicBezTo>
                  <a:cubicBezTo>
                    <a:pt x="17723" y="13208"/>
                    <a:pt x="18277" y="14721"/>
                    <a:pt x="19015" y="15615"/>
                  </a:cubicBezTo>
                  <a:cubicBezTo>
                    <a:pt x="19754" y="16510"/>
                    <a:pt x="20677" y="16785"/>
                    <a:pt x="21600" y="17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4309946" y="658283"/>
              <a:ext cx="133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5538"/>
                    <a:pt x="10971" y="11077"/>
                    <a:pt x="14571" y="14677"/>
                  </a:cubicBezTo>
                  <a:cubicBezTo>
                    <a:pt x="18171" y="18277"/>
                    <a:pt x="19886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4331913" y="645583"/>
              <a:ext cx="117734" cy="235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432" fill="norm" stroke="1" extrusionOk="0">
                  <a:moveTo>
                    <a:pt x="21078" y="0"/>
                  </a:moveTo>
                  <a:cubicBezTo>
                    <a:pt x="17667" y="2893"/>
                    <a:pt x="14257" y="5786"/>
                    <a:pt x="11036" y="8871"/>
                  </a:cubicBezTo>
                  <a:cubicBezTo>
                    <a:pt x="7815" y="11957"/>
                    <a:pt x="4783" y="15236"/>
                    <a:pt x="2699" y="17550"/>
                  </a:cubicBezTo>
                  <a:cubicBezTo>
                    <a:pt x="615" y="19864"/>
                    <a:pt x="-522" y="21214"/>
                    <a:pt x="236" y="21407"/>
                  </a:cubicBezTo>
                  <a:cubicBezTo>
                    <a:pt x="994" y="21600"/>
                    <a:pt x="3646" y="20636"/>
                    <a:pt x="6299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4582996" y="664633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4868746" y="477574"/>
              <a:ext cx="317501" cy="301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21356"/>
                  </a:moveTo>
                  <a:cubicBezTo>
                    <a:pt x="2592" y="16256"/>
                    <a:pt x="5184" y="11156"/>
                    <a:pt x="6624" y="8231"/>
                  </a:cubicBezTo>
                  <a:cubicBezTo>
                    <a:pt x="8064" y="5306"/>
                    <a:pt x="8352" y="4556"/>
                    <a:pt x="8640" y="3806"/>
                  </a:cubicBezTo>
                  <a:cubicBezTo>
                    <a:pt x="8928" y="3056"/>
                    <a:pt x="9216" y="2306"/>
                    <a:pt x="9144" y="2231"/>
                  </a:cubicBezTo>
                  <a:cubicBezTo>
                    <a:pt x="9072" y="2156"/>
                    <a:pt x="8640" y="2756"/>
                    <a:pt x="8136" y="4631"/>
                  </a:cubicBezTo>
                  <a:cubicBezTo>
                    <a:pt x="7632" y="6506"/>
                    <a:pt x="7056" y="9656"/>
                    <a:pt x="6768" y="11756"/>
                  </a:cubicBezTo>
                  <a:cubicBezTo>
                    <a:pt x="6480" y="13856"/>
                    <a:pt x="6480" y="14906"/>
                    <a:pt x="6696" y="15881"/>
                  </a:cubicBezTo>
                  <a:cubicBezTo>
                    <a:pt x="6912" y="16856"/>
                    <a:pt x="7344" y="17756"/>
                    <a:pt x="7920" y="18281"/>
                  </a:cubicBezTo>
                  <a:cubicBezTo>
                    <a:pt x="8496" y="18806"/>
                    <a:pt x="9216" y="18956"/>
                    <a:pt x="10224" y="18281"/>
                  </a:cubicBezTo>
                  <a:cubicBezTo>
                    <a:pt x="11232" y="17606"/>
                    <a:pt x="12528" y="16106"/>
                    <a:pt x="13968" y="13481"/>
                  </a:cubicBezTo>
                  <a:cubicBezTo>
                    <a:pt x="15408" y="10856"/>
                    <a:pt x="16992" y="7106"/>
                    <a:pt x="17928" y="4481"/>
                  </a:cubicBezTo>
                  <a:cubicBezTo>
                    <a:pt x="18864" y="1856"/>
                    <a:pt x="19152" y="356"/>
                    <a:pt x="19224" y="56"/>
                  </a:cubicBezTo>
                  <a:cubicBezTo>
                    <a:pt x="19296" y="-244"/>
                    <a:pt x="19152" y="656"/>
                    <a:pt x="19008" y="2831"/>
                  </a:cubicBezTo>
                  <a:cubicBezTo>
                    <a:pt x="18864" y="5006"/>
                    <a:pt x="18720" y="8456"/>
                    <a:pt x="19152" y="10856"/>
                  </a:cubicBezTo>
                  <a:cubicBezTo>
                    <a:pt x="19584" y="13256"/>
                    <a:pt x="20592" y="14606"/>
                    <a:pt x="21600" y="15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5230696" y="626533"/>
              <a:ext cx="1079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6000"/>
                    <a:pt x="8471" y="12000"/>
                    <a:pt x="12071" y="15600"/>
                  </a:cubicBezTo>
                  <a:cubicBezTo>
                    <a:pt x="15671" y="19200"/>
                    <a:pt x="18635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5303439" y="658283"/>
              <a:ext cx="8600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1407" y="0"/>
                  </a:moveTo>
                  <a:cubicBezTo>
                    <a:pt x="15085" y="4659"/>
                    <a:pt x="8763" y="9318"/>
                    <a:pt x="5075" y="12388"/>
                  </a:cubicBezTo>
                  <a:cubicBezTo>
                    <a:pt x="1387" y="15459"/>
                    <a:pt x="334" y="16941"/>
                    <a:pt x="70" y="18212"/>
                  </a:cubicBezTo>
                  <a:cubicBezTo>
                    <a:pt x="-193" y="19482"/>
                    <a:pt x="334" y="20541"/>
                    <a:pt x="861" y="21071"/>
                  </a:cubicBezTo>
                  <a:cubicBezTo>
                    <a:pt x="1387" y="21600"/>
                    <a:pt x="1914" y="21600"/>
                    <a:pt x="24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5503746" y="855133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5892450" y="474133"/>
              <a:ext cx="290747" cy="154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27" fill="norm" stroke="1" extrusionOk="0">
                  <a:moveTo>
                    <a:pt x="5535" y="4378"/>
                  </a:moveTo>
                  <a:cubicBezTo>
                    <a:pt x="6004" y="5546"/>
                    <a:pt x="6474" y="6714"/>
                    <a:pt x="6474" y="8903"/>
                  </a:cubicBezTo>
                  <a:cubicBezTo>
                    <a:pt x="6474" y="11092"/>
                    <a:pt x="6004" y="14303"/>
                    <a:pt x="5535" y="16492"/>
                  </a:cubicBezTo>
                  <a:cubicBezTo>
                    <a:pt x="5065" y="18681"/>
                    <a:pt x="4596" y="19849"/>
                    <a:pt x="3970" y="20578"/>
                  </a:cubicBezTo>
                  <a:cubicBezTo>
                    <a:pt x="3343" y="21308"/>
                    <a:pt x="2561" y="21600"/>
                    <a:pt x="2013" y="21016"/>
                  </a:cubicBezTo>
                  <a:cubicBezTo>
                    <a:pt x="1465" y="20432"/>
                    <a:pt x="1152" y="18973"/>
                    <a:pt x="839" y="16638"/>
                  </a:cubicBezTo>
                  <a:cubicBezTo>
                    <a:pt x="526" y="14303"/>
                    <a:pt x="213" y="11092"/>
                    <a:pt x="57" y="8757"/>
                  </a:cubicBezTo>
                  <a:cubicBezTo>
                    <a:pt x="-100" y="6422"/>
                    <a:pt x="-100" y="4962"/>
                    <a:pt x="2404" y="3941"/>
                  </a:cubicBezTo>
                  <a:cubicBezTo>
                    <a:pt x="4909" y="2919"/>
                    <a:pt x="9917" y="2335"/>
                    <a:pt x="13517" y="1751"/>
                  </a:cubicBezTo>
                  <a:cubicBezTo>
                    <a:pt x="17117" y="1168"/>
                    <a:pt x="19309" y="584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6113346" y="594783"/>
              <a:ext cx="889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6151446" y="620183"/>
              <a:ext cx="698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758"/>
                    <a:pt x="15055" y="1516"/>
                    <a:pt x="11455" y="5116"/>
                  </a:cubicBezTo>
                  <a:cubicBezTo>
                    <a:pt x="7855" y="8716"/>
                    <a:pt x="3927" y="151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6233996" y="309033"/>
              <a:ext cx="1270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74"/>
                  </a:moveTo>
                  <a:cubicBezTo>
                    <a:pt x="1440" y="1137"/>
                    <a:pt x="2880" y="0"/>
                    <a:pt x="4320" y="0"/>
                  </a:cubicBezTo>
                  <a:cubicBezTo>
                    <a:pt x="5760" y="0"/>
                    <a:pt x="7200" y="1137"/>
                    <a:pt x="8100" y="3032"/>
                  </a:cubicBezTo>
                  <a:cubicBezTo>
                    <a:pt x="9000" y="4926"/>
                    <a:pt x="9360" y="7579"/>
                    <a:pt x="8640" y="9853"/>
                  </a:cubicBezTo>
                  <a:cubicBezTo>
                    <a:pt x="7920" y="12126"/>
                    <a:pt x="6120" y="14021"/>
                    <a:pt x="4680" y="15726"/>
                  </a:cubicBezTo>
                  <a:cubicBezTo>
                    <a:pt x="3240" y="17432"/>
                    <a:pt x="2160" y="18947"/>
                    <a:pt x="2520" y="19705"/>
                  </a:cubicBezTo>
                  <a:cubicBezTo>
                    <a:pt x="2880" y="20463"/>
                    <a:pt x="4680" y="20463"/>
                    <a:pt x="8100" y="20653"/>
                  </a:cubicBezTo>
                  <a:cubicBezTo>
                    <a:pt x="11520" y="20842"/>
                    <a:pt x="16560" y="212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5910146" y="826739"/>
              <a:ext cx="400051" cy="1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971" fill="norm" stroke="1" extrusionOk="0">
                  <a:moveTo>
                    <a:pt x="0" y="5091"/>
                  </a:moveTo>
                  <a:cubicBezTo>
                    <a:pt x="2400" y="12291"/>
                    <a:pt x="4800" y="19491"/>
                    <a:pt x="8057" y="17691"/>
                  </a:cubicBezTo>
                  <a:cubicBezTo>
                    <a:pt x="11314" y="15891"/>
                    <a:pt x="15429" y="5091"/>
                    <a:pt x="17829" y="1491"/>
                  </a:cubicBezTo>
                  <a:cubicBezTo>
                    <a:pt x="20229" y="-2109"/>
                    <a:pt x="20914" y="1491"/>
                    <a:pt x="21600" y="5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5973646" y="937683"/>
              <a:ext cx="381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6101151" y="966566"/>
              <a:ext cx="86572" cy="130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0813" fill="norm" stroke="1" extrusionOk="0">
                  <a:moveTo>
                    <a:pt x="7591" y="4507"/>
                  </a:moveTo>
                  <a:cubicBezTo>
                    <a:pt x="5020" y="5520"/>
                    <a:pt x="2448" y="6532"/>
                    <a:pt x="1163" y="8219"/>
                  </a:cubicBezTo>
                  <a:cubicBezTo>
                    <a:pt x="-123" y="9907"/>
                    <a:pt x="-123" y="12269"/>
                    <a:pt x="134" y="14463"/>
                  </a:cubicBezTo>
                  <a:cubicBezTo>
                    <a:pt x="391" y="16657"/>
                    <a:pt x="906" y="18682"/>
                    <a:pt x="2448" y="19863"/>
                  </a:cubicBezTo>
                  <a:cubicBezTo>
                    <a:pt x="3991" y="21044"/>
                    <a:pt x="6563" y="21382"/>
                    <a:pt x="9906" y="19357"/>
                  </a:cubicBezTo>
                  <a:cubicBezTo>
                    <a:pt x="13248" y="17332"/>
                    <a:pt x="17363" y="12945"/>
                    <a:pt x="19420" y="9401"/>
                  </a:cubicBezTo>
                  <a:cubicBezTo>
                    <a:pt x="21477" y="5857"/>
                    <a:pt x="21477" y="3157"/>
                    <a:pt x="19934" y="1638"/>
                  </a:cubicBezTo>
                  <a:cubicBezTo>
                    <a:pt x="18391" y="120"/>
                    <a:pt x="15306" y="-218"/>
                    <a:pt x="12734" y="120"/>
                  </a:cubicBezTo>
                  <a:cubicBezTo>
                    <a:pt x="10163" y="457"/>
                    <a:pt x="8106" y="1470"/>
                    <a:pt x="6048" y="2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6198255" y="963083"/>
              <a:ext cx="119642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600" fill="norm" stroke="1" extrusionOk="0">
                  <a:moveTo>
                    <a:pt x="10575" y="967"/>
                  </a:moveTo>
                  <a:cubicBezTo>
                    <a:pt x="6914" y="4836"/>
                    <a:pt x="3253" y="8704"/>
                    <a:pt x="1423" y="11606"/>
                  </a:cubicBezTo>
                  <a:cubicBezTo>
                    <a:pt x="-408" y="14507"/>
                    <a:pt x="-408" y="16442"/>
                    <a:pt x="1056" y="18215"/>
                  </a:cubicBezTo>
                  <a:cubicBezTo>
                    <a:pt x="2521" y="19988"/>
                    <a:pt x="5450" y="21600"/>
                    <a:pt x="8928" y="21600"/>
                  </a:cubicBezTo>
                  <a:cubicBezTo>
                    <a:pt x="12406" y="21600"/>
                    <a:pt x="16433" y="19988"/>
                    <a:pt x="18629" y="18054"/>
                  </a:cubicBezTo>
                  <a:cubicBezTo>
                    <a:pt x="20826" y="16119"/>
                    <a:pt x="21192" y="13863"/>
                    <a:pt x="20094" y="11606"/>
                  </a:cubicBezTo>
                  <a:cubicBezTo>
                    <a:pt x="18995" y="9349"/>
                    <a:pt x="16433" y="7093"/>
                    <a:pt x="14785" y="5158"/>
                  </a:cubicBezTo>
                  <a:cubicBezTo>
                    <a:pt x="13138" y="3224"/>
                    <a:pt x="12406" y="1612"/>
                    <a:pt x="116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6468946" y="810683"/>
              <a:ext cx="209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6623462" y="728133"/>
              <a:ext cx="1693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2700" y="3400"/>
                    <a:pt x="0" y="6800"/>
                    <a:pt x="0" y="9900"/>
                  </a:cubicBezTo>
                  <a:cubicBezTo>
                    <a:pt x="0" y="13000"/>
                    <a:pt x="2700" y="15800"/>
                    <a:pt x="6750" y="17700"/>
                  </a:cubicBezTo>
                  <a:cubicBezTo>
                    <a:pt x="10800" y="19600"/>
                    <a:pt x="16200" y="20600"/>
                    <a:pt x="18900" y="21100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7043071" y="582083"/>
              <a:ext cx="346626" cy="140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56" fill="norm" stroke="1" extrusionOk="0">
                  <a:moveTo>
                    <a:pt x="6514" y="0"/>
                  </a:moveTo>
                  <a:cubicBezTo>
                    <a:pt x="5991" y="6125"/>
                    <a:pt x="5467" y="12251"/>
                    <a:pt x="4943" y="15958"/>
                  </a:cubicBezTo>
                  <a:cubicBezTo>
                    <a:pt x="4420" y="19666"/>
                    <a:pt x="3896" y="20955"/>
                    <a:pt x="3045" y="21278"/>
                  </a:cubicBezTo>
                  <a:cubicBezTo>
                    <a:pt x="2194" y="21600"/>
                    <a:pt x="1016" y="20955"/>
                    <a:pt x="427" y="18860"/>
                  </a:cubicBezTo>
                  <a:cubicBezTo>
                    <a:pt x="-162" y="16764"/>
                    <a:pt x="-162" y="13218"/>
                    <a:pt x="558" y="10155"/>
                  </a:cubicBezTo>
                  <a:cubicBezTo>
                    <a:pt x="1278" y="7093"/>
                    <a:pt x="2718" y="4513"/>
                    <a:pt x="5991" y="2901"/>
                  </a:cubicBezTo>
                  <a:cubicBezTo>
                    <a:pt x="9263" y="1290"/>
                    <a:pt x="14369" y="645"/>
                    <a:pt x="17249" y="322"/>
                  </a:cubicBezTo>
                  <a:cubicBezTo>
                    <a:pt x="20129" y="0"/>
                    <a:pt x="20783" y="0"/>
                    <a:pt x="214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7262696" y="702733"/>
              <a:ext cx="1270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7383346" y="753533"/>
              <a:ext cx="698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3857"/>
                    <a:pt x="9818" y="7714"/>
                    <a:pt x="6218" y="11314"/>
                  </a:cubicBezTo>
                  <a:cubicBezTo>
                    <a:pt x="2618" y="14914"/>
                    <a:pt x="1309" y="18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7427796" y="392623"/>
              <a:ext cx="203201" cy="14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1724"/>
                  </a:moveTo>
                  <a:cubicBezTo>
                    <a:pt x="1125" y="1098"/>
                    <a:pt x="2250" y="472"/>
                    <a:pt x="3487" y="159"/>
                  </a:cubicBezTo>
                  <a:cubicBezTo>
                    <a:pt x="4725" y="-154"/>
                    <a:pt x="6075" y="-154"/>
                    <a:pt x="6975" y="1568"/>
                  </a:cubicBezTo>
                  <a:cubicBezTo>
                    <a:pt x="7875" y="3289"/>
                    <a:pt x="8325" y="6733"/>
                    <a:pt x="7987" y="9550"/>
                  </a:cubicBezTo>
                  <a:cubicBezTo>
                    <a:pt x="7650" y="12368"/>
                    <a:pt x="6525" y="14559"/>
                    <a:pt x="5625" y="16437"/>
                  </a:cubicBezTo>
                  <a:cubicBezTo>
                    <a:pt x="4725" y="18316"/>
                    <a:pt x="4050" y="19881"/>
                    <a:pt x="4500" y="20663"/>
                  </a:cubicBezTo>
                  <a:cubicBezTo>
                    <a:pt x="4950" y="21446"/>
                    <a:pt x="6525" y="21446"/>
                    <a:pt x="9563" y="20663"/>
                  </a:cubicBezTo>
                  <a:cubicBezTo>
                    <a:pt x="12600" y="19881"/>
                    <a:pt x="17100" y="18316"/>
                    <a:pt x="21600" y="16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7065846" y="984250"/>
              <a:ext cx="39370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0" y="17788"/>
                    <a:pt x="4181" y="13976"/>
                    <a:pt x="7258" y="9529"/>
                  </a:cubicBezTo>
                  <a:cubicBezTo>
                    <a:pt x="10335" y="5082"/>
                    <a:pt x="14400" y="0"/>
                    <a:pt x="16955" y="0"/>
                  </a:cubicBezTo>
                  <a:cubicBezTo>
                    <a:pt x="19510" y="0"/>
                    <a:pt x="20555" y="5082"/>
                    <a:pt x="21600" y="10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7157832" y="1077383"/>
              <a:ext cx="117565" cy="138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49" fill="norm" stroke="1" extrusionOk="0">
                  <a:moveTo>
                    <a:pt x="14480" y="0"/>
                  </a:moveTo>
                  <a:cubicBezTo>
                    <a:pt x="10623" y="4255"/>
                    <a:pt x="6766" y="8509"/>
                    <a:pt x="4066" y="12109"/>
                  </a:cubicBezTo>
                  <a:cubicBezTo>
                    <a:pt x="1366" y="15709"/>
                    <a:pt x="-177" y="18655"/>
                    <a:pt x="16" y="20127"/>
                  </a:cubicBezTo>
                  <a:cubicBezTo>
                    <a:pt x="209" y="21600"/>
                    <a:pt x="2137" y="21600"/>
                    <a:pt x="5223" y="21273"/>
                  </a:cubicBezTo>
                  <a:cubicBezTo>
                    <a:pt x="8309" y="20945"/>
                    <a:pt x="12552" y="20291"/>
                    <a:pt x="15444" y="19473"/>
                  </a:cubicBezTo>
                  <a:cubicBezTo>
                    <a:pt x="18337" y="18655"/>
                    <a:pt x="19880" y="17673"/>
                    <a:pt x="21423" y="16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7220170" y="1178983"/>
              <a:ext cx="55227" cy="120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276" fill="norm" stroke="1" extrusionOk="0">
                  <a:moveTo>
                    <a:pt x="20873" y="0"/>
                  </a:moveTo>
                  <a:cubicBezTo>
                    <a:pt x="13673" y="5214"/>
                    <a:pt x="6473" y="10428"/>
                    <a:pt x="2873" y="14338"/>
                  </a:cubicBezTo>
                  <a:cubicBezTo>
                    <a:pt x="-727" y="18248"/>
                    <a:pt x="-727" y="20855"/>
                    <a:pt x="1673" y="21228"/>
                  </a:cubicBezTo>
                  <a:cubicBezTo>
                    <a:pt x="4073" y="21600"/>
                    <a:pt x="8873" y="19738"/>
                    <a:pt x="13673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7327908" y="1153583"/>
              <a:ext cx="74489" cy="104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330" fill="norm" stroke="1" extrusionOk="0">
                  <a:moveTo>
                    <a:pt x="21115" y="0"/>
                  </a:moveTo>
                  <a:cubicBezTo>
                    <a:pt x="18115" y="0"/>
                    <a:pt x="15115" y="0"/>
                    <a:pt x="11515" y="2376"/>
                  </a:cubicBezTo>
                  <a:cubicBezTo>
                    <a:pt x="7915" y="4752"/>
                    <a:pt x="3715" y="9504"/>
                    <a:pt x="1615" y="12960"/>
                  </a:cubicBezTo>
                  <a:cubicBezTo>
                    <a:pt x="-485" y="16416"/>
                    <a:pt x="-485" y="18576"/>
                    <a:pt x="1315" y="19872"/>
                  </a:cubicBezTo>
                  <a:cubicBezTo>
                    <a:pt x="3115" y="21168"/>
                    <a:pt x="6715" y="21600"/>
                    <a:pt x="9715" y="21168"/>
                  </a:cubicBezTo>
                  <a:cubicBezTo>
                    <a:pt x="12715" y="20736"/>
                    <a:pt x="15115" y="19440"/>
                    <a:pt x="16915" y="15984"/>
                  </a:cubicBezTo>
                  <a:cubicBezTo>
                    <a:pt x="18715" y="12528"/>
                    <a:pt x="19915" y="6912"/>
                    <a:pt x="21115" y="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7448364" y="1077383"/>
              <a:ext cx="93733" cy="188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413" fill="norm" stroke="1" extrusionOk="0">
                  <a:moveTo>
                    <a:pt x="17976" y="7200"/>
                  </a:moveTo>
                  <a:cubicBezTo>
                    <a:pt x="15628" y="7200"/>
                    <a:pt x="13280" y="7200"/>
                    <a:pt x="9993" y="9000"/>
                  </a:cubicBezTo>
                  <a:cubicBezTo>
                    <a:pt x="6706" y="10800"/>
                    <a:pt x="2480" y="14400"/>
                    <a:pt x="836" y="16800"/>
                  </a:cubicBezTo>
                  <a:cubicBezTo>
                    <a:pt x="-807" y="19200"/>
                    <a:pt x="132" y="20400"/>
                    <a:pt x="2245" y="21000"/>
                  </a:cubicBezTo>
                  <a:cubicBezTo>
                    <a:pt x="4358" y="21600"/>
                    <a:pt x="7645" y="21600"/>
                    <a:pt x="10932" y="20640"/>
                  </a:cubicBezTo>
                  <a:cubicBezTo>
                    <a:pt x="14219" y="19680"/>
                    <a:pt x="17506" y="17760"/>
                    <a:pt x="18210" y="15240"/>
                  </a:cubicBezTo>
                  <a:cubicBezTo>
                    <a:pt x="18915" y="12720"/>
                    <a:pt x="17036" y="9600"/>
                    <a:pt x="17036" y="6960"/>
                  </a:cubicBezTo>
                  <a:cubicBezTo>
                    <a:pt x="17036" y="4320"/>
                    <a:pt x="18915" y="2160"/>
                    <a:pt x="207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7580196" y="601133"/>
              <a:ext cx="219788" cy="73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12960" y="0"/>
                  </a:moveTo>
                  <a:cubicBezTo>
                    <a:pt x="14811" y="1800"/>
                    <a:pt x="16663" y="3600"/>
                    <a:pt x="18206" y="5648"/>
                  </a:cubicBezTo>
                  <a:cubicBezTo>
                    <a:pt x="19749" y="7697"/>
                    <a:pt x="20983" y="9993"/>
                    <a:pt x="21291" y="11979"/>
                  </a:cubicBezTo>
                  <a:cubicBezTo>
                    <a:pt x="21600" y="13966"/>
                    <a:pt x="20983" y="15641"/>
                    <a:pt x="17280" y="17193"/>
                  </a:cubicBezTo>
                  <a:cubicBezTo>
                    <a:pt x="13577" y="18745"/>
                    <a:pt x="6789" y="201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0" y="1676400"/>
              <a:ext cx="299167" cy="27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71" fill="norm" stroke="1" extrusionOk="0">
                  <a:moveTo>
                    <a:pt x="2597" y="3248"/>
                  </a:moveTo>
                  <a:cubicBezTo>
                    <a:pt x="6524" y="2274"/>
                    <a:pt x="10451" y="1299"/>
                    <a:pt x="13246" y="731"/>
                  </a:cubicBezTo>
                  <a:cubicBezTo>
                    <a:pt x="16040" y="162"/>
                    <a:pt x="17702" y="0"/>
                    <a:pt x="18986" y="0"/>
                  </a:cubicBezTo>
                  <a:cubicBezTo>
                    <a:pt x="20270" y="0"/>
                    <a:pt x="21176" y="162"/>
                    <a:pt x="21327" y="568"/>
                  </a:cubicBezTo>
                  <a:cubicBezTo>
                    <a:pt x="21478" y="974"/>
                    <a:pt x="20874" y="1624"/>
                    <a:pt x="18457" y="3898"/>
                  </a:cubicBezTo>
                  <a:cubicBezTo>
                    <a:pt x="16040" y="6171"/>
                    <a:pt x="11811" y="10069"/>
                    <a:pt x="8865" y="12668"/>
                  </a:cubicBezTo>
                  <a:cubicBezTo>
                    <a:pt x="5920" y="15266"/>
                    <a:pt x="4258" y="16565"/>
                    <a:pt x="3126" y="17459"/>
                  </a:cubicBezTo>
                  <a:cubicBezTo>
                    <a:pt x="1993" y="18352"/>
                    <a:pt x="1388" y="18839"/>
                    <a:pt x="860" y="19408"/>
                  </a:cubicBezTo>
                  <a:cubicBezTo>
                    <a:pt x="331" y="19976"/>
                    <a:pt x="-122" y="20626"/>
                    <a:pt x="29" y="21032"/>
                  </a:cubicBezTo>
                  <a:cubicBezTo>
                    <a:pt x="180" y="21438"/>
                    <a:pt x="935" y="21600"/>
                    <a:pt x="3654" y="21356"/>
                  </a:cubicBezTo>
                  <a:cubicBezTo>
                    <a:pt x="6373" y="21113"/>
                    <a:pt x="11056" y="20463"/>
                    <a:pt x="13775" y="20138"/>
                  </a:cubicBezTo>
                  <a:cubicBezTo>
                    <a:pt x="16493" y="19814"/>
                    <a:pt x="17249" y="19814"/>
                    <a:pt x="18004" y="19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293481" y="1863560"/>
              <a:ext cx="92166" cy="15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80" fill="norm" stroke="1" extrusionOk="0">
                  <a:moveTo>
                    <a:pt x="18430" y="1017"/>
                  </a:moveTo>
                  <a:cubicBezTo>
                    <a:pt x="15975" y="448"/>
                    <a:pt x="13520" y="-120"/>
                    <a:pt x="11066" y="22"/>
                  </a:cubicBezTo>
                  <a:cubicBezTo>
                    <a:pt x="8611" y="164"/>
                    <a:pt x="6157" y="1017"/>
                    <a:pt x="3948" y="2438"/>
                  </a:cubicBezTo>
                  <a:cubicBezTo>
                    <a:pt x="1739" y="3859"/>
                    <a:pt x="-225" y="5848"/>
                    <a:pt x="20" y="7269"/>
                  </a:cubicBezTo>
                  <a:cubicBezTo>
                    <a:pt x="266" y="8691"/>
                    <a:pt x="2720" y="9543"/>
                    <a:pt x="6157" y="10538"/>
                  </a:cubicBezTo>
                  <a:cubicBezTo>
                    <a:pt x="9593" y="11533"/>
                    <a:pt x="14011" y="12669"/>
                    <a:pt x="16957" y="13948"/>
                  </a:cubicBezTo>
                  <a:cubicBezTo>
                    <a:pt x="19902" y="15227"/>
                    <a:pt x="21375" y="16648"/>
                    <a:pt x="21375" y="17927"/>
                  </a:cubicBezTo>
                  <a:cubicBezTo>
                    <a:pt x="21375" y="19206"/>
                    <a:pt x="19902" y="20343"/>
                    <a:pt x="16711" y="20912"/>
                  </a:cubicBezTo>
                  <a:cubicBezTo>
                    <a:pt x="13520" y="21480"/>
                    <a:pt x="8611" y="21480"/>
                    <a:pt x="3702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458395" y="1769533"/>
              <a:ext cx="41552" cy="26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8240" y="0"/>
                  </a:moveTo>
                  <a:cubicBezTo>
                    <a:pt x="6080" y="3658"/>
                    <a:pt x="3920" y="7316"/>
                    <a:pt x="2300" y="10626"/>
                  </a:cubicBezTo>
                  <a:cubicBezTo>
                    <a:pt x="680" y="13935"/>
                    <a:pt x="-400" y="16897"/>
                    <a:pt x="140" y="18813"/>
                  </a:cubicBezTo>
                  <a:cubicBezTo>
                    <a:pt x="680" y="20729"/>
                    <a:pt x="2840" y="21600"/>
                    <a:pt x="6620" y="21600"/>
                  </a:cubicBezTo>
                  <a:cubicBezTo>
                    <a:pt x="10400" y="21600"/>
                    <a:pt x="15800" y="20729"/>
                    <a:pt x="21200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414131" y="1732660"/>
              <a:ext cx="384266" cy="28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261" fill="norm" stroke="1" extrusionOk="0">
                  <a:moveTo>
                    <a:pt x="895" y="16344"/>
                  </a:moveTo>
                  <a:cubicBezTo>
                    <a:pt x="421" y="15875"/>
                    <a:pt x="-54" y="15405"/>
                    <a:pt x="5" y="15170"/>
                  </a:cubicBezTo>
                  <a:cubicBezTo>
                    <a:pt x="65" y="14936"/>
                    <a:pt x="658" y="14936"/>
                    <a:pt x="2616" y="14857"/>
                  </a:cubicBezTo>
                  <a:cubicBezTo>
                    <a:pt x="4575" y="14779"/>
                    <a:pt x="7898" y="14623"/>
                    <a:pt x="9856" y="14466"/>
                  </a:cubicBezTo>
                  <a:cubicBezTo>
                    <a:pt x="11814" y="14310"/>
                    <a:pt x="12408" y="14153"/>
                    <a:pt x="12408" y="13996"/>
                  </a:cubicBezTo>
                  <a:cubicBezTo>
                    <a:pt x="12408" y="13840"/>
                    <a:pt x="11814" y="13683"/>
                    <a:pt x="10865" y="14075"/>
                  </a:cubicBezTo>
                  <a:cubicBezTo>
                    <a:pt x="9915" y="14466"/>
                    <a:pt x="8610" y="15405"/>
                    <a:pt x="7838" y="16344"/>
                  </a:cubicBezTo>
                  <a:cubicBezTo>
                    <a:pt x="7067" y="17283"/>
                    <a:pt x="6830" y="18223"/>
                    <a:pt x="7008" y="18614"/>
                  </a:cubicBezTo>
                  <a:cubicBezTo>
                    <a:pt x="7186" y="19005"/>
                    <a:pt x="7779" y="18849"/>
                    <a:pt x="8313" y="18536"/>
                  </a:cubicBezTo>
                  <a:cubicBezTo>
                    <a:pt x="8847" y="18223"/>
                    <a:pt x="9322" y="17753"/>
                    <a:pt x="9797" y="17283"/>
                  </a:cubicBezTo>
                  <a:cubicBezTo>
                    <a:pt x="10271" y="16814"/>
                    <a:pt x="10746" y="16344"/>
                    <a:pt x="11161" y="16579"/>
                  </a:cubicBezTo>
                  <a:cubicBezTo>
                    <a:pt x="11577" y="16814"/>
                    <a:pt x="11933" y="17753"/>
                    <a:pt x="12408" y="18223"/>
                  </a:cubicBezTo>
                  <a:cubicBezTo>
                    <a:pt x="12882" y="18692"/>
                    <a:pt x="13476" y="18692"/>
                    <a:pt x="14010" y="18379"/>
                  </a:cubicBezTo>
                  <a:cubicBezTo>
                    <a:pt x="14544" y="18066"/>
                    <a:pt x="15019" y="17440"/>
                    <a:pt x="15790" y="14857"/>
                  </a:cubicBezTo>
                  <a:cubicBezTo>
                    <a:pt x="16561" y="12275"/>
                    <a:pt x="17630" y="7736"/>
                    <a:pt x="18223" y="4762"/>
                  </a:cubicBezTo>
                  <a:cubicBezTo>
                    <a:pt x="18816" y="1788"/>
                    <a:pt x="18935" y="379"/>
                    <a:pt x="18935" y="66"/>
                  </a:cubicBezTo>
                  <a:cubicBezTo>
                    <a:pt x="18935" y="-247"/>
                    <a:pt x="18816" y="536"/>
                    <a:pt x="18638" y="2883"/>
                  </a:cubicBezTo>
                  <a:cubicBezTo>
                    <a:pt x="18460" y="5231"/>
                    <a:pt x="18223" y="9144"/>
                    <a:pt x="18164" y="12275"/>
                  </a:cubicBezTo>
                  <a:cubicBezTo>
                    <a:pt x="18104" y="15405"/>
                    <a:pt x="18223" y="17753"/>
                    <a:pt x="18520" y="19162"/>
                  </a:cubicBezTo>
                  <a:cubicBezTo>
                    <a:pt x="18816" y="20570"/>
                    <a:pt x="19291" y="21040"/>
                    <a:pt x="19825" y="21196"/>
                  </a:cubicBezTo>
                  <a:cubicBezTo>
                    <a:pt x="20359" y="21353"/>
                    <a:pt x="20953" y="21196"/>
                    <a:pt x="21546" y="2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728546" y="1877483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160346" y="1820333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134946" y="1928283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1865196" y="1496483"/>
              <a:ext cx="19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023"/>
                    <a:pt x="4800" y="10047"/>
                    <a:pt x="8400" y="13647"/>
                  </a:cubicBezTo>
                  <a:cubicBezTo>
                    <a:pt x="12000" y="17247"/>
                    <a:pt x="16800" y="194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1604846" y="1928547"/>
              <a:ext cx="1011391" cy="37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50" fill="norm" stroke="1" extrusionOk="0">
                  <a:moveTo>
                    <a:pt x="0" y="7050"/>
                  </a:moveTo>
                  <a:cubicBezTo>
                    <a:pt x="1759" y="7050"/>
                    <a:pt x="3517" y="7050"/>
                    <a:pt x="5208" y="6450"/>
                  </a:cubicBezTo>
                  <a:cubicBezTo>
                    <a:pt x="6899" y="5850"/>
                    <a:pt x="8523" y="4650"/>
                    <a:pt x="10281" y="4050"/>
                  </a:cubicBezTo>
                  <a:cubicBezTo>
                    <a:pt x="12040" y="3450"/>
                    <a:pt x="13934" y="3450"/>
                    <a:pt x="15603" y="2850"/>
                  </a:cubicBezTo>
                  <a:cubicBezTo>
                    <a:pt x="17271" y="2250"/>
                    <a:pt x="18714" y="1050"/>
                    <a:pt x="19548" y="450"/>
                  </a:cubicBezTo>
                  <a:cubicBezTo>
                    <a:pt x="20382" y="-150"/>
                    <a:pt x="20608" y="-150"/>
                    <a:pt x="20878" y="450"/>
                  </a:cubicBezTo>
                  <a:cubicBezTo>
                    <a:pt x="21149" y="1050"/>
                    <a:pt x="21465" y="2250"/>
                    <a:pt x="21532" y="5850"/>
                  </a:cubicBezTo>
                  <a:cubicBezTo>
                    <a:pt x="21600" y="9450"/>
                    <a:pt x="21420" y="15450"/>
                    <a:pt x="21239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1503246" y="2106446"/>
              <a:ext cx="977901" cy="502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19315"/>
                  </a:moveTo>
                  <a:cubicBezTo>
                    <a:pt x="47" y="19769"/>
                    <a:pt x="94" y="20223"/>
                    <a:pt x="210" y="20676"/>
                  </a:cubicBezTo>
                  <a:cubicBezTo>
                    <a:pt x="327" y="21130"/>
                    <a:pt x="514" y="21584"/>
                    <a:pt x="655" y="21539"/>
                  </a:cubicBezTo>
                  <a:cubicBezTo>
                    <a:pt x="795" y="21493"/>
                    <a:pt x="888" y="20949"/>
                    <a:pt x="958" y="18952"/>
                  </a:cubicBezTo>
                  <a:cubicBezTo>
                    <a:pt x="1029" y="16955"/>
                    <a:pt x="1075" y="13507"/>
                    <a:pt x="1099" y="10512"/>
                  </a:cubicBezTo>
                  <a:cubicBezTo>
                    <a:pt x="1122" y="7517"/>
                    <a:pt x="1122" y="4976"/>
                    <a:pt x="1052" y="3478"/>
                  </a:cubicBezTo>
                  <a:cubicBezTo>
                    <a:pt x="982" y="1981"/>
                    <a:pt x="842" y="1527"/>
                    <a:pt x="912" y="1300"/>
                  </a:cubicBezTo>
                  <a:cubicBezTo>
                    <a:pt x="982" y="1073"/>
                    <a:pt x="1262" y="1073"/>
                    <a:pt x="2151" y="982"/>
                  </a:cubicBezTo>
                  <a:cubicBezTo>
                    <a:pt x="3039" y="892"/>
                    <a:pt x="4535" y="710"/>
                    <a:pt x="6078" y="529"/>
                  </a:cubicBezTo>
                  <a:cubicBezTo>
                    <a:pt x="7621" y="347"/>
                    <a:pt x="9210" y="166"/>
                    <a:pt x="11010" y="75"/>
                  </a:cubicBezTo>
                  <a:cubicBezTo>
                    <a:pt x="12810" y="-16"/>
                    <a:pt x="14821" y="-16"/>
                    <a:pt x="16621" y="29"/>
                  </a:cubicBezTo>
                  <a:cubicBezTo>
                    <a:pt x="18421" y="75"/>
                    <a:pt x="20010" y="166"/>
                    <a:pt x="21600" y="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1634152" y="2226733"/>
              <a:ext cx="237395" cy="107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41" fill="norm" stroke="1" extrusionOk="0">
                  <a:moveTo>
                    <a:pt x="7675" y="5082"/>
                  </a:moveTo>
                  <a:cubicBezTo>
                    <a:pt x="7484" y="9318"/>
                    <a:pt x="7293" y="13553"/>
                    <a:pt x="6815" y="16306"/>
                  </a:cubicBezTo>
                  <a:cubicBezTo>
                    <a:pt x="6337" y="19059"/>
                    <a:pt x="5573" y="20329"/>
                    <a:pt x="4617" y="20965"/>
                  </a:cubicBezTo>
                  <a:cubicBezTo>
                    <a:pt x="3661" y="21600"/>
                    <a:pt x="2514" y="21600"/>
                    <a:pt x="1558" y="20965"/>
                  </a:cubicBezTo>
                  <a:cubicBezTo>
                    <a:pt x="603" y="20329"/>
                    <a:pt x="-162" y="19059"/>
                    <a:pt x="29" y="16941"/>
                  </a:cubicBezTo>
                  <a:cubicBezTo>
                    <a:pt x="220" y="14824"/>
                    <a:pt x="1367" y="11859"/>
                    <a:pt x="5095" y="8894"/>
                  </a:cubicBezTo>
                  <a:cubicBezTo>
                    <a:pt x="8822" y="5929"/>
                    <a:pt x="15130" y="2965"/>
                    <a:pt x="214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750896" y="2302933"/>
              <a:ext cx="1206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788996" y="2321983"/>
              <a:ext cx="1143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922346" y="2169583"/>
              <a:ext cx="1016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41"/>
                  </a:moveTo>
                  <a:cubicBezTo>
                    <a:pt x="1800" y="1271"/>
                    <a:pt x="3600" y="0"/>
                    <a:pt x="5400" y="0"/>
                  </a:cubicBezTo>
                  <a:cubicBezTo>
                    <a:pt x="7200" y="0"/>
                    <a:pt x="9000" y="1271"/>
                    <a:pt x="10125" y="2965"/>
                  </a:cubicBezTo>
                  <a:cubicBezTo>
                    <a:pt x="11250" y="4659"/>
                    <a:pt x="11700" y="6776"/>
                    <a:pt x="11025" y="8682"/>
                  </a:cubicBezTo>
                  <a:cubicBezTo>
                    <a:pt x="10350" y="10588"/>
                    <a:pt x="8550" y="12282"/>
                    <a:pt x="6975" y="13976"/>
                  </a:cubicBezTo>
                  <a:cubicBezTo>
                    <a:pt x="5400" y="15671"/>
                    <a:pt x="4050" y="17365"/>
                    <a:pt x="5400" y="18424"/>
                  </a:cubicBezTo>
                  <a:cubicBezTo>
                    <a:pt x="6750" y="19482"/>
                    <a:pt x="10800" y="19906"/>
                    <a:pt x="13950" y="20329"/>
                  </a:cubicBezTo>
                  <a:cubicBezTo>
                    <a:pt x="17100" y="20753"/>
                    <a:pt x="19350" y="211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674696" y="2460460"/>
              <a:ext cx="2476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246" y="4868"/>
                    <a:pt x="8492" y="-1303"/>
                    <a:pt x="12092" y="240"/>
                  </a:cubicBezTo>
                  <a:cubicBezTo>
                    <a:pt x="15692" y="1783"/>
                    <a:pt x="18646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776296" y="2544233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827890" y="2567189"/>
              <a:ext cx="76629" cy="71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867" fill="norm" stroke="1" extrusionOk="0">
                  <a:moveTo>
                    <a:pt x="12040" y="712"/>
                  </a:moveTo>
                  <a:cubicBezTo>
                    <a:pt x="9122" y="95"/>
                    <a:pt x="6203" y="-522"/>
                    <a:pt x="4159" y="712"/>
                  </a:cubicBezTo>
                  <a:cubicBezTo>
                    <a:pt x="2116" y="1947"/>
                    <a:pt x="949" y="5032"/>
                    <a:pt x="365" y="8118"/>
                  </a:cubicBezTo>
                  <a:cubicBezTo>
                    <a:pt x="-219" y="11204"/>
                    <a:pt x="-219" y="14289"/>
                    <a:pt x="1240" y="16449"/>
                  </a:cubicBezTo>
                  <a:cubicBezTo>
                    <a:pt x="2700" y="18609"/>
                    <a:pt x="5619" y="19844"/>
                    <a:pt x="8538" y="20461"/>
                  </a:cubicBezTo>
                  <a:cubicBezTo>
                    <a:pt x="11457" y="21078"/>
                    <a:pt x="14376" y="21078"/>
                    <a:pt x="16711" y="19844"/>
                  </a:cubicBezTo>
                  <a:cubicBezTo>
                    <a:pt x="19046" y="18609"/>
                    <a:pt x="20797" y="16141"/>
                    <a:pt x="21089" y="12747"/>
                  </a:cubicBezTo>
                  <a:cubicBezTo>
                    <a:pt x="21381" y="9352"/>
                    <a:pt x="20213" y="5032"/>
                    <a:pt x="19046" y="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936634" y="2550583"/>
              <a:ext cx="82854" cy="7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139" fill="norm" stroke="1" extrusionOk="0">
                  <a:moveTo>
                    <a:pt x="13829" y="0"/>
                  </a:moveTo>
                  <a:cubicBezTo>
                    <a:pt x="11195" y="568"/>
                    <a:pt x="8561" y="1137"/>
                    <a:pt x="6190" y="3126"/>
                  </a:cubicBezTo>
                  <a:cubicBezTo>
                    <a:pt x="3820" y="5116"/>
                    <a:pt x="1712" y="8526"/>
                    <a:pt x="659" y="11653"/>
                  </a:cubicBezTo>
                  <a:cubicBezTo>
                    <a:pt x="-395" y="14779"/>
                    <a:pt x="-395" y="17621"/>
                    <a:pt x="2239" y="19326"/>
                  </a:cubicBezTo>
                  <a:cubicBezTo>
                    <a:pt x="4873" y="21032"/>
                    <a:pt x="10142" y="21600"/>
                    <a:pt x="13566" y="20747"/>
                  </a:cubicBezTo>
                  <a:cubicBezTo>
                    <a:pt x="16990" y="19895"/>
                    <a:pt x="18571" y="17621"/>
                    <a:pt x="19625" y="14779"/>
                  </a:cubicBezTo>
                  <a:cubicBezTo>
                    <a:pt x="20678" y="11937"/>
                    <a:pt x="21205" y="8526"/>
                    <a:pt x="19625" y="5968"/>
                  </a:cubicBezTo>
                  <a:cubicBezTo>
                    <a:pt x="18044" y="3411"/>
                    <a:pt x="14356" y="1705"/>
                    <a:pt x="106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2068396" y="2442633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6200"/>
                    <a:pt x="11631" y="10800"/>
                    <a:pt x="15231" y="7200"/>
                  </a:cubicBezTo>
                  <a:cubicBezTo>
                    <a:pt x="18831" y="3600"/>
                    <a:pt x="2021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2154851" y="2404533"/>
              <a:ext cx="2784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3600"/>
                    <a:pt x="-1304" y="7200"/>
                    <a:pt x="1782" y="10800"/>
                  </a:cubicBezTo>
                  <a:cubicBezTo>
                    <a:pt x="4867" y="14400"/>
                    <a:pt x="12582" y="18000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2323020" y="2309283"/>
              <a:ext cx="202577" cy="11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92" fill="norm" stroke="1" extrusionOk="0">
                  <a:moveTo>
                    <a:pt x="6009" y="6821"/>
                  </a:moveTo>
                  <a:cubicBezTo>
                    <a:pt x="5559" y="10989"/>
                    <a:pt x="5109" y="15158"/>
                    <a:pt x="4209" y="17811"/>
                  </a:cubicBezTo>
                  <a:cubicBezTo>
                    <a:pt x="3309" y="20463"/>
                    <a:pt x="1959" y="21600"/>
                    <a:pt x="1172" y="21221"/>
                  </a:cubicBezTo>
                  <a:cubicBezTo>
                    <a:pt x="384" y="20842"/>
                    <a:pt x="159" y="18947"/>
                    <a:pt x="47" y="17053"/>
                  </a:cubicBezTo>
                  <a:cubicBezTo>
                    <a:pt x="-66" y="15158"/>
                    <a:pt x="-66" y="13263"/>
                    <a:pt x="1172" y="11558"/>
                  </a:cubicBezTo>
                  <a:cubicBezTo>
                    <a:pt x="2409" y="9853"/>
                    <a:pt x="4884" y="8337"/>
                    <a:pt x="8484" y="6442"/>
                  </a:cubicBezTo>
                  <a:cubicBezTo>
                    <a:pt x="12084" y="4547"/>
                    <a:pt x="16809" y="2274"/>
                    <a:pt x="215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2455746" y="2410883"/>
              <a:ext cx="101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4800"/>
                    <a:pt x="1800" y="9600"/>
                    <a:pt x="5400" y="13200"/>
                  </a:cubicBezTo>
                  <a:cubicBezTo>
                    <a:pt x="9000" y="16800"/>
                    <a:pt x="153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2519246" y="2442633"/>
              <a:ext cx="44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80"/>
                    <a:pt x="11314" y="960"/>
                    <a:pt x="7714" y="4560"/>
                  </a:cubicBezTo>
                  <a:cubicBezTo>
                    <a:pt x="4114" y="8160"/>
                    <a:pt x="2057" y="14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2589096" y="2290233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0"/>
                    <a:pt x="8000" y="0"/>
                    <a:pt x="10400" y="1500"/>
                  </a:cubicBezTo>
                  <a:cubicBezTo>
                    <a:pt x="12800" y="3000"/>
                    <a:pt x="13600" y="6000"/>
                    <a:pt x="11600" y="9300"/>
                  </a:cubicBezTo>
                  <a:cubicBezTo>
                    <a:pt x="9600" y="12600"/>
                    <a:pt x="4800" y="16200"/>
                    <a:pt x="6000" y="18300"/>
                  </a:cubicBezTo>
                  <a:cubicBezTo>
                    <a:pt x="7200" y="20400"/>
                    <a:pt x="14400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2417646" y="2522505"/>
              <a:ext cx="2476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908" y="12302"/>
                    <a:pt x="11815" y="4448"/>
                    <a:pt x="15415" y="1502"/>
                  </a:cubicBezTo>
                  <a:cubicBezTo>
                    <a:pt x="19015" y="-1443"/>
                    <a:pt x="20308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2402829" y="2595033"/>
              <a:ext cx="9736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10110" y="0"/>
                  </a:moveTo>
                  <a:cubicBezTo>
                    <a:pt x="6893" y="3877"/>
                    <a:pt x="3676" y="7754"/>
                    <a:pt x="1838" y="10385"/>
                  </a:cubicBezTo>
                  <a:cubicBezTo>
                    <a:pt x="0" y="13015"/>
                    <a:pt x="-460" y="14400"/>
                    <a:pt x="459" y="15092"/>
                  </a:cubicBezTo>
                  <a:cubicBezTo>
                    <a:pt x="1378" y="15785"/>
                    <a:pt x="3676" y="15785"/>
                    <a:pt x="6434" y="15508"/>
                  </a:cubicBezTo>
                  <a:cubicBezTo>
                    <a:pt x="9191" y="15231"/>
                    <a:pt x="12408" y="14677"/>
                    <a:pt x="15166" y="14123"/>
                  </a:cubicBezTo>
                  <a:cubicBezTo>
                    <a:pt x="17923" y="13569"/>
                    <a:pt x="20221" y="13015"/>
                    <a:pt x="20451" y="13154"/>
                  </a:cubicBezTo>
                  <a:cubicBezTo>
                    <a:pt x="20680" y="13292"/>
                    <a:pt x="18842" y="14123"/>
                    <a:pt x="17463" y="15646"/>
                  </a:cubicBezTo>
                  <a:cubicBezTo>
                    <a:pt x="16085" y="17169"/>
                    <a:pt x="15166" y="19385"/>
                    <a:pt x="15855" y="20492"/>
                  </a:cubicBezTo>
                  <a:cubicBezTo>
                    <a:pt x="16544" y="21600"/>
                    <a:pt x="18842" y="21600"/>
                    <a:pt x="211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2551466" y="2661618"/>
              <a:ext cx="50331" cy="86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983" fill="norm" stroke="1" extrusionOk="0">
                  <a:moveTo>
                    <a:pt x="16000" y="5422"/>
                  </a:moveTo>
                  <a:cubicBezTo>
                    <a:pt x="14200" y="2851"/>
                    <a:pt x="12400" y="279"/>
                    <a:pt x="9700" y="22"/>
                  </a:cubicBezTo>
                  <a:cubicBezTo>
                    <a:pt x="7000" y="-235"/>
                    <a:pt x="3400" y="1822"/>
                    <a:pt x="1600" y="4136"/>
                  </a:cubicBezTo>
                  <a:cubicBezTo>
                    <a:pt x="-200" y="6451"/>
                    <a:pt x="-200" y="9022"/>
                    <a:pt x="250" y="11594"/>
                  </a:cubicBezTo>
                  <a:cubicBezTo>
                    <a:pt x="700" y="14165"/>
                    <a:pt x="1600" y="16736"/>
                    <a:pt x="4300" y="18536"/>
                  </a:cubicBezTo>
                  <a:cubicBezTo>
                    <a:pt x="7000" y="20336"/>
                    <a:pt x="11500" y="21365"/>
                    <a:pt x="15100" y="20851"/>
                  </a:cubicBezTo>
                  <a:cubicBezTo>
                    <a:pt x="18700" y="20336"/>
                    <a:pt x="21400" y="18279"/>
                    <a:pt x="21400" y="15708"/>
                  </a:cubicBezTo>
                  <a:cubicBezTo>
                    <a:pt x="21400" y="13136"/>
                    <a:pt x="18700" y="10051"/>
                    <a:pt x="16000" y="6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2656743" y="2664883"/>
              <a:ext cx="72598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9" h="21600" fill="norm" stroke="1" extrusionOk="0">
                  <a:moveTo>
                    <a:pt x="7824" y="4741"/>
                  </a:moveTo>
                  <a:cubicBezTo>
                    <a:pt x="4824" y="6322"/>
                    <a:pt x="1824" y="7902"/>
                    <a:pt x="624" y="10537"/>
                  </a:cubicBezTo>
                  <a:cubicBezTo>
                    <a:pt x="-576" y="13171"/>
                    <a:pt x="24" y="16859"/>
                    <a:pt x="1824" y="18966"/>
                  </a:cubicBezTo>
                  <a:cubicBezTo>
                    <a:pt x="3624" y="21073"/>
                    <a:pt x="6624" y="21600"/>
                    <a:pt x="9624" y="21600"/>
                  </a:cubicBezTo>
                  <a:cubicBezTo>
                    <a:pt x="12624" y="21600"/>
                    <a:pt x="15624" y="21073"/>
                    <a:pt x="17724" y="19493"/>
                  </a:cubicBezTo>
                  <a:cubicBezTo>
                    <a:pt x="19824" y="17912"/>
                    <a:pt x="21024" y="15278"/>
                    <a:pt x="20424" y="13171"/>
                  </a:cubicBezTo>
                  <a:cubicBezTo>
                    <a:pt x="19824" y="11063"/>
                    <a:pt x="17424" y="9483"/>
                    <a:pt x="14424" y="7376"/>
                  </a:cubicBezTo>
                  <a:cubicBezTo>
                    <a:pt x="11424" y="5268"/>
                    <a:pt x="7824" y="2634"/>
                    <a:pt x="42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2804996" y="1807633"/>
              <a:ext cx="1841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31" y="4800"/>
                    <a:pt x="5462" y="9600"/>
                    <a:pt x="9062" y="13200"/>
                  </a:cubicBezTo>
                  <a:cubicBezTo>
                    <a:pt x="12662" y="16800"/>
                    <a:pt x="17131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2824046" y="1813983"/>
              <a:ext cx="1905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2560"/>
                    <a:pt x="13920" y="5120"/>
                    <a:pt x="10320" y="8080"/>
                  </a:cubicBezTo>
                  <a:cubicBezTo>
                    <a:pt x="6720" y="11040"/>
                    <a:pt x="3360" y="14400"/>
                    <a:pt x="1680" y="16720"/>
                  </a:cubicBezTo>
                  <a:cubicBezTo>
                    <a:pt x="0" y="19040"/>
                    <a:pt x="0" y="20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3412479" y="1590340"/>
              <a:ext cx="165906" cy="29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7" h="21354" fill="norm" stroke="1" extrusionOk="0">
                  <a:moveTo>
                    <a:pt x="1054" y="5193"/>
                  </a:moveTo>
                  <a:cubicBezTo>
                    <a:pt x="2108" y="9204"/>
                    <a:pt x="3161" y="13216"/>
                    <a:pt x="3688" y="15607"/>
                  </a:cubicBezTo>
                  <a:cubicBezTo>
                    <a:pt x="4215" y="17999"/>
                    <a:pt x="4215" y="18770"/>
                    <a:pt x="3820" y="19464"/>
                  </a:cubicBezTo>
                  <a:cubicBezTo>
                    <a:pt x="3425" y="20159"/>
                    <a:pt x="2635" y="20776"/>
                    <a:pt x="2239" y="20622"/>
                  </a:cubicBezTo>
                  <a:cubicBezTo>
                    <a:pt x="1844" y="20467"/>
                    <a:pt x="1844" y="19542"/>
                    <a:pt x="1581" y="16842"/>
                  </a:cubicBezTo>
                  <a:cubicBezTo>
                    <a:pt x="1317" y="14142"/>
                    <a:pt x="791" y="9667"/>
                    <a:pt x="527" y="6967"/>
                  </a:cubicBezTo>
                  <a:cubicBezTo>
                    <a:pt x="264" y="4267"/>
                    <a:pt x="264" y="3342"/>
                    <a:pt x="396" y="2416"/>
                  </a:cubicBezTo>
                  <a:cubicBezTo>
                    <a:pt x="527" y="1490"/>
                    <a:pt x="791" y="564"/>
                    <a:pt x="1581" y="179"/>
                  </a:cubicBezTo>
                  <a:cubicBezTo>
                    <a:pt x="2371" y="-207"/>
                    <a:pt x="3688" y="-53"/>
                    <a:pt x="6981" y="1490"/>
                  </a:cubicBezTo>
                  <a:cubicBezTo>
                    <a:pt x="10274" y="3033"/>
                    <a:pt x="15542" y="5964"/>
                    <a:pt x="18308" y="8819"/>
                  </a:cubicBezTo>
                  <a:cubicBezTo>
                    <a:pt x="21074" y="11673"/>
                    <a:pt x="21337" y="14450"/>
                    <a:pt x="19361" y="16379"/>
                  </a:cubicBezTo>
                  <a:cubicBezTo>
                    <a:pt x="17386" y="18307"/>
                    <a:pt x="13171" y="19387"/>
                    <a:pt x="10405" y="20082"/>
                  </a:cubicBezTo>
                  <a:cubicBezTo>
                    <a:pt x="7639" y="20776"/>
                    <a:pt x="6322" y="21084"/>
                    <a:pt x="4742" y="21239"/>
                  </a:cubicBezTo>
                  <a:cubicBezTo>
                    <a:pt x="3161" y="21393"/>
                    <a:pt x="1317" y="21393"/>
                    <a:pt x="527" y="21239"/>
                  </a:cubicBezTo>
                  <a:cubicBezTo>
                    <a:pt x="-263" y="21084"/>
                    <a:pt x="0" y="20776"/>
                    <a:pt x="264" y="20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3579696" y="1845733"/>
              <a:ext cx="95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6545"/>
                    <a:pt x="8640" y="13091"/>
                    <a:pt x="12240" y="16691"/>
                  </a:cubicBezTo>
                  <a:cubicBezTo>
                    <a:pt x="15840" y="20291"/>
                    <a:pt x="18720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3592396" y="1845733"/>
              <a:ext cx="952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3312996" y="1540933"/>
              <a:ext cx="260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8" y="0"/>
                    <a:pt x="10537" y="0"/>
                    <a:pt x="14137" y="3600"/>
                  </a:cubicBezTo>
                  <a:cubicBezTo>
                    <a:pt x="17737" y="7200"/>
                    <a:pt x="19668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3827346" y="1769533"/>
              <a:ext cx="165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4103752" y="1642533"/>
              <a:ext cx="1569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886"/>
                    <a:pt x="3818" y="9771"/>
                    <a:pt x="1118" y="13371"/>
                  </a:cubicBezTo>
                  <a:cubicBezTo>
                    <a:pt x="-1582" y="16971"/>
                    <a:pt x="1118" y="19286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4081346" y="1561609"/>
              <a:ext cx="160348" cy="258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465" fill="norm" stroke="1" extrusionOk="0">
                  <a:moveTo>
                    <a:pt x="831" y="10928"/>
                  </a:moveTo>
                  <a:cubicBezTo>
                    <a:pt x="831" y="7767"/>
                    <a:pt x="831" y="4606"/>
                    <a:pt x="1385" y="2763"/>
                  </a:cubicBezTo>
                  <a:cubicBezTo>
                    <a:pt x="1938" y="919"/>
                    <a:pt x="3046" y="392"/>
                    <a:pt x="5123" y="128"/>
                  </a:cubicBezTo>
                  <a:cubicBezTo>
                    <a:pt x="7200" y="-135"/>
                    <a:pt x="10246" y="-135"/>
                    <a:pt x="13431" y="1533"/>
                  </a:cubicBezTo>
                  <a:cubicBezTo>
                    <a:pt x="16615" y="3202"/>
                    <a:pt x="19938" y="6538"/>
                    <a:pt x="20769" y="9699"/>
                  </a:cubicBezTo>
                  <a:cubicBezTo>
                    <a:pt x="21600" y="12860"/>
                    <a:pt x="19938" y="15845"/>
                    <a:pt x="16062" y="17777"/>
                  </a:cubicBezTo>
                  <a:cubicBezTo>
                    <a:pt x="12185" y="19709"/>
                    <a:pt x="6092" y="20587"/>
                    <a:pt x="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4278196" y="1807633"/>
              <a:ext cx="69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4309946" y="1845733"/>
              <a:ext cx="952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4062296" y="1499376"/>
              <a:ext cx="2921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52" y="11375"/>
                    <a:pt x="9704" y="2735"/>
                    <a:pt x="13304" y="575"/>
                  </a:cubicBezTo>
                  <a:cubicBezTo>
                    <a:pt x="16904" y="-1585"/>
                    <a:pt x="1925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4487746" y="1534583"/>
              <a:ext cx="12009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600" fill="norm" stroke="1" extrusionOk="0">
                  <a:moveTo>
                    <a:pt x="10983" y="0"/>
                  </a:moveTo>
                  <a:cubicBezTo>
                    <a:pt x="15010" y="2857"/>
                    <a:pt x="19037" y="5714"/>
                    <a:pt x="20319" y="8457"/>
                  </a:cubicBezTo>
                  <a:cubicBezTo>
                    <a:pt x="21600" y="11200"/>
                    <a:pt x="20136" y="13829"/>
                    <a:pt x="16292" y="16000"/>
                  </a:cubicBezTo>
                  <a:cubicBezTo>
                    <a:pt x="12447" y="18171"/>
                    <a:pt x="6224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3126301" y="1547283"/>
              <a:ext cx="11049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600" fill="norm" stroke="1" extrusionOk="0">
                  <a:moveTo>
                    <a:pt x="18145" y="0"/>
                  </a:moveTo>
                  <a:cubicBezTo>
                    <a:pt x="16181" y="0"/>
                    <a:pt x="14217" y="0"/>
                    <a:pt x="11272" y="884"/>
                  </a:cubicBezTo>
                  <a:cubicBezTo>
                    <a:pt x="8326" y="1768"/>
                    <a:pt x="4399" y="3537"/>
                    <a:pt x="2043" y="5811"/>
                  </a:cubicBezTo>
                  <a:cubicBezTo>
                    <a:pt x="-314" y="8084"/>
                    <a:pt x="-1099" y="10863"/>
                    <a:pt x="2239" y="13579"/>
                  </a:cubicBezTo>
                  <a:cubicBezTo>
                    <a:pt x="5577" y="16295"/>
                    <a:pt x="13039" y="18947"/>
                    <a:pt x="205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3034101" y="0"/>
              <a:ext cx="5122887" cy="2391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98" fill="norm" stroke="1" extrusionOk="0">
                  <a:moveTo>
                    <a:pt x="4628" y="1529"/>
                  </a:moveTo>
                  <a:cubicBezTo>
                    <a:pt x="4414" y="1415"/>
                    <a:pt x="4200" y="1300"/>
                    <a:pt x="3937" y="1166"/>
                  </a:cubicBezTo>
                  <a:cubicBezTo>
                    <a:pt x="3674" y="1032"/>
                    <a:pt x="3362" y="879"/>
                    <a:pt x="3072" y="774"/>
                  </a:cubicBezTo>
                  <a:cubicBezTo>
                    <a:pt x="2782" y="669"/>
                    <a:pt x="2514" y="612"/>
                    <a:pt x="2246" y="593"/>
                  </a:cubicBezTo>
                  <a:cubicBezTo>
                    <a:pt x="1979" y="573"/>
                    <a:pt x="1711" y="593"/>
                    <a:pt x="1448" y="688"/>
                  </a:cubicBezTo>
                  <a:cubicBezTo>
                    <a:pt x="1185" y="784"/>
                    <a:pt x="926" y="956"/>
                    <a:pt x="739" y="1128"/>
                  </a:cubicBezTo>
                  <a:cubicBezTo>
                    <a:pt x="551" y="1300"/>
                    <a:pt x="435" y="1472"/>
                    <a:pt x="364" y="1644"/>
                  </a:cubicBezTo>
                  <a:cubicBezTo>
                    <a:pt x="292" y="1816"/>
                    <a:pt x="266" y="1988"/>
                    <a:pt x="257" y="2217"/>
                  </a:cubicBezTo>
                  <a:cubicBezTo>
                    <a:pt x="248" y="2447"/>
                    <a:pt x="257" y="2733"/>
                    <a:pt x="239" y="2963"/>
                  </a:cubicBezTo>
                  <a:cubicBezTo>
                    <a:pt x="221" y="3192"/>
                    <a:pt x="176" y="3364"/>
                    <a:pt x="136" y="3479"/>
                  </a:cubicBezTo>
                  <a:cubicBezTo>
                    <a:pt x="96" y="3594"/>
                    <a:pt x="60" y="3651"/>
                    <a:pt x="38" y="3804"/>
                  </a:cubicBezTo>
                  <a:cubicBezTo>
                    <a:pt x="16" y="3957"/>
                    <a:pt x="7" y="4205"/>
                    <a:pt x="2" y="4559"/>
                  </a:cubicBezTo>
                  <a:cubicBezTo>
                    <a:pt x="-2" y="4913"/>
                    <a:pt x="-2" y="5371"/>
                    <a:pt x="20" y="5907"/>
                  </a:cubicBezTo>
                  <a:cubicBezTo>
                    <a:pt x="43" y="6442"/>
                    <a:pt x="87" y="7053"/>
                    <a:pt x="132" y="7636"/>
                  </a:cubicBezTo>
                  <a:cubicBezTo>
                    <a:pt x="176" y="8219"/>
                    <a:pt x="221" y="8774"/>
                    <a:pt x="252" y="9280"/>
                  </a:cubicBezTo>
                  <a:cubicBezTo>
                    <a:pt x="284" y="9787"/>
                    <a:pt x="301" y="10246"/>
                    <a:pt x="319" y="10771"/>
                  </a:cubicBezTo>
                  <a:cubicBezTo>
                    <a:pt x="337" y="11297"/>
                    <a:pt x="355" y="11890"/>
                    <a:pt x="350" y="12511"/>
                  </a:cubicBezTo>
                  <a:cubicBezTo>
                    <a:pt x="346" y="13132"/>
                    <a:pt x="319" y="13782"/>
                    <a:pt x="301" y="14365"/>
                  </a:cubicBezTo>
                  <a:cubicBezTo>
                    <a:pt x="284" y="14948"/>
                    <a:pt x="275" y="15464"/>
                    <a:pt x="261" y="16018"/>
                  </a:cubicBezTo>
                  <a:cubicBezTo>
                    <a:pt x="248" y="16573"/>
                    <a:pt x="230" y="17165"/>
                    <a:pt x="239" y="17777"/>
                  </a:cubicBezTo>
                  <a:cubicBezTo>
                    <a:pt x="248" y="18389"/>
                    <a:pt x="284" y="19019"/>
                    <a:pt x="315" y="19469"/>
                  </a:cubicBezTo>
                  <a:cubicBezTo>
                    <a:pt x="346" y="19918"/>
                    <a:pt x="373" y="20185"/>
                    <a:pt x="408" y="20338"/>
                  </a:cubicBezTo>
                  <a:cubicBezTo>
                    <a:pt x="444" y="20491"/>
                    <a:pt x="489" y="20530"/>
                    <a:pt x="578" y="20520"/>
                  </a:cubicBezTo>
                  <a:cubicBezTo>
                    <a:pt x="667" y="20510"/>
                    <a:pt x="801" y="20453"/>
                    <a:pt x="1028" y="20405"/>
                  </a:cubicBezTo>
                  <a:cubicBezTo>
                    <a:pt x="1256" y="20358"/>
                    <a:pt x="1577" y="20319"/>
                    <a:pt x="1925" y="20300"/>
                  </a:cubicBezTo>
                  <a:cubicBezTo>
                    <a:pt x="2273" y="20281"/>
                    <a:pt x="2648" y="20281"/>
                    <a:pt x="3014" y="20272"/>
                  </a:cubicBezTo>
                  <a:cubicBezTo>
                    <a:pt x="3379" y="20262"/>
                    <a:pt x="3736" y="20243"/>
                    <a:pt x="4080" y="20243"/>
                  </a:cubicBezTo>
                  <a:cubicBezTo>
                    <a:pt x="4423" y="20243"/>
                    <a:pt x="4753" y="20262"/>
                    <a:pt x="5084" y="20300"/>
                  </a:cubicBezTo>
                  <a:cubicBezTo>
                    <a:pt x="5414" y="20338"/>
                    <a:pt x="5744" y="20396"/>
                    <a:pt x="6078" y="20463"/>
                  </a:cubicBezTo>
                  <a:cubicBezTo>
                    <a:pt x="6413" y="20530"/>
                    <a:pt x="6752" y="20606"/>
                    <a:pt x="7095" y="20673"/>
                  </a:cubicBezTo>
                  <a:cubicBezTo>
                    <a:pt x="7439" y="20740"/>
                    <a:pt x="7787" y="20797"/>
                    <a:pt x="8139" y="20845"/>
                  </a:cubicBezTo>
                  <a:cubicBezTo>
                    <a:pt x="8492" y="20893"/>
                    <a:pt x="8849" y="20931"/>
                    <a:pt x="9192" y="20960"/>
                  </a:cubicBezTo>
                  <a:cubicBezTo>
                    <a:pt x="9536" y="20988"/>
                    <a:pt x="9866" y="21007"/>
                    <a:pt x="10200" y="21027"/>
                  </a:cubicBezTo>
                  <a:cubicBezTo>
                    <a:pt x="10535" y="21046"/>
                    <a:pt x="10874" y="21065"/>
                    <a:pt x="11208" y="21074"/>
                  </a:cubicBezTo>
                  <a:cubicBezTo>
                    <a:pt x="11543" y="21084"/>
                    <a:pt x="11873" y="21084"/>
                    <a:pt x="12199" y="21103"/>
                  </a:cubicBezTo>
                  <a:cubicBezTo>
                    <a:pt x="12524" y="21122"/>
                    <a:pt x="12846" y="21160"/>
                    <a:pt x="13167" y="21199"/>
                  </a:cubicBezTo>
                  <a:cubicBezTo>
                    <a:pt x="13488" y="21237"/>
                    <a:pt x="13809" y="21275"/>
                    <a:pt x="14139" y="21313"/>
                  </a:cubicBezTo>
                  <a:cubicBezTo>
                    <a:pt x="14469" y="21352"/>
                    <a:pt x="14808" y="21390"/>
                    <a:pt x="15156" y="21428"/>
                  </a:cubicBezTo>
                  <a:cubicBezTo>
                    <a:pt x="15504" y="21466"/>
                    <a:pt x="15861" y="21504"/>
                    <a:pt x="16182" y="21533"/>
                  </a:cubicBezTo>
                  <a:cubicBezTo>
                    <a:pt x="16504" y="21562"/>
                    <a:pt x="16789" y="21581"/>
                    <a:pt x="17110" y="21590"/>
                  </a:cubicBezTo>
                  <a:cubicBezTo>
                    <a:pt x="17431" y="21600"/>
                    <a:pt x="17788" y="21600"/>
                    <a:pt x="18078" y="21590"/>
                  </a:cubicBezTo>
                  <a:cubicBezTo>
                    <a:pt x="18368" y="21581"/>
                    <a:pt x="18591" y="21562"/>
                    <a:pt x="18779" y="21466"/>
                  </a:cubicBezTo>
                  <a:cubicBezTo>
                    <a:pt x="18966" y="21371"/>
                    <a:pt x="19118" y="21199"/>
                    <a:pt x="19247" y="20960"/>
                  </a:cubicBezTo>
                  <a:cubicBezTo>
                    <a:pt x="19376" y="20721"/>
                    <a:pt x="19484" y="20415"/>
                    <a:pt x="19608" y="19908"/>
                  </a:cubicBezTo>
                  <a:cubicBezTo>
                    <a:pt x="19733" y="19402"/>
                    <a:pt x="19876" y="18695"/>
                    <a:pt x="20001" y="17997"/>
                  </a:cubicBezTo>
                  <a:cubicBezTo>
                    <a:pt x="20126" y="17299"/>
                    <a:pt x="20233" y="16611"/>
                    <a:pt x="20340" y="15913"/>
                  </a:cubicBezTo>
                  <a:cubicBezTo>
                    <a:pt x="20447" y="15216"/>
                    <a:pt x="20554" y="14508"/>
                    <a:pt x="20666" y="13782"/>
                  </a:cubicBezTo>
                  <a:cubicBezTo>
                    <a:pt x="20777" y="13056"/>
                    <a:pt x="20893" y="12310"/>
                    <a:pt x="21000" y="11555"/>
                  </a:cubicBezTo>
                  <a:cubicBezTo>
                    <a:pt x="21107" y="10800"/>
                    <a:pt x="21205" y="10035"/>
                    <a:pt x="21268" y="9299"/>
                  </a:cubicBezTo>
                  <a:cubicBezTo>
                    <a:pt x="21330" y="8564"/>
                    <a:pt x="21357" y="7856"/>
                    <a:pt x="21388" y="7187"/>
                  </a:cubicBezTo>
                  <a:cubicBezTo>
                    <a:pt x="21420" y="6518"/>
                    <a:pt x="21455" y="5887"/>
                    <a:pt x="21491" y="5390"/>
                  </a:cubicBezTo>
                  <a:cubicBezTo>
                    <a:pt x="21527" y="4893"/>
                    <a:pt x="21562" y="4530"/>
                    <a:pt x="21580" y="4291"/>
                  </a:cubicBezTo>
                  <a:cubicBezTo>
                    <a:pt x="21598" y="4052"/>
                    <a:pt x="21598" y="3938"/>
                    <a:pt x="21580" y="3842"/>
                  </a:cubicBezTo>
                  <a:cubicBezTo>
                    <a:pt x="21562" y="3747"/>
                    <a:pt x="21527" y="3670"/>
                    <a:pt x="21402" y="3584"/>
                  </a:cubicBezTo>
                  <a:cubicBezTo>
                    <a:pt x="21277" y="3498"/>
                    <a:pt x="21063" y="3402"/>
                    <a:pt x="20804" y="3297"/>
                  </a:cubicBezTo>
                  <a:cubicBezTo>
                    <a:pt x="20545" y="3192"/>
                    <a:pt x="20242" y="3078"/>
                    <a:pt x="19934" y="2953"/>
                  </a:cubicBezTo>
                  <a:cubicBezTo>
                    <a:pt x="19626" y="2829"/>
                    <a:pt x="19314" y="2695"/>
                    <a:pt x="18988" y="2571"/>
                  </a:cubicBezTo>
                  <a:cubicBezTo>
                    <a:pt x="18663" y="2447"/>
                    <a:pt x="18324" y="2332"/>
                    <a:pt x="17998" y="2217"/>
                  </a:cubicBezTo>
                  <a:cubicBezTo>
                    <a:pt x="17672" y="2103"/>
                    <a:pt x="17360" y="1988"/>
                    <a:pt x="17039" y="1873"/>
                  </a:cubicBezTo>
                  <a:cubicBezTo>
                    <a:pt x="16718" y="1759"/>
                    <a:pt x="16388" y="1644"/>
                    <a:pt x="16044" y="1548"/>
                  </a:cubicBezTo>
                  <a:cubicBezTo>
                    <a:pt x="15701" y="1453"/>
                    <a:pt x="15344" y="1376"/>
                    <a:pt x="15018" y="1309"/>
                  </a:cubicBezTo>
                  <a:cubicBezTo>
                    <a:pt x="14692" y="1242"/>
                    <a:pt x="14398" y="1185"/>
                    <a:pt x="14099" y="1128"/>
                  </a:cubicBezTo>
                  <a:cubicBezTo>
                    <a:pt x="13800" y="1070"/>
                    <a:pt x="13497" y="1013"/>
                    <a:pt x="13194" y="956"/>
                  </a:cubicBezTo>
                  <a:cubicBezTo>
                    <a:pt x="12890" y="898"/>
                    <a:pt x="12587" y="841"/>
                    <a:pt x="12275" y="774"/>
                  </a:cubicBezTo>
                  <a:cubicBezTo>
                    <a:pt x="11962" y="707"/>
                    <a:pt x="11641" y="631"/>
                    <a:pt x="11324" y="564"/>
                  </a:cubicBezTo>
                  <a:cubicBezTo>
                    <a:pt x="11008" y="497"/>
                    <a:pt x="10695" y="440"/>
                    <a:pt x="10379" y="382"/>
                  </a:cubicBezTo>
                  <a:cubicBezTo>
                    <a:pt x="10062" y="325"/>
                    <a:pt x="9741" y="268"/>
                    <a:pt x="9420" y="220"/>
                  </a:cubicBezTo>
                  <a:cubicBezTo>
                    <a:pt x="9098" y="172"/>
                    <a:pt x="8777" y="134"/>
                    <a:pt x="8452" y="105"/>
                  </a:cubicBezTo>
                  <a:cubicBezTo>
                    <a:pt x="8126" y="76"/>
                    <a:pt x="7796" y="57"/>
                    <a:pt x="7470" y="38"/>
                  </a:cubicBezTo>
                  <a:cubicBezTo>
                    <a:pt x="7144" y="19"/>
                    <a:pt x="6823" y="0"/>
                    <a:pt x="6507" y="0"/>
                  </a:cubicBezTo>
                  <a:cubicBezTo>
                    <a:pt x="6190" y="0"/>
                    <a:pt x="5878" y="19"/>
                    <a:pt x="5489" y="86"/>
                  </a:cubicBezTo>
                  <a:cubicBezTo>
                    <a:pt x="5101" y="153"/>
                    <a:pt x="4637" y="268"/>
                    <a:pt x="4227" y="392"/>
                  </a:cubicBezTo>
                  <a:cubicBezTo>
                    <a:pt x="3817" y="516"/>
                    <a:pt x="3460" y="650"/>
                    <a:pt x="3232" y="745"/>
                  </a:cubicBezTo>
                  <a:cubicBezTo>
                    <a:pt x="3005" y="841"/>
                    <a:pt x="2907" y="898"/>
                    <a:pt x="2808" y="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907023" y="1952460"/>
              <a:ext cx="2210687" cy="1048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72" fill="norm" stroke="1" extrusionOk="0">
                  <a:moveTo>
                    <a:pt x="12669" y="1332"/>
                  </a:moveTo>
                  <a:cubicBezTo>
                    <a:pt x="12607" y="1114"/>
                    <a:pt x="12546" y="897"/>
                    <a:pt x="12360" y="722"/>
                  </a:cubicBezTo>
                  <a:cubicBezTo>
                    <a:pt x="12175" y="548"/>
                    <a:pt x="11865" y="417"/>
                    <a:pt x="11391" y="309"/>
                  </a:cubicBezTo>
                  <a:cubicBezTo>
                    <a:pt x="10917" y="200"/>
                    <a:pt x="10278" y="113"/>
                    <a:pt x="9598" y="91"/>
                  </a:cubicBezTo>
                  <a:cubicBezTo>
                    <a:pt x="8918" y="69"/>
                    <a:pt x="8197" y="113"/>
                    <a:pt x="7424" y="265"/>
                  </a:cubicBezTo>
                  <a:cubicBezTo>
                    <a:pt x="6651" y="417"/>
                    <a:pt x="5826" y="679"/>
                    <a:pt x="5054" y="1049"/>
                  </a:cubicBezTo>
                  <a:cubicBezTo>
                    <a:pt x="4281" y="1419"/>
                    <a:pt x="3559" y="1898"/>
                    <a:pt x="2962" y="2486"/>
                  </a:cubicBezTo>
                  <a:cubicBezTo>
                    <a:pt x="2364" y="3074"/>
                    <a:pt x="1890" y="3771"/>
                    <a:pt x="1467" y="4598"/>
                  </a:cubicBezTo>
                  <a:cubicBezTo>
                    <a:pt x="1045" y="5426"/>
                    <a:pt x="674" y="6384"/>
                    <a:pt x="406" y="7494"/>
                  </a:cubicBezTo>
                  <a:cubicBezTo>
                    <a:pt x="138" y="8605"/>
                    <a:pt x="-27" y="9867"/>
                    <a:pt x="4" y="11109"/>
                  </a:cubicBezTo>
                  <a:cubicBezTo>
                    <a:pt x="35" y="12350"/>
                    <a:pt x="262" y="13569"/>
                    <a:pt x="591" y="14614"/>
                  </a:cubicBezTo>
                  <a:cubicBezTo>
                    <a:pt x="921" y="15659"/>
                    <a:pt x="1354" y="16530"/>
                    <a:pt x="1849" y="17205"/>
                  </a:cubicBezTo>
                  <a:cubicBezTo>
                    <a:pt x="2343" y="17880"/>
                    <a:pt x="2900" y="18359"/>
                    <a:pt x="3539" y="18795"/>
                  </a:cubicBezTo>
                  <a:cubicBezTo>
                    <a:pt x="4178" y="19230"/>
                    <a:pt x="4899" y="19622"/>
                    <a:pt x="5682" y="19992"/>
                  </a:cubicBezTo>
                  <a:cubicBezTo>
                    <a:pt x="6465" y="20363"/>
                    <a:pt x="7310" y="20711"/>
                    <a:pt x="8125" y="20951"/>
                  </a:cubicBezTo>
                  <a:cubicBezTo>
                    <a:pt x="8939" y="21190"/>
                    <a:pt x="9722" y="21321"/>
                    <a:pt x="10515" y="21408"/>
                  </a:cubicBezTo>
                  <a:cubicBezTo>
                    <a:pt x="11309" y="21495"/>
                    <a:pt x="12113" y="21538"/>
                    <a:pt x="12917" y="21560"/>
                  </a:cubicBezTo>
                  <a:cubicBezTo>
                    <a:pt x="13720" y="21582"/>
                    <a:pt x="14524" y="21582"/>
                    <a:pt x="15256" y="21495"/>
                  </a:cubicBezTo>
                  <a:cubicBezTo>
                    <a:pt x="15988" y="21408"/>
                    <a:pt x="16647" y="21234"/>
                    <a:pt x="17348" y="20929"/>
                  </a:cubicBezTo>
                  <a:cubicBezTo>
                    <a:pt x="18049" y="20624"/>
                    <a:pt x="18791" y="20188"/>
                    <a:pt x="19460" y="19579"/>
                  </a:cubicBezTo>
                  <a:cubicBezTo>
                    <a:pt x="20130" y="18969"/>
                    <a:pt x="20728" y="18185"/>
                    <a:pt x="21089" y="17227"/>
                  </a:cubicBezTo>
                  <a:cubicBezTo>
                    <a:pt x="21449" y="16269"/>
                    <a:pt x="21573" y="15137"/>
                    <a:pt x="21511" y="13809"/>
                  </a:cubicBezTo>
                  <a:cubicBezTo>
                    <a:pt x="21449" y="12480"/>
                    <a:pt x="21202" y="10956"/>
                    <a:pt x="20852" y="9693"/>
                  </a:cubicBezTo>
                  <a:cubicBezTo>
                    <a:pt x="20501" y="8430"/>
                    <a:pt x="20048" y="7429"/>
                    <a:pt x="19553" y="6558"/>
                  </a:cubicBezTo>
                  <a:cubicBezTo>
                    <a:pt x="19058" y="5687"/>
                    <a:pt x="18523" y="4947"/>
                    <a:pt x="17904" y="4206"/>
                  </a:cubicBezTo>
                  <a:cubicBezTo>
                    <a:pt x="17286" y="3466"/>
                    <a:pt x="16585" y="2726"/>
                    <a:pt x="15864" y="2072"/>
                  </a:cubicBezTo>
                  <a:cubicBezTo>
                    <a:pt x="15142" y="1419"/>
                    <a:pt x="14400" y="853"/>
                    <a:pt x="13607" y="505"/>
                  </a:cubicBezTo>
                  <a:cubicBezTo>
                    <a:pt x="12813" y="156"/>
                    <a:pt x="11968" y="26"/>
                    <a:pt x="11226" y="4"/>
                  </a:cubicBezTo>
                  <a:cubicBezTo>
                    <a:pt x="10484" y="-18"/>
                    <a:pt x="9846" y="69"/>
                    <a:pt x="9207" y="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481420" y="3617940"/>
              <a:ext cx="289398" cy="309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91" fill="norm" stroke="1" extrusionOk="0">
                  <a:moveTo>
                    <a:pt x="2759" y="4810"/>
                  </a:moveTo>
                  <a:cubicBezTo>
                    <a:pt x="1515" y="4663"/>
                    <a:pt x="272" y="4516"/>
                    <a:pt x="39" y="4222"/>
                  </a:cubicBezTo>
                  <a:cubicBezTo>
                    <a:pt x="-194" y="3928"/>
                    <a:pt x="583" y="3488"/>
                    <a:pt x="3147" y="2753"/>
                  </a:cubicBezTo>
                  <a:cubicBezTo>
                    <a:pt x="5711" y="2018"/>
                    <a:pt x="10062" y="990"/>
                    <a:pt x="12937" y="475"/>
                  </a:cubicBezTo>
                  <a:cubicBezTo>
                    <a:pt x="15812" y="-39"/>
                    <a:pt x="17210" y="-39"/>
                    <a:pt x="18376" y="34"/>
                  </a:cubicBezTo>
                  <a:cubicBezTo>
                    <a:pt x="19541" y="108"/>
                    <a:pt x="20474" y="255"/>
                    <a:pt x="20940" y="696"/>
                  </a:cubicBezTo>
                  <a:cubicBezTo>
                    <a:pt x="21406" y="1137"/>
                    <a:pt x="21406" y="1871"/>
                    <a:pt x="20474" y="3194"/>
                  </a:cubicBezTo>
                  <a:cubicBezTo>
                    <a:pt x="19541" y="4516"/>
                    <a:pt x="17677" y="6426"/>
                    <a:pt x="15112" y="8851"/>
                  </a:cubicBezTo>
                  <a:cubicBezTo>
                    <a:pt x="12548" y="11275"/>
                    <a:pt x="9285" y="14214"/>
                    <a:pt x="7265" y="16051"/>
                  </a:cubicBezTo>
                  <a:cubicBezTo>
                    <a:pt x="5245" y="17888"/>
                    <a:pt x="4468" y="18622"/>
                    <a:pt x="3846" y="19357"/>
                  </a:cubicBezTo>
                  <a:cubicBezTo>
                    <a:pt x="3225" y="20092"/>
                    <a:pt x="2759" y="20826"/>
                    <a:pt x="2914" y="21194"/>
                  </a:cubicBezTo>
                  <a:cubicBezTo>
                    <a:pt x="3069" y="21561"/>
                    <a:pt x="3846" y="21561"/>
                    <a:pt x="6566" y="21341"/>
                  </a:cubicBezTo>
                  <a:cubicBezTo>
                    <a:pt x="9285" y="21120"/>
                    <a:pt x="13947" y="20679"/>
                    <a:pt x="18609" y="20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798396" y="3832062"/>
              <a:ext cx="88901" cy="163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21600" y="1798"/>
                  </a:moveTo>
                  <a:cubicBezTo>
                    <a:pt x="19543" y="978"/>
                    <a:pt x="17486" y="157"/>
                    <a:pt x="15171" y="21"/>
                  </a:cubicBezTo>
                  <a:cubicBezTo>
                    <a:pt x="12857" y="-116"/>
                    <a:pt x="10286" y="431"/>
                    <a:pt x="7971" y="1251"/>
                  </a:cubicBezTo>
                  <a:cubicBezTo>
                    <a:pt x="5657" y="2071"/>
                    <a:pt x="3600" y="3165"/>
                    <a:pt x="2314" y="4395"/>
                  </a:cubicBezTo>
                  <a:cubicBezTo>
                    <a:pt x="1029" y="5626"/>
                    <a:pt x="514" y="6993"/>
                    <a:pt x="2571" y="8360"/>
                  </a:cubicBezTo>
                  <a:cubicBezTo>
                    <a:pt x="4629" y="9727"/>
                    <a:pt x="9257" y="11094"/>
                    <a:pt x="12600" y="12325"/>
                  </a:cubicBezTo>
                  <a:cubicBezTo>
                    <a:pt x="15943" y="13555"/>
                    <a:pt x="18000" y="14649"/>
                    <a:pt x="19286" y="15879"/>
                  </a:cubicBezTo>
                  <a:cubicBezTo>
                    <a:pt x="20571" y="17109"/>
                    <a:pt x="21086" y="18476"/>
                    <a:pt x="20057" y="19570"/>
                  </a:cubicBezTo>
                  <a:cubicBezTo>
                    <a:pt x="19029" y="20664"/>
                    <a:pt x="16457" y="21484"/>
                    <a:pt x="12857" y="21074"/>
                  </a:cubicBezTo>
                  <a:cubicBezTo>
                    <a:pt x="9257" y="20664"/>
                    <a:pt x="4629" y="19023"/>
                    <a:pt x="0" y="17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992658" y="3642783"/>
              <a:ext cx="85139" cy="313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23" fill="norm" stroke="1" extrusionOk="0">
                  <a:moveTo>
                    <a:pt x="5385" y="0"/>
                  </a:moveTo>
                  <a:cubicBezTo>
                    <a:pt x="3805" y="3312"/>
                    <a:pt x="2224" y="6624"/>
                    <a:pt x="1170" y="9576"/>
                  </a:cubicBezTo>
                  <a:cubicBezTo>
                    <a:pt x="117" y="12528"/>
                    <a:pt x="-410" y="15120"/>
                    <a:pt x="380" y="17136"/>
                  </a:cubicBezTo>
                  <a:cubicBezTo>
                    <a:pt x="1170" y="19152"/>
                    <a:pt x="3278" y="20592"/>
                    <a:pt x="6966" y="21096"/>
                  </a:cubicBezTo>
                  <a:cubicBezTo>
                    <a:pt x="10653" y="21600"/>
                    <a:pt x="15922" y="21168"/>
                    <a:pt x="2119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969846" y="3599557"/>
              <a:ext cx="425451" cy="34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0" y="17882"/>
                  </a:moveTo>
                  <a:cubicBezTo>
                    <a:pt x="2472" y="17101"/>
                    <a:pt x="4943" y="16320"/>
                    <a:pt x="6501" y="15735"/>
                  </a:cubicBezTo>
                  <a:cubicBezTo>
                    <a:pt x="8060" y="15149"/>
                    <a:pt x="8704" y="14759"/>
                    <a:pt x="9188" y="14303"/>
                  </a:cubicBezTo>
                  <a:cubicBezTo>
                    <a:pt x="9672" y="13848"/>
                    <a:pt x="9994" y="13328"/>
                    <a:pt x="9833" y="13132"/>
                  </a:cubicBezTo>
                  <a:cubicBezTo>
                    <a:pt x="9672" y="12937"/>
                    <a:pt x="9027" y="13067"/>
                    <a:pt x="8436" y="13393"/>
                  </a:cubicBezTo>
                  <a:cubicBezTo>
                    <a:pt x="7845" y="13718"/>
                    <a:pt x="7307" y="14238"/>
                    <a:pt x="6931" y="14889"/>
                  </a:cubicBezTo>
                  <a:cubicBezTo>
                    <a:pt x="6555" y="15540"/>
                    <a:pt x="6340" y="16320"/>
                    <a:pt x="6448" y="16906"/>
                  </a:cubicBezTo>
                  <a:cubicBezTo>
                    <a:pt x="6555" y="17491"/>
                    <a:pt x="6985" y="17882"/>
                    <a:pt x="7684" y="17752"/>
                  </a:cubicBezTo>
                  <a:cubicBezTo>
                    <a:pt x="8382" y="17622"/>
                    <a:pt x="9349" y="16971"/>
                    <a:pt x="9833" y="16971"/>
                  </a:cubicBezTo>
                  <a:cubicBezTo>
                    <a:pt x="10316" y="16971"/>
                    <a:pt x="10316" y="17622"/>
                    <a:pt x="10531" y="18142"/>
                  </a:cubicBezTo>
                  <a:cubicBezTo>
                    <a:pt x="10746" y="18662"/>
                    <a:pt x="11176" y="19053"/>
                    <a:pt x="11713" y="19183"/>
                  </a:cubicBezTo>
                  <a:cubicBezTo>
                    <a:pt x="12251" y="19313"/>
                    <a:pt x="12896" y="19183"/>
                    <a:pt x="13970" y="17882"/>
                  </a:cubicBezTo>
                  <a:cubicBezTo>
                    <a:pt x="15045" y="16581"/>
                    <a:pt x="16549" y="14108"/>
                    <a:pt x="17624" y="11376"/>
                  </a:cubicBezTo>
                  <a:cubicBezTo>
                    <a:pt x="18699" y="8643"/>
                    <a:pt x="19343" y="5650"/>
                    <a:pt x="19612" y="3568"/>
                  </a:cubicBezTo>
                  <a:cubicBezTo>
                    <a:pt x="19881" y="1487"/>
                    <a:pt x="19773" y="315"/>
                    <a:pt x="19451" y="55"/>
                  </a:cubicBezTo>
                  <a:cubicBezTo>
                    <a:pt x="19128" y="-205"/>
                    <a:pt x="18591" y="446"/>
                    <a:pt x="18000" y="2332"/>
                  </a:cubicBezTo>
                  <a:cubicBezTo>
                    <a:pt x="17409" y="4219"/>
                    <a:pt x="16764" y="7342"/>
                    <a:pt x="16388" y="10009"/>
                  </a:cubicBezTo>
                  <a:cubicBezTo>
                    <a:pt x="16012" y="12677"/>
                    <a:pt x="15904" y="14889"/>
                    <a:pt x="16227" y="16776"/>
                  </a:cubicBezTo>
                  <a:cubicBezTo>
                    <a:pt x="16549" y="18662"/>
                    <a:pt x="17301" y="20224"/>
                    <a:pt x="18269" y="20809"/>
                  </a:cubicBezTo>
                  <a:cubicBezTo>
                    <a:pt x="19236" y="21395"/>
                    <a:pt x="20418" y="21005"/>
                    <a:pt x="21600" y="20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1268296" y="3782483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1800483" y="3706283"/>
              <a:ext cx="274264" cy="132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095" fill="norm" stroke="1" extrusionOk="0">
                  <a:moveTo>
                    <a:pt x="2587" y="17212"/>
                  </a:moveTo>
                  <a:cubicBezTo>
                    <a:pt x="2089" y="18563"/>
                    <a:pt x="1591" y="19912"/>
                    <a:pt x="1092" y="19744"/>
                  </a:cubicBezTo>
                  <a:cubicBezTo>
                    <a:pt x="594" y="19575"/>
                    <a:pt x="95" y="17887"/>
                    <a:pt x="12" y="16031"/>
                  </a:cubicBezTo>
                  <a:cubicBezTo>
                    <a:pt x="-71" y="14175"/>
                    <a:pt x="261" y="12150"/>
                    <a:pt x="1424" y="10294"/>
                  </a:cubicBezTo>
                  <a:cubicBezTo>
                    <a:pt x="2587" y="8437"/>
                    <a:pt x="4581" y="6750"/>
                    <a:pt x="6907" y="8437"/>
                  </a:cubicBezTo>
                  <a:cubicBezTo>
                    <a:pt x="9234" y="10125"/>
                    <a:pt x="11892" y="15187"/>
                    <a:pt x="13803" y="18056"/>
                  </a:cubicBezTo>
                  <a:cubicBezTo>
                    <a:pt x="15714" y="20925"/>
                    <a:pt x="16877" y="21600"/>
                    <a:pt x="17707" y="20756"/>
                  </a:cubicBezTo>
                  <a:cubicBezTo>
                    <a:pt x="18538" y="19912"/>
                    <a:pt x="19037" y="17550"/>
                    <a:pt x="19452" y="14175"/>
                  </a:cubicBezTo>
                  <a:cubicBezTo>
                    <a:pt x="19867" y="10800"/>
                    <a:pt x="20200" y="6412"/>
                    <a:pt x="20532" y="3881"/>
                  </a:cubicBezTo>
                  <a:cubicBezTo>
                    <a:pt x="20864" y="1350"/>
                    <a:pt x="21197" y="675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2294879" y="3547537"/>
              <a:ext cx="287362" cy="404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397" fill="norm" stroke="1" extrusionOk="0">
                  <a:moveTo>
                    <a:pt x="2065" y="6715"/>
                  </a:moveTo>
                  <a:cubicBezTo>
                    <a:pt x="2382" y="10520"/>
                    <a:pt x="2700" y="14325"/>
                    <a:pt x="2779" y="16676"/>
                  </a:cubicBezTo>
                  <a:cubicBezTo>
                    <a:pt x="2859" y="19026"/>
                    <a:pt x="2700" y="19921"/>
                    <a:pt x="2303" y="20537"/>
                  </a:cubicBezTo>
                  <a:cubicBezTo>
                    <a:pt x="1906" y="21152"/>
                    <a:pt x="1271" y="21488"/>
                    <a:pt x="794" y="21376"/>
                  </a:cubicBezTo>
                  <a:cubicBezTo>
                    <a:pt x="318" y="21264"/>
                    <a:pt x="0" y="20705"/>
                    <a:pt x="0" y="18578"/>
                  </a:cubicBezTo>
                  <a:cubicBezTo>
                    <a:pt x="0" y="16452"/>
                    <a:pt x="318" y="12758"/>
                    <a:pt x="715" y="9793"/>
                  </a:cubicBezTo>
                  <a:cubicBezTo>
                    <a:pt x="1112" y="6827"/>
                    <a:pt x="1588" y="4589"/>
                    <a:pt x="1985" y="3134"/>
                  </a:cubicBezTo>
                  <a:cubicBezTo>
                    <a:pt x="2382" y="1679"/>
                    <a:pt x="2700" y="1007"/>
                    <a:pt x="3256" y="560"/>
                  </a:cubicBezTo>
                  <a:cubicBezTo>
                    <a:pt x="3812" y="112"/>
                    <a:pt x="4606" y="-112"/>
                    <a:pt x="5162" y="56"/>
                  </a:cubicBezTo>
                  <a:cubicBezTo>
                    <a:pt x="5718" y="224"/>
                    <a:pt x="6035" y="783"/>
                    <a:pt x="6909" y="2854"/>
                  </a:cubicBezTo>
                  <a:cubicBezTo>
                    <a:pt x="7782" y="4924"/>
                    <a:pt x="9212" y="8506"/>
                    <a:pt x="10165" y="11248"/>
                  </a:cubicBezTo>
                  <a:cubicBezTo>
                    <a:pt x="11118" y="13990"/>
                    <a:pt x="11594" y="15892"/>
                    <a:pt x="12071" y="17123"/>
                  </a:cubicBezTo>
                  <a:cubicBezTo>
                    <a:pt x="12547" y="18354"/>
                    <a:pt x="13024" y="18914"/>
                    <a:pt x="13659" y="19194"/>
                  </a:cubicBezTo>
                  <a:cubicBezTo>
                    <a:pt x="14294" y="19473"/>
                    <a:pt x="15088" y="19473"/>
                    <a:pt x="16359" y="17907"/>
                  </a:cubicBezTo>
                  <a:cubicBezTo>
                    <a:pt x="17629" y="16340"/>
                    <a:pt x="19376" y="13206"/>
                    <a:pt x="20329" y="10296"/>
                  </a:cubicBezTo>
                  <a:cubicBezTo>
                    <a:pt x="21282" y="7386"/>
                    <a:pt x="21441" y="4700"/>
                    <a:pt x="21521" y="3078"/>
                  </a:cubicBezTo>
                  <a:cubicBezTo>
                    <a:pt x="21600" y="1455"/>
                    <a:pt x="21600" y="895"/>
                    <a:pt x="21203" y="783"/>
                  </a:cubicBezTo>
                  <a:cubicBezTo>
                    <a:pt x="20806" y="671"/>
                    <a:pt x="20012" y="1007"/>
                    <a:pt x="19218" y="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2595006" y="3741972"/>
              <a:ext cx="105505" cy="148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4" h="20510" fill="norm" stroke="1" extrusionOk="0">
                  <a:moveTo>
                    <a:pt x="11088" y="2084"/>
                  </a:moveTo>
                  <a:cubicBezTo>
                    <a:pt x="7420" y="5003"/>
                    <a:pt x="3752" y="7922"/>
                    <a:pt x="1714" y="10841"/>
                  </a:cubicBezTo>
                  <a:cubicBezTo>
                    <a:pt x="-323" y="13760"/>
                    <a:pt x="-731" y="16679"/>
                    <a:pt x="1511" y="18576"/>
                  </a:cubicBezTo>
                  <a:cubicBezTo>
                    <a:pt x="3752" y="20473"/>
                    <a:pt x="8643" y="21349"/>
                    <a:pt x="12514" y="19452"/>
                  </a:cubicBezTo>
                  <a:cubicBezTo>
                    <a:pt x="16386" y="17554"/>
                    <a:pt x="19239" y="12884"/>
                    <a:pt x="20054" y="9235"/>
                  </a:cubicBezTo>
                  <a:cubicBezTo>
                    <a:pt x="20869" y="5587"/>
                    <a:pt x="19646" y="2960"/>
                    <a:pt x="18016" y="1500"/>
                  </a:cubicBezTo>
                  <a:cubicBezTo>
                    <a:pt x="16386" y="41"/>
                    <a:pt x="14348" y="-251"/>
                    <a:pt x="12718" y="187"/>
                  </a:cubicBezTo>
                  <a:cubicBezTo>
                    <a:pt x="11088" y="625"/>
                    <a:pt x="9865" y="1792"/>
                    <a:pt x="8643" y="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2697046" y="3674533"/>
              <a:ext cx="171451" cy="259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6271"/>
                  </a:moveTo>
                  <a:cubicBezTo>
                    <a:pt x="1600" y="5574"/>
                    <a:pt x="3200" y="4877"/>
                    <a:pt x="5733" y="5400"/>
                  </a:cubicBezTo>
                  <a:cubicBezTo>
                    <a:pt x="8267" y="5923"/>
                    <a:pt x="11733" y="7665"/>
                    <a:pt x="13733" y="9929"/>
                  </a:cubicBezTo>
                  <a:cubicBezTo>
                    <a:pt x="15733" y="12194"/>
                    <a:pt x="16267" y="14981"/>
                    <a:pt x="16400" y="16897"/>
                  </a:cubicBezTo>
                  <a:cubicBezTo>
                    <a:pt x="16533" y="18813"/>
                    <a:pt x="16267" y="19858"/>
                    <a:pt x="15467" y="20555"/>
                  </a:cubicBezTo>
                  <a:cubicBezTo>
                    <a:pt x="14667" y="21252"/>
                    <a:pt x="13333" y="21600"/>
                    <a:pt x="12267" y="21165"/>
                  </a:cubicBezTo>
                  <a:cubicBezTo>
                    <a:pt x="11200" y="20729"/>
                    <a:pt x="10400" y="19510"/>
                    <a:pt x="10400" y="16635"/>
                  </a:cubicBezTo>
                  <a:cubicBezTo>
                    <a:pt x="10400" y="13761"/>
                    <a:pt x="11200" y="9232"/>
                    <a:pt x="13200" y="6184"/>
                  </a:cubicBezTo>
                  <a:cubicBezTo>
                    <a:pt x="15200" y="3135"/>
                    <a:pt x="18400" y="15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3049744" y="3412463"/>
              <a:ext cx="192897" cy="833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535" fill="norm" stroke="1" extrusionOk="0">
                  <a:moveTo>
                    <a:pt x="20525" y="1521"/>
                  </a:moveTo>
                  <a:cubicBezTo>
                    <a:pt x="20757" y="1247"/>
                    <a:pt x="20990" y="974"/>
                    <a:pt x="21106" y="701"/>
                  </a:cubicBezTo>
                  <a:cubicBezTo>
                    <a:pt x="21222" y="427"/>
                    <a:pt x="21222" y="154"/>
                    <a:pt x="20641" y="44"/>
                  </a:cubicBezTo>
                  <a:cubicBezTo>
                    <a:pt x="20061" y="-65"/>
                    <a:pt x="18899" y="-10"/>
                    <a:pt x="16809" y="646"/>
                  </a:cubicBezTo>
                  <a:cubicBezTo>
                    <a:pt x="14719" y="1302"/>
                    <a:pt x="11699" y="2560"/>
                    <a:pt x="8912" y="4118"/>
                  </a:cubicBezTo>
                  <a:cubicBezTo>
                    <a:pt x="6125" y="5677"/>
                    <a:pt x="3570" y="7536"/>
                    <a:pt x="1945" y="9395"/>
                  </a:cubicBezTo>
                  <a:cubicBezTo>
                    <a:pt x="319" y="11254"/>
                    <a:pt x="-378" y="13114"/>
                    <a:pt x="203" y="14918"/>
                  </a:cubicBezTo>
                  <a:cubicBezTo>
                    <a:pt x="783" y="16723"/>
                    <a:pt x="2641" y="18473"/>
                    <a:pt x="5545" y="19566"/>
                  </a:cubicBezTo>
                  <a:cubicBezTo>
                    <a:pt x="8448" y="20660"/>
                    <a:pt x="12396" y="21098"/>
                    <a:pt x="16345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3319346" y="3507008"/>
              <a:ext cx="222251" cy="25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18262"/>
                  </a:moveTo>
                  <a:cubicBezTo>
                    <a:pt x="2263" y="13836"/>
                    <a:pt x="4526" y="9410"/>
                    <a:pt x="5863" y="6754"/>
                  </a:cubicBezTo>
                  <a:cubicBezTo>
                    <a:pt x="7200" y="4098"/>
                    <a:pt x="7611" y="3213"/>
                    <a:pt x="7817" y="2239"/>
                  </a:cubicBezTo>
                  <a:cubicBezTo>
                    <a:pt x="8023" y="1265"/>
                    <a:pt x="8023" y="203"/>
                    <a:pt x="7714" y="26"/>
                  </a:cubicBezTo>
                  <a:cubicBezTo>
                    <a:pt x="7406" y="-151"/>
                    <a:pt x="6789" y="557"/>
                    <a:pt x="6274" y="2947"/>
                  </a:cubicBezTo>
                  <a:cubicBezTo>
                    <a:pt x="5760" y="5338"/>
                    <a:pt x="5349" y="9410"/>
                    <a:pt x="5349" y="12419"/>
                  </a:cubicBezTo>
                  <a:cubicBezTo>
                    <a:pt x="5349" y="15429"/>
                    <a:pt x="5760" y="17377"/>
                    <a:pt x="6274" y="18705"/>
                  </a:cubicBezTo>
                  <a:cubicBezTo>
                    <a:pt x="6789" y="20033"/>
                    <a:pt x="7406" y="20741"/>
                    <a:pt x="8331" y="21095"/>
                  </a:cubicBezTo>
                  <a:cubicBezTo>
                    <a:pt x="9257" y="21449"/>
                    <a:pt x="10491" y="21449"/>
                    <a:pt x="11829" y="20298"/>
                  </a:cubicBezTo>
                  <a:cubicBezTo>
                    <a:pt x="13166" y="19147"/>
                    <a:pt x="14606" y="16846"/>
                    <a:pt x="15634" y="14721"/>
                  </a:cubicBezTo>
                  <a:cubicBezTo>
                    <a:pt x="16663" y="12597"/>
                    <a:pt x="17280" y="10649"/>
                    <a:pt x="17691" y="8613"/>
                  </a:cubicBezTo>
                  <a:cubicBezTo>
                    <a:pt x="18103" y="6577"/>
                    <a:pt x="18309" y="4452"/>
                    <a:pt x="18411" y="4098"/>
                  </a:cubicBezTo>
                  <a:cubicBezTo>
                    <a:pt x="18514" y="3744"/>
                    <a:pt x="18514" y="5160"/>
                    <a:pt x="19029" y="7551"/>
                  </a:cubicBezTo>
                  <a:cubicBezTo>
                    <a:pt x="19543" y="9941"/>
                    <a:pt x="20571" y="13305"/>
                    <a:pt x="21600" y="16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3636846" y="3649133"/>
              <a:ext cx="952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771"/>
                    <a:pt x="2880" y="7543"/>
                    <a:pt x="6480" y="11143"/>
                  </a:cubicBezTo>
                  <a:cubicBezTo>
                    <a:pt x="10080" y="14743"/>
                    <a:pt x="15840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3631181" y="3661833"/>
              <a:ext cx="13901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21494" y="0"/>
                  </a:moveTo>
                  <a:cubicBezTo>
                    <a:pt x="19858" y="240"/>
                    <a:pt x="18221" y="480"/>
                    <a:pt x="14621" y="3240"/>
                  </a:cubicBezTo>
                  <a:cubicBezTo>
                    <a:pt x="11021" y="6000"/>
                    <a:pt x="5458" y="11280"/>
                    <a:pt x="2676" y="14520"/>
                  </a:cubicBezTo>
                  <a:cubicBezTo>
                    <a:pt x="-106" y="17760"/>
                    <a:pt x="-106" y="18960"/>
                    <a:pt x="58" y="19800"/>
                  </a:cubicBezTo>
                  <a:cubicBezTo>
                    <a:pt x="221" y="20640"/>
                    <a:pt x="549" y="21120"/>
                    <a:pt x="8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3827346" y="3655483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4074996" y="3494310"/>
              <a:ext cx="260351" cy="231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21432"/>
                  </a:moveTo>
                  <a:cubicBezTo>
                    <a:pt x="2459" y="17112"/>
                    <a:pt x="4917" y="12792"/>
                    <a:pt x="6498" y="9650"/>
                  </a:cubicBezTo>
                  <a:cubicBezTo>
                    <a:pt x="8078" y="6508"/>
                    <a:pt x="8780" y="4545"/>
                    <a:pt x="9220" y="2974"/>
                  </a:cubicBezTo>
                  <a:cubicBezTo>
                    <a:pt x="9659" y="1403"/>
                    <a:pt x="9834" y="225"/>
                    <a:pt x="9659" y="28"/>
                  </a:cubicBezTo>
                  <a:cubicBezTo>
                    <a:pt x="9483" y="-168"/>
                    <a:pt x="8956" y="617"/>
                    <a:pt x="8166" y="3563"/>
                  </a:cubicBezTo>
                  <a:cubicBezTo>
                    <a:pt x="7376" y="6508"/>
                    <a:pt x="6322" y="11614"/>
                    <a:pt x="5795" y="14756"/>
                  </a:cubicBezTo>
                  <a:cubicBezTo>
                    <a:pt x="5268" y="17897"/>
                    <a:pt x="5268" y="19076"/>
                    <a:pt x="5620" y="19959"/>
                  </a:cubicBezTo>
                  <a:cubicBezTo>
                    <a:pt x="5971" y="20843"/>
                    <a:pt x="6673" y="21432"/>
                    <a:pt x="7376" y="21432"/>
                  </a:cubicBezTo>
                  <a:cubicBezTo>
                    <a:pt x="8078" y="21432"/>
                    <a:pt x="8780" y="20843"/>
                    <a:pt x="10361" y="17996"/>
                  </a:cubicBezTo>
                  <a:cubicBezTo>
                    <a:pt x="11941" y="15148"/>
                    <a:pt x="14400" y="10043"/>
                    <a:pt x="15805" y="6901"/>
                  </a:cubicBezTo>
                  <a:cubicBezTo>
                    <a:pt x="17210" y="3759"/>
                    <a:pt x="17561" y="2581"/>
                    <a:pt x="17824" y="2581"/>
                  </a:cubicBezTo>
                  <a:cubicBezTo>
                    <a:pt x="18088" y="2581"/>
                    <a:pt x="18263" y="3759"/>
                    <a:pt x="18527" y="6214"/>
                  </a:cubicBezTo>
                  <a:cubicBezTo>
                    <a:pt x="18790" y="8668"/>
                    <a:pt x="19141" y="12399"/>
                    <a:pt x="19668" y="14756"/>
                  </a:cubicBezTo>
                  <a:cubicBezTo>
                    <a:pt x="20195" y="17112"/>
                    <a:pt x="20898" y="18094"/>
                    <a:pt x="21600" y="19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4417896" y="3630083"/>
              <a:ext cx="1079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4462346" y="3661833"/>
              <a:ext cx="1016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3600"/>
                    <a:pt x="11700" y="7200"/>
                    <a:pt x="8100" y="10800"/>
                  </a:cubicBezTo>
                  <a:cubicBezTo>
                    <a:pt x="4500" y="14400"/>
                    <a:pt x="225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1173046" y="1126356"/>
              <a:ext cx="1805718" cy="2079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66" fill="norm" stroke="1" extrusionOk="0">
                  <a:moveTo>
                    <a:pt x="12444" y="1138"/>
                  </a:moveTo>
                  <a:cubicBezTo>
                    <a:pt x="12393" y="919"/>
                    <a:pt x="12343" y="699"/>
                    <a:pt x="12191" y="513"/>
                  </a:cubicBezTo>
                  <a:cubicBezTo>
                    <a:pt x="12039" y="326"/>
                    <a:pt x="11786" y="173"/>
                    <a:pt x="11344" y="85"/>
                  </a:cubicBezTo>
                  <a:cubicBezTo>
                    <a:pt x="10901" y="-3"/>
                    <a:pt x="10269" y="-25"/>
                    <a:pt x="9649" y="30"/>
                  </a:cubicBezTo>
                  <a:cubicBezTo>
                    <a:pt x="9030" y="85"/>
                    <a:pt x="8422" y="216"/>
                    <a:pt x="7778" y="436"/>
                  </a:cubicBezTo>
                  <a:cubicBezTo>
                    <a:pt x="7133" y="655"/>
                    <a:pt x="6450" y="963"/>
                    <a:pt x="5881" y="1270"/>
                  </a:cubicBezTo>
                  <a:cubicBezTo>
                    <a:pt x="5311" y="1577"/>
                    <a:pt x="4856" y="1885"/>
                    <a:pt x="4426" y="2225"/>
                  </a:cubicBezTo>
                  <a:cubicBezTo>
                    <a:pt x="3996" y="2565"/>
                    <a:pt x="3592" y="2938"/>
                    <a:pt x="3263" y="3366"/>
                  </a:cubicBezTo>
                  <a:cubicBezTo>
                    <a:pt x="2934" y="3795"/>
                    <a:pt x="2681" y="4277"/>
                    <a:pt x="2453" y="4848"/>
                  </a:cubicBezTo>
                  <a:cubicBezTo>
                    <a:pt x="2226" y="5419"/>
                    <a:pt x="2023" y="6077"/>
                    <a:pt x="1783" y="6692"/>
                  </a:cubicBezTo>
                  <a:cubicBezTo>
                    <a:pt x="1543" y="7307"/>
                    <a:pt x="1265" y="7877"/>
                    <a:pt x="986" y="8415"/>
                  </a:cubicBezTo>
                  <a:cubicBezTo>
                    <a:pt x="708" y="8953"/>
                    <a:pt x="430" y="9458"/>
                    <a:pt x="253" y="10040"/>
                  </a:cubicBezTo>
                  <a:cubicBezTo>
                    <a:pt x="76" y="10621"/>
                    <a:pt x="0" y="11280"/>
                    <a:pt x="0" y="11949"/>
                  </a:cubicBezTo>
                  <a:cubicBezTo>
                    <a:pt x="0" y="12619"/>
                    <a:pt x="76" y="13299"/>
                    <a:pt x="164" y="13980"/>
                  </a:cubicBezTo>
                  <a:cubicBezTo>
                    <a:pt x="253" y="14660"/>
                    <a:pt x="354" y="15341"/>
                    <a:pt x="468" y="16010"/>
                  </a:cubicBezTo>
                  <a:cubicBezTo>
                    <a:pt x="582" y="16680"/>
                    <a:pt x="708" y="17338"/>
                    <a:pt x="911" y="17931"/>
                  </a:cubicBezTo>
                  <a:cubicBezTo>
                    <a:pt x="1113" y="18524"/>
                    <a:pt x="1391" y="19051"/>
                    <a:pt x="1796" y="19523"/>
                  </a:cubicBezTo>
                  <a:cubicBezTo>
                    <a:pt x="2200" y="19995"/>
                    <a:pt x="2732" y="20412"/>
                    <a:pt x="3339" y="20719"/>
                  </a:cubicBezTo>
                  <a:cubicBezTo>
                    <a:pt x="3946" y="21026"/>
                    <a:pt x="4629" y="21224"/>
                    <a:pt x="5451" y="21355"/>
                  </a:cubicBezTo>
                  <a:cubicBezTo>
                    <a:pt x="6273" y="21487"/>
                    <a:pt x="7234" y="21553"/>
                    <a:pt x="8157" y="21564"/>
                  </a:cubicBezTo>
                  <a:cubicBezTo>
                    <a:pt x="9080" y="21575"/>
                    <a:pt x="9965" y="21531"/>
                    <a:pt x="10851" y="21432"/>
                  </a:cubicBezTo>
                  <a:cubicBezTo>
                    <a:pt x="11736" y="21334"/>
                    <a:pt x="12621" y="21180"/>
                    <a:pt x="13443" y="20982"/>
                  </a:cubicBezTo>
                  <a:cubicBezTo>
                    <a:pt x="14265" y="20785"/>
                    <a:pt x="15024" y="20543"/>
                    <a:pt x="15795" y="20192"/>
                  </a:cubicBezTo>
                  <a:cubicBezTo>
                    <a:pt x="16567" y="19841"/>
                    <a:pt x="17351" y="19380"/>
                    <a:pt x="18072" y="18831"/>
                  </a:cubicBezTo>
                  <a:cubicBezTo>
                    <a:pt x="18793" y="18282"/>
                    <a:pt x="19450" y="17646"/>
                    <a:pt x="19969" y="17053"/>
                  </a:cubicBezTo>
                  <a:cubicBezTo>
                    <a:pt x="20487" y="16460"/>
                    <a:pt x="20867" y="15912"/>
                    <a:pt x="21145" y="15363"/>
                  </a:cubicBezTo>
                  <a:cubicBezTo>
                    <a:pt x="21423" y="14814"/>
                    <a:pt x="21600" y="14265"/>
                    <a:pt x="21575" y="13618"/>
                  </a:cubicBezTo>
                  <a:cubicBezTo>
                    <a:pt x="21549" y="12970"/>
                    <a:pt x="21322" y="12224"/>
                    <a:pt x="21018" y="11466"/>
                  </a:cubicBezTo>
                  <a:cubicBezTo>
                    <a:pt x="20715" y="10709"/>
                    <a:pt x="20335" y="9941"/>
                    <a:pt x="19943" y="9195"/>
                  </a:cubicBezTo>
                  <a:cubicBezTo>
                    <a:pt x="19551" y="8448"/>
                    <a:pt x="19147" y="7724"/>
                    <a:pt x="18679" y="6999"/>
                  </a:cubicBezTo>
                  <a:cubicBezTo>
                    <a:pt x="18211" y="6275"/>
                    <a:pt x="17680" y="5551"/>
                    <a:pt x="17085" y="4870"/>
                  </a:cubicBezTo>
                  <a:cubicBezTo>
                    <a:pt x="16491" y="4190"/>
                    <a:pt x="15833" y="3553"/>
                    <a:pt x="15188" y="2971"/>
                  </a:cubicBezTo>
                  <a:cubicBezTo>
                    <a:pt x="14543" y="2390"/>
                    <a:pt x="13911" y="1863"/>
                    <a:pt x="13228" y="1380"/>
                  </a:cubicBezTo>
                  <a:cubicBezTo>
                    <a:pt x="12545" y="897"/>
                    <a:pt x="11812" y="458"/>
                    <a:pt x="10964" y="326"/>
                  </a:cubicBezTo>
                  <a:cubicBezTo>
                    <a:pt x="10117" y="195"/>
                    <a:pt x="9156" y="370"/>
                    <a:pt x="8587" y="513"/>
                  </a:cubicBezTo>
                  <a:cubicBezTo>
                    <a:pt x="8018" y="655"/>
                    <a:pt x="7841" y="765"/>
                    <a:pt x="7664" y="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4646496" y="3693583"/>
              <a:ext cx="133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4671896" y="3706283"/>
              <a:ext cx="1079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5520"/>
                    <a:pt x="9741" y="11040"/>
                    <a:pt x="6141" y="14640"/>
                  </a:cubicBezTo>
                  <a:cubicBezTo>
                    <a:pt x="2541" y="18240"/>
                    <a:pt x="1271" y="19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5110046" y="3484033"/>
              <a:ext cx="444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926"/>
                    <a:pt x="6171" y="9853"/>
                    <a:pt x="9771" y="13453"/>
                  </a:cubicBezTo>
                  <a:cubicBezTo>
                    <a:pt x="13371" y="17053"/>
                    <a:pt x="17486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4919546" y="3839633"/>
              <a:ext cx="444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3" y="17280"/>
                    <a:pt x="7406" y="12960"/>
                    <a:pt x="11006" y="9360"/>
                  </a:cubicBezTo>
                  <a:cubicBezTo>
                    <a:pt x="14606" y="5760"/>
                    <a:pt x="1810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4551246" y="3979758"/>
              <a:ext cx="1094646" cy="565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44" fill="norm" stroke="1" extrusionOk="0">
                  <a:moveTo>
                    <a:pt x="0" y="17569"/>
                  </a:moveTo>
                  <a:cubicBezTo>
                    <a:pt x="459" y="18854"/>
                    <a:pt x="917" y="20139"/>
                    <a:pt x="1251" y="20821"/>
                  </a:cubicBezTo>
                  <a:cubicBezTo>
                    <a:pt x="1585" y="21504"/>
                    <a:pt x="1793" y="21584"/>
                    <a:pt x="1960" y="21263"/>
                  </a:cubicBezTo>
                  <a:cubicBezTo>
                    <a:pt x="2127" y="20942"/>
                    <a:pt x="2252" y="20219"/>
                    <a:pt x="2252" y="18452"/>
                  </a:cubicBezTo>
                  <a:cubicBezTo>
                    <a:pt x="2252" y="16686"/>
                    <a:pt x="2127" y="13875"/>
                    <a:pt x="1981" y="11306"/>
                  </a:cubicBezTo>
                  <a:cubicBezTo>
                    <a:pt x="1835" y="8736"/>
                    <a:pt x="1668" y="6408"/>
                    <a:pt x="1543" y="4842"/>
                  </a:cubicBezTo>
                  <a:cubicBezTo>
                    <a:pt x="1418" y="3276"/>
                    <a:pt x="1334" y="2473"/>
                    <a:pt x="1293" y="1871"/>
                  </a:cubicBezTo>
                  <a:cubicBezTo>
                    <a:pt x="1251" y="1269"/>
                    <a:pt x="1251" y="867"/>
                    <a:pt x="1418" y="747"/>
                  </a:cubicBezTo>
                  <a:cubicBezTo>
                    <a:pt x="1585" y="626"/>
                    <a:pt x="1918" y="787"/>
                    <a:pt x="2815" y="867"/>
                  </a:cubicBezTo>
                  <a:cubicBezTo>
                    <a:pt x="3711" y="948"/>
                    <a:pt x="5171" y="948"/>
                    <a:pt x="6630" y="867"/>
                  </a:cubicBezTo>
                  <a:cubicBezTo>
                    <a:pt x="8090" y="787"/>
                    <a:pt x="9549" y="626"/>
                    <a:pt x="11134" y="506"/>
                  </a:cubicBezTo>
                  <a:cubicBezTo>
                    <a:pt x="12718" y="385"/>
                    <a:pt x="14428" y="305"/>
                    <a:pt x="16096" y="225"/>
                  </a:cubicBezTo>
                  <a:cubicBezTo>
                    <a:pt x="17764" y="145"/>
                    <a:pt x="19390" y="64"/>
                    <a:pt x="20328" y="24"/>
                  </a:cubicBezTo>
                  <a:cubicBezTo>
                    <a:pt x="21266" y="-16"/>
                    <a:pt x="21517" y="-16"/>
                    <a:pt x="21558" y="104"/>
                  </a:cubicBezTo>
                  <a:cubicBezTo>
                    <a:pt x="21600" y="225"/>
                    <a:pt x="21433" y="466"/>
                    <a:pt x="21266" y="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4686381" y="4129840"/>
              <a:ext cx="258566" cy="12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740" fill="norm" stroke="1" extrusionOk="0">
                  <a:moveTo>
                    <a:pt x="3540" y="9718"/>
                  </a:moveTo>
                  <a:cubicBezTo>
                    <a:pt x="3715" y="11460"/>
                    <a:pt x="3891" y="13202"/>
                    <a:pt x="3891" y="15292"/>
                  </a:cubicBezTo>
                  <a:cubicBezTo>
                    <a:pt x="3891" y="17383"/>
                    <a:pt x="3715" y="19821"/>
                    <a:pt x="3276" y="20518"/>
                  </a:cubicBezTo>
                  <a:cubicBezTo>
                    <a:pt x="2837" y="21215"/>
                    <a:pt x="2135" y="20170"/>
                    <a:pt x="1520" y="18776"/>
                  </a:cubicBezTo>
                  <a:cubicBezTo>
                    <a:pt x="906" y="17383"/>
                    <a:pt x="379" y="15641"/>
                    <a:pt x="115" y="13899"/>
                  </a:cubicBezTo>
                  <a:cubicBezTo>
                    <a:pt x="-148" y="12157"/>
                    <a:pt x="-148" y="10415"/>
                    <a:pt x="2223" y="7976"/>
                  </a:cubicBezTo>
                  <a:cubicBezTo>
                    <a:pt x="4593" y="5538"/>
                    <a:pt x="9335" y="2402"/>
                    <a:pt x="12935" y="1009"/>
                  </a:cubicBezTo>
                  <a:cubicBezTo>
                    <a:pt x="16535" y="-385"/>
                    <a:pt x="18993" y="-37"/>
                    <a:pt x="21452" y="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4849696" y="4207933"/>
              <a:ext cx="825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4892150" y="4233333"/>
              <a:ext cx="46447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4950"/>
                    <a:pt x="5581" y="9900"/>
                    <a:pt x="2294" y="13500"/>
                  </a:cubicBezTo>
                  <a:cubicBezTo>
                    <a:pt x="-993" y="17100"/>
                    <a:pt x="-54" y="19350"/>
                    <a:pt x="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4976696" y="4103655"/>
              <a:ext cx="101601" cy="10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fill="norm" stroke="1" extrusionOk="0">
                  <a:moveTo>
                    <a:pt x="0" y="558"/>
                  </a:moveTo>
                  <a:cubicBezTo>
                    <a:pt x="2250" y="117"/>
                    <a:pt x="4500" y="-324"/>
                    <a:pt x="6525" y="337"/>
                  </a:cubicBezTo>
                  <a:cubicBezTo>
                    <a:pt x="8550" y="998"/>
                    <a:pt x="10350" y="2762"/>
                    <a:pt x="11700" y="5186"/>
                  </a:cubicBezTo>
                  <a:cubicBezTo>
                    <a:pt x="13050" y="7611"/>
                    <a:pt x="13950" y="10696"/>
                    <a:pt x="13725" y="13121"/>
                  </a:cubicBezTo>
                  <a:cubicBezTo>
                    <a:pt x="13500" y="15545"/>
                    <a:pt x="12150" y="17309"/>
                    <a:pt x="9900" y="18631"/>
                  </a:cubicBezTo>
                  <a:cubicBezTo>
                    <a:pt x="7650" y="19954"/>
                    <a:pt x="4500" y="20835"/>
                    <a:pt x="4275" y="21056"/>
                  </a:cubicBezTo>
                  <a:cubicBezTo>
                    <a:pt x="4050" y="21276"/>
                    <a:pt x="6750" y="20835"/>
                    <a:pt x="10125" y="20394"/>
                  </a:cubicBezTo>
                  <a:cubicBezTo>
                    <a:pt x="13500" y="19954"/>
                    <a:pt x="17550" y="19513"/>
                    <a:pt x="21600" y="19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4779846" y="4366683"/>
              <a:ext cx="298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68" y="14400"/>
                    <a:pt x="11336" y="7200"/>
                    <a:pt x="14936" y="3600"/>
                  </a:cubicBezTo>
                  <a:cubicBezTo>
                    <a:pt x="18536" y="0"/>
                    <a:pt x="200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4881446" y="4442883"/>
              <a:ext cx="444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Shape"/>
            <p:cNvSpPr/>
            <p:nvPr/>
          </p:nvSpPr>
          <p:spPr>
            <a:xfrm>
              <a:off x="4968229" y="4466020"/>
              <a:ext cx="92236" cy="7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613" fill="norm" stroke="1" extrusionOk="0">
                  <a:moveTo>
                    <a:pt x="10800" y="608"/>
                  </a:moveTo>
                  <a:cubicBezTo>
                    <a:pt x="7855" y="2313"/>
                    <a:pt x="4909" y="4018"/>
                    <a:pt x="2945" y="6292"/>
                  </a:cubicBezTo>
                  <a:cubicBezTo>
                    <a:pt x="982" y="8566"/>
                    <a:pt x="0" y="11408"/>
                    <a:pt x="0" y="14250"/>
                  </a:cubicBezTo>
                  <a:cubicBezTo>
                    <a:pt x="0" y="17092"/>
                    <a:pt x="982" y="19934"/>
                    <a:pt x="4173" y="20503"/>
                  </a:cubicBezTo>
                  <a:cubicBezTo>
                    <a:pt x="7364" y="21071"/>
                    <a:pt x="12764" y="19366"/>
                    <a:pt x="16200" y="17092"/>
                  </a:cubicBezTo>
                  <a:cubicBezTo>
                    <a:pt x="19636" y="14818"/>
                    <a:pt x="21109" y="11976"/>
                    <a:pt x="21355" y="8850"/>
                  </a:cubicBezTo>
                  <a:cubicBezTo>
                    <a:pt x="21600" y="5724"/>
                    <a:pt x="20618" y="2313"/>
                    <a:pt x="18655" y="892"/>
                  </a:cubicBezTo>
                  <a:cubicBezTo>
                    <a:pt x="16691" y="-529"/>
                    <a:pt x="13745" y="39"/>
                    <a:pt x="10800" y="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5111205" y="4449233"/>
              <a:ext cx="76868" cy="106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289" fill="norm" stroke="1" extrusionOk="0">
                  <a:moveTo>
                    <a:pt x="4805" y="6353"/>
                  </a:moveTo>
                  <a:cubicBezTo>
                    <a:pt x="3100" y="8471"/>
                    <a:pt x="1394" y="10588"/>
                    <a:pt x="542" y="13129"/>
                  </a:cubicBezTo>
                  <a:cubicBezTo>
                    <a:pt x="-311" y="15671"/>
                    <a:pt x="-311" y="18635"/>
                    <a:pt x="1678" y="20118"/>
                  </a:cubicBezTo>
                  <a:cubicBezTo>
                    <a:pt x="3668" y="21600"/>
                    <a:pt x="7647" y="21600"/>
                    <a:pt x="11342" y="20541"/>
                  </a:cubicBezTo>
                  <a:cubicBezTo>
                    <a:pt x="15036" y="19482"/>
                    <a:pt x="18447" y="17365"/>
                    <a:pt x="19868" y="14188"/>
                  </a:cubicBezTo>
                  <a:cubicBezTo>
                    <a:pt x="21289" y="11012"/>
                    <a:pt x="20721" y="6776"/>
                    <a:pt x="18447" y="4235"/>
                  </a:cubicBezTo>
                  <a:cubicBezTo>
                    <a:pt x="16173" y="1694"/>
                    <a:pt x="12194" y="847"/>
                    <a:pt x="82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5211646" y="4442883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5367221" y="4207933"/>
              <a:ext cx="225426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600" fill="norm" stroke="1" extrusionOk="0">
                  <a:moveTo>
                    <a:pt x="3865" y="5554"/>
                  </a:moveTo>
                  <a:cubicBezTo>
                    <a:pt x="4855" y="8331"/>
                    <a:pt x="5846" y="11109"/>
                    <a:pt x="6342" y="13577"/>
                  </a:cubicBezTo>
                  <a:cubicBezTo>
                    <a:pt x="6837" y="16046"/>
                    <a:pt x="6837" y="18206"/>
                    <a:pt x="6342" y="19594"/>
                  </a:cubicBezTo>
                  <a:cubicBezTo>
                    <a:pt x="5846" y="20983"/>
                    <a:pt x="4855" y="21600"/>
                    <a:pt x="3766" y="21600"/>
                  </a:cubicBezTo>
                  <a:cubicBezTo>
                    <a:pt x="2676" y="21600"/>
                    <a:pt x="1487" y="20983"/>
                    <a:pt x="694" y="19131"/>
                  </a:cubicBezTo>
                  <a:cubicBezTo>
                    <a:pt x="-99" y="17280"/>
                    <a:pt x="-495" y="14194"/>
                    <a:pt x="1090" y="10954"/>
                  </a:cubicBezTo>
                  <a:cubicBezTo>
                    <a:pt x="2676" y="7714"/>
                    <a:pt x="6243" y="4320"/>
                    <a:pt x="9909" y="2469"/>
                  </a:cubicBezTo>
                  <a:cubicBezTo>
                    <a:pt x="13575" y="617"/>
                    <a:pt x="17340" y="309"/>
                    <a:pt x="211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5516446" y="4303183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280"/>
                    <a:pt x="8640" y="10560"/>
                    <a:pt x="12240" y="14160"/>
                  </a:cubicBezTo>
                  <a:cubicBezTo>
                    <a:pt x="15840" y="17760"/>
                    <a:pt x="1872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5554546" y="4360333"/>
              <a:ext cx="825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3388"/>
                    <a:pt x="9415" y="6776"/>
                    <a:pt x="5815" y="10376"/>
                  </a:cubicBezTo>
                  <a:cubicBezTo>
                    <a:pt x="2215" y="13976"/>
                    <a:pt x="1108" y="17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5637096" y="4155910"/>
              <a:ext cx="114301" cy="9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1680"/>
                  </a:moveTo>
                  <a:cubicBezTo>
                    <a:pt x="2000" y="741"/>
                    <a:pt x="4000" y="-198"/>
                    <a:pt x="6000" y="37"/>
                  </a:cubicBezTo>
                  <a:cubicBezTo>
                    <a:pt x="8000" y="272"/>
                    <a:pt x="10000" y="1680"/>
                    <a:pt x="11400" y="4732"/>
                  </a:cubicBezTo>
                  <a:cubicBezTo>
                    <a:pt x="12800" y="7785"/>
                    <a:pt x="13600" y="12480"/>
                    <a:pt x="12600" y="15532"/>
                  </a:cubicBezTo>
                  <a:cubicBezTo>
                    <a:pt x="11600" y="18585"/>
                    <a:pt x="8800" y="19993"/>
                    <a:pt x="8600" y="20698"/>
                  </a:cubicBezTo>
                  <a:cubicBezTo>
                    <a:pt x="8400" y="21402"/>
                    <a:pt x="10800" y="21402"/>
                    <a:pt x="13400" y="21402"/>
                  </a:cubicBezTo>
                  <a:cubicBezTo>
                    <a:pt x="16000" y="21402"/>
                    <a:pt x="18800" y="21402"/>
                    <a:pt x="2160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5357696" y="4468283"/>
              <a:ext cx="368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1" y="14400"/>
                    <a:pt x="9683" y="7200"/>
                    <a:pt x="13283" y="3600"/>
                  </a:cubicBezTo>
                  <a:cubicBezTo>
                    <a:pt x="16883" y="0"/>
                    <a:pt x="1924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5205296" y="4430183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5275146" y="4347633"/>
              <a:ext cx="25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657"/>
                    <a:pt x="3600" y="11314"/>
                    <a:pt x="7200" y="14914"/>
                  </a:cubicBezTo>
                  <a:cubicBezTo>
                    <a:pt x="10800" y="18514"/>
                    <a:pt x="1620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5466735" y="4550833"/>
              <a:ext cx="12469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11695" y="0"/>
                  </a:moveTo>
                  <a:cubicBezTo>
                    <a:pt x="8815" y="1440"/>
                    <a:pt x="5935" y="2880"/>
                    <a:pt x="3955" y="4200"/>
                  </a:cubicBezTo>
                  <a:cubicBezTo>
                    <a:pt x="1975" y="5520"/>
                    <a:pt x="895" y="6720"/>
                    <a:pt x="355" y="7920"/>
                  </a:cubicBezTo>
                  <a:cubicBezTo>
                    <a:pt x="-185" y="9120"/>
                    <a:pt x="-185" y="10320"/>
                    <a:pt x="895" y="10920"/>
                  </a:cubicBezTo>
                  <a:cubicBezTo>
                    <a:pt x="1975" y="11520"/>
                    <a:pt x="4135" y="11520"/>
                    <a:pt x="6295" y="11160"/>
                  </a:cubicBezTo>
                  <a:cubicBezTo>
                    <a:pt x="8455" y="10800"/>
                    <a:pt x="10615" y="10080"/>
                    <a:pt x="13135" y="9240"/>
                  </a:cubicBezTo>
                  <a:cubicBezTo>
                    <a:pt x="15655" y="8400"/>
                    <a:pt x="18535" y="7440"/>
                    <a:pt x="19975" y="7560"/>
                  </a:cubicBezTo>
                  <a:cubicBezTo>
                    <a:pt x="21415" y="7680"/>
                    <a:pt x="21415" y="8880"/>
                    <a:pt x="20875" y="10680"/>
                  </a:cubicBezTo>
                  <a:cubicBezTo>
                    <a:pt x="20335" y="12480"/>
                    <a:pt x="19255" y="14880"/>
                    <a:pt x="18895" y="16800"/>
                  </a:cubicBezTo>
                  <a:cubicBezTo>
                    <a:pt x="18535" y="18720"/>
                    <a:pt x="18895" y="20160"/>
                    <a:pt x="192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5633665" y="4588933"/>
              <a:ext cx="105948" cy="94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333" fill="norm" stroke="1" extrusionOk="0">
                  <a:moveTo>
                    <a:pt x="13134" y="0"/>
                  </a:moveTo>
                  <a:cubicBezTo>
                    <a:pt x="9396" y="2400"/>
                    <a:pt x="5657" y="4800"/>
                    <a:pt x="3373" y="7200"/>
                  </a:cubicBezTo>
                  <a:cubicBezTo>
                    <a:pt x="1088" y="9600"/>
                    <a:pt x="257" y="12000"/>
                    <a:pt x="50" y="14400"/>
                  </a:cubicBezTo>
                  <a:cubicBezTo>
                    <a:pt x="-158" y="16800"/>
                    <a:pt x="257" y="19200"/>
                    <a:pt x="1711" y="20400"/>
                  </a:cubicBezTo>
                  <a:cubicBezTo>
                    <a:pt x="3165" y="21600"/>
                    <a:pt x="5657" y="21600"/>
                    <a:pt x="8980" y="20640"/>
                  </a:cubicBezTo>
                  <a:cubicBezTo>
                    <a:pt x="12304" y="19680"/>
                    <a:pt x="16457" y="17760"/>
                    <a:pt x="18742" y="15600"/>
                  </a:cubicBezTo>
                  <a:cubicBezTo>
                    <a:pt x="21027" y="13440"/>
                    <a:pt x="21442" y="11040"/>
                    <a:pt x="19780" y="8880"/>
                  </a:cubicBezTo>
                  <a:cubicBezTo>
                    <a:pt x="18119" y="6720"/>
                    <a:pt x="14380" y="4800"/>
                    <a:pt x="10642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5740583" y="4582583"/>
              <a:ext cx="117580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600" fill="norm" stroke="1" extrusionOk="0">
                  <a:moveTo>
                    <a:pt x="11958" y="7688"/>
                  </a:moveTo>
                  <a:cubicBezTo>
                    <a:pt x="7861" y="10251"/>
                    <a:pt x="3765" y="12814"/>
                    <a:pt x="1716" y="15010"/>
                  </a:cubicBezTo>
                  <a:cubicBezTo>
                    <a:pt x="-332" y="17207"/>
                    <a:pt x="-332" y="19037"/>
                    <a:pt x="599" y="20136"/>
                  </a:cubicBezTo>
                  <a:cubicBezTo>
                    <a:pt x="1530" y="21234"/>
                    <a:pt x="3392" y="21600"/>
                    <a:pt x="6371" y="21600"/>
                  </a:cubicBezTo>
                  <a:cubicBezTo>
                    <a:pt x="9351" y="21600"/>
                    <a:pt x="13447" y="21234"/>
                    <a:pt x="16427" y="20685"/>
                  </a:cubicBezTo>
                  <a:cubicBezTo>
                    <a:pt x="19406" y="20136"/>
                    <a:pt x="21268" y="19403"/>
                    <a:pt x="20523" y="16841"/>
                  </a:cubicBezTo>
                  <a:cubicBezTo>
                    <a:pt x="19778" y="14278"/>
                    <a:pt x="16427" y="9885"/>
                    <a:pt x="13634" y="6773"/>
                  </a:cubicBezTo>
                  <a:cubicBezTo>
                    <a:pt x="10840" y="3661"/>
                    <a:pt x="8606" y="1831"/>
                    <a:pt x="63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6214946" y="3934883"/>
              <a:ext cx="12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959"/>
                    <a:pt x="21600" y="11917"/>
                    <a:pt x="21600" y="15517"/>
                  </a:cubicBezTo>
                  <a:cubicBezTo>
                    <a:pt x="21600" y="19117"/>
                    <a:pt x="1080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6504120" y="3547533"/>
              <a:ext cx="295027" cy="256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96" fill="norm" stroke="1" extrusionOk="0">
                  <a:moveTo>
                    <a:pt x="3405" y="8956"/>
                  </a:moveTo>
                  <a:cubicBezTo>
                    <a:pt x="3861" y="8254"/>
                    <a:pt x="4317" y="7551"/>
                    <a:pt x="4774" y="7815"/>
                  </a:cubicBezTo>
                  <a:cubicBezTo>
                    <a:pt x="5230" y="8078"/>
                    <a:pt x="5687" y="9307"/>
                    <a:pt x="5915" y="10976"/>
                  </a:cubicBezTo>
                  <a:cubicBezTo>
                    <a:pt x="6143" y="12644"/>
                    <a:pt x="6143" y="14751"/>
                    <a:pt x="5610" y="16595"/>
                  </a:cubicBezTo>
                  <a:cubicBezTo>
                    <a:pt x="5078" y="18439"/>
                    <a:pt x="4013" y="20020"/>
                    <a:pt x="3025" y="20810"/>
                  </a:cubicBezTo>
                  <a:cubicBezTo>
                    <a:pt x="2036" y="21600"/>
                    <a:pt x="1123" y="21600"/>
                    <a:pt x="515" y="19493"/>
                  </a:cubicBezTo>
                  <a:cubicBezTo>
                    <a:pt x="-94" y="17385"/>
                    <a:pt x="-398" y="13171"/>
                    <a:pt x="971" y="10273"/>
                  </a:cubicBezTo>
                  <a:cubicBezTo>
                    <a:pt x="2340" y="7376"/>
                    <a:pt x="5382" y="5795"/>
                    <a:pt x="8653" y="4302"/>
                  </a:cubicBezTo>
                  <a:cubicBezTo>
                    <a:pt x="11923" y="2810"/>
                    <a:pt x="15422" y="1405"/>
                    <a:pt x="17551" y="702"/>
                  </a:cubicBezTo>
                  <a:cubicBezTo>
                    <a:pt x="19681" y="0"/>
                    <a:pt x="20441" y="0"/>
                    <a:pt x="212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6697546" y="3744383"/>
              <a:ext cx="133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388"/>
                    <a:pt x="10286" y="6776"/>
                    <a:pt x="13886" y="10376"/>
                  </a:cubicBezTo>
                  <a:cubicBezTo>
                    <a:pt x="17486" y="13976"/>
                    <a:pt x="19543" y="177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6761046" y="3776133"/>
              <a:ext cx="76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360"/>
                    <a:pt x="15600" y="720"/>
                    <a:pt x="12000" y="4320"/>
                  </a:cubicBezTo>
                  <a:cubicBezTo>
                    <a:pt x="8400" y="7920"/>
                    <a:pt x="4200" y="14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6849946" y="3288129"/>
              <a:ext cx="146051" cy="164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368"/>
                  </a:moveTo>
                  <a:cubicBezTo>
                    <a:pt x="939" y="1261"/>
                    <a:pt x="1878" y="153"/>
                    <a:pt x="3130" y="14"/>
                  </a:cubicBezTo>
                  <a:cubicBezTo>
                    <a:pt x="4383" y="-124"/>
                    <a:pt x="5948" y="707"/>
                    <a:pt x="7513" y="2922"/>
                  </a:cubicBezTo>
                  <a:cubicBezTo>
                    <a:pt x="9078" y="5138"/>
                    <a:pt x="10643" y="8738"/>
                    <a:pt x="10800" y="11091"/>
                  </a:cubicBezTo>
                  <a:cubicBezTo>
                    <a:pt x="10957" y="13445"/>
                    <a:pt x="9704" y="14553"/>
                    <a:pt x="8452" y="15522"/>
                  </a:cubicBezTo>
                  <a:cubicBezTo>
                    <a:pt x="7200" y="16491"/>
                    <a:pt x="5948" y="17322"/>
                    <a:pt x="6104" y="18014"/>
                  </a:cubicBezTo>
                  <a:cubicBezTo>
                    <a:pt x="6261" y="18707"/>
                    <a:pt x="7826" y="19261"/>
                    <a:pt x="10643" y="19814"/>
                  </a:cubicBezTo>
                  <a:cubicBezTo>
                    <a:pt x="13461" y="20368"/>
                    <a:pt x="17530" y="20922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6494346" y="3960283"/>
              <a:ext cx="431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9" y="18514"/>
                    <a:pt x="4659" y="15429"/>
                    <a:pt x="7147" y="13371"/>
                  </a:cubicBezTo>
                  <a:cubicBezTo>
                    <a:pt x="9635" y="11314"/>
                    <a:pt x="12282" y="10286"/>
                    <a:pt x="14718" y="8229"/>
                  </a:cubicBezTo>
                  <a:cubicBezTo>
                    <a:pt x="17153" y="6171"/>
                    <a:pt x="19376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6665796" y="4099983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15"/>
                    <a:pt x="0" y="11631"/>
                    <a:pt x="3600" y="15231"/>
                  </a:cubicBezTo>
                  <a:cubicBezTo>
                    <a:pt x="7200" y="18831"/>
                    <a:pt x="1440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6761839" y="4110133"/>
              <a:ext cx="74131" cy="8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0971" fill="norm" stroke="1" extrusionOk="0">
                  <a:moveTo>
                    <a:pt x="14175" y="3620"/>
                  </a:moveTo>
                  <a:cubicBezTo>
                    <a:pt x="11175" y="3117"/>
                    <a:pt x="8175" y="2615"/>
                    <a:pt x="5775" y="3620"/>
                  </a:cubicBezTo>
                  <a:cubicBezTo>
                    <a:pt x="3375" y="4624"/>
                    <a:pt x="1575" y="7136"/>
                    <a:pt x="675" y="9648"/>
                  </a:cubicBezTo>
                  <a:cubicBezTo>
                    <a:pt x="-225" y="12159"/>
                    <a:pt x="-225" y="14671"/>
                    <a:pt x="675" y="16931"/>
                  </a:cubicBezTo>
                  <a:cubicBezTo>
                    <a:pt x="1575" y="19192"/>
                    <a:pt x="3375" y="21201"/>
                    <a:pt x="6975" y="20950"/>
                  </a:cubicBezTo>
                  <a:cubicBezTo>
                    <a:pt x="10575" y="20699"/>
                    <a:pt x="15975" y="18187"/>
                    <a:pt x="18675" y="15424"/>
                  </a:cubicBezTo>
                  <a:cubicBezTo>
                    <a:pt x="21375" y="12661"/>
                    <a:pt x="21375" y="9648"/>
                    <a:pt x="20475" y="7136"/>
                  </a:cubicBezTo>
                  <a:cubicBezTo>
                    <a:pt x="19575" y="4624"/>
                    <a:pt x="17775" y="2615"/>
                    <a:pt x="15375" y="1359"/>
                  </a:cubicBezTo>
                  <a:cubicBezTo>
                    <a:pt x="12975" y="103"/>
                    <a:pt x="9975" y="-399"/>
                    <a:pt x="9375" y="354"/>
                  </a:cubicBezTo>
                  <a:cubicBezTo>
                    <a:pt x="8775" y="1108"/>
                    <a:pt x="10575" y="3117"/>
                    <a:pt x="12375" y="5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6895373" y="4055533"/>
              <a:ext cx="92391" cy="149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191" fill="norm" stroke="1" extrusionOk="0">
                  <a:moveTo>
                    <a:pt x="9858" y="8100"/>
                  </a:moveTo>
                  <a:cubicBezTo>
                    <a:pt x="7458" y="8400"/>
                    <a:pt x="5058" y="8700"/>
                    <a:pt x="3378" y="9900"/>
                  </a:cubicBezTo>
                  <a:cubicBezTo>
                    <a:pt x="1698" y="11100"/>
                    <a:pt x="738" y="13200"/>
                    <a:pt x="258" y="15000"/>
                  </a:cubicBezTo>
                  <a:cubicBezTo>
                    <a:pt x="-222" y="16800"/>
                    <a:pt x="-222" y="18300"/>
                    <a:pt x="1938" y="19500"/>
                  </a:cubicBezTo>
                  <a:cubicBezTo>
                    <a:pt x="4098" y="20700"/>
                    <a:pt x="8418" y="21600"/>
                    <a:pt x="12498" y="21000"/>
                  </a:cubicBezTo>
                  <a:cubicBezTo>
                    <a:pt x="16578" y="20400"/>
                    <a:pt x="20418" y="18300"/>
                    <a:pt x="20898" y="15300"/>
                  </a:cubicBezTo>
                  <a:cubicBezTo>
                    <a:pt x="21378" y="12300"/>
                    <a:pt x="18498" y="8400"/>
                    <a:pt x="16338" y="5700"/>
                  </a:cubicBezTo>
                  <a:cubicBezTo>
                    <a:pt x="14178" y="3000"/>
                    <a:pt x="12738" y="1500"/>
                    <a:pt x="112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7110296" y="3909483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5600"/>
                    <a:pt x="6545" y="9600"/>
                    <a:pt x="10145" y="6000"/>
                  </a:cubicBezTo>
                  <a:cubicBezTo>
                    <a:pt x="13745" y="2400"/>
                    <a:pt x="1767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7239412" y="3826933"/>
              <a:ext cx="423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00"/>
                    <a:pt x="0" y="12000"/>
                    <a:pt x="0" y="15600"/>
                  </a:cubicBezTo>
                  <a:cubicBezTo>
                    <a:pt x="0" y="19200"/>
                    <a:pt x="10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7469227" y="3668183"/>
              <a:ext cx="295120" cy="162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16" fill="norm" stroke="1" extrusionOk="0">
                  <a:moveTo>
                    <a:pt x="4814" y="4985"/>
                  </a:moveTo>
                  <a:cubicBezTo>
                    <a:pt x="5580" y="4985"/>
                    <a:pt x="6346" y="4985"/>
                    <a:pt x="6806" y="6092"/>
                  </a:cubicBezTo>
                  <a:cubicBezTo>
                    <a:pt x="7265" y="7200"/>
                    <a:pt x="7419" y="9415"/>
                    <a:pt x="7112" y="11908"/>
                  </a:cubicBezTo>
                  <a:cubicBezTo>
                    <a:pt x="6806" y="14400"/>
                    <a:pt x="6040" y="17169"/>
                    <a:pt x="5274" y="18969"/>
                  </a:cubicBezTo>
                  <a:cubicBezTo>
                    <a:pt x="4508" y="20769"/>
                    <a:pt x="3742" y="21600"/>
                    <a:pt x="2823" y="21046"/>
                  </a:cubicBezTo>
                  <a:cubicBezTo>
                    <a:pt x="1904" y="20492"/>
                    <a:pt x="831" y="18554"/>
                    <a:pt x="295" y="16338"/>
                  </a:cubicBezTo>
                  <a:cubicBezTo>
                    <a:pt x="-241" y="14123"/>
                    <a:pt x="-241" y="11631"/>
                    <a:pt x="1980" y="8862"/>
                  </a:cubicBezTo>
                  <a:cubicBezTo>
                    <a:pt x="4202" y="6092"/>
                    <a:pt x="8644" y="3046"/>
                    <a:pt x="12244" y="1523"/>
                  </a:cubicBezTo>
                  <a:cubicBezTo>
                    <a:pt x="15844" y="0"/>
                    <a:pt x="18602" y="0"/>
                    <a:pt x="213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7656396" y="3801533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7726246" y="3871383"/>
              <a:ext cx="635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7827846" y="3587085"/>
              <a:ext cx="146051" cy="150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3394"/>
                  </a:moveTo>
                  <a:cubicBezTo>
                    <a:pt x="939" y="2194"/>
                    <a:pt x="1878" y="994"/>
                    <a:pt x="3600" y="394"/>
                  </a:cubicBezTo>
                  <a:cubicBezTo>
                    <a:pt x="5322" y="-206"/>
                    <a:pt x="7826" y="-206"/>
                    <a:pt x="9861" y="994"/>
                  </a:cubicBezTo>
                  <a:cubicBezTo>
                    <a:pt x="11896" y="2194"/>
                    <a:pt x="13461" y="4594"/>
                    <a:pt x="13930" y="6544"/>
                  </a:cubicBezTo>
                  <a:cubicBezTo>
                    <a:pt x="14400" y="8494"/>
                    <a:pt x="13774" y="9994"/>
                    <a:pt x="12678" y="11194"/>
                  </a:cubicBezTo>
                  <a:cubicBezTo>
                    <a:pt x="11583" y="12394"/>
                    <a:pt x="10017" y="13294"/>
                    <a:pt x="9704" y="14344"/>
                  </a:cubicBezTo>
                  <a:cubicBezTo>
                    <a:pt x="9391" y="15394"/>
                    <a:pt x="10330" y="16594"/>
                    <a:pt x="12522" y="17794"/>
                  </a:cubicBezTo>
                  <a:cubicBezTo>
                    <a:pt x="14713" y="18994"/>
                    <a:pt x="18157" y="20194"/>
                    <a:pt x="21600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7548446" y="4103655"/>
              <a:ext cx="3238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365" y="12302"/>
                    <a:pt x="10729" y="4448"/>
                    <a:pt x="14329" y="1502"/>
                  </a:cubicBezTo>
                  <a:cubicBezTo>
                    <a:pt x="17929" y="-1443"/>
                    <a:pt x="1976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7591014" y="4163483"/>
              <a:ext cx="122533" cy="10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27" fill="norm" stroke="1" extrusionOk="0">
                  <a:moveTo>
                    <a:pt x="6915" y="0"/>
                  </a:moveTo>
                  <a:cubicBezTo>
                    <a:pt x="4718" y="4320"/>
                    <a:pt x="2522" y="8640"/>
                    <a:pt x="1240" y="12096"/>
                  </a:cubicBezTo>
                  <a:cubicBezTo>
                    <a:pt x="-41" y="15552"/>
                    <a:pt x="-407" y="18144"/>
                    <a:pt x="508" y="19656"/>
                  </a:cubicBezTo>
                  <a:cubicBezTo>
                    <a:pt x="1424" y="21168"/>
                    <a:pt x="3620" y="21600"/>
                    <a:pt x="7281" y="21168"/>
                  </a:cubicBezTo>
                  <a:cubicBezTo>
                    <a:pt x="10942" y="20736"/>
                    <a:pt x="16068" y="19440"/>
                    <a:pt x="21193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7681796" y="4258733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7760192" y="4220633"/>
              <a:ext cx="110633" cy="8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7" h="20819" fill="norm" stroke="1" extrusionOk="0">
                  <a:moveTo>
                    <a:pt x="14909" y="0"/>
                  </a:moveTo>
                  <a:cubicBezTo>
                    <a:pt x="12553" y="0"/>
                    <a:pt x="10197" y="0"/>
                    <a:pt x="7644" y="1758"/>
                  </a:cubicBezTo>
                  <a:cubicBezTo>
                    <a:pt x="5091" y="3516"/>
                    <a:pt x="2342" y="7033"/>
                    <a:pt x="968" y="10298"/>
                  </a:cubicBezTo>
                  <a:cubicBezTo>
                    <a:pt x="-407" y="13563"/>
                    <a:pt x="-407" y="16577"/>
                    <a:pt x="1557" y="18586"/>
                  </a:cubicBezTo>
                  <a:cubicBezTo>
                    <a:pt x="3520" y="20595"/>
                    <a:pt x="7448" y="21600"/>
                    <a:pt x="11178" y="20093"/>
                  </a:cubicBezTo>
                  <a:cubicBezTo>
                    <a:pt x="14909" y="18586"/>
                    <a:pt x="18444" y="14567"/>
                    <a:pt x="19818" y="11302"/>
                  </a:cubicBezTo>
                  <a:cubicBezTo>
                    <a:pt x="21193" y="8037"/>
                    <a:pt x="20408" y="5526"/>
                    <a:pt x="18837" y="3767"/>
                  </a:cubicBezTo>
                  <a:cubicBezTo>
                    <a:pt x="17266" y="2009"/>
                    <a:pt x="14909" y="1005"/>
                    <a:pt x="125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7840495" y="4207933"/>
              <a:ext cx="136664" cy="120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524" fill="norm" stroke="1" extrusionOk="0">
                  <a:moveTo>
                    <a:pt x="16698" y="0"/>
                  </a:moveTo>
                  <a:cubicBezTo>
                    <a:pt x="13425" y="1895"/>
                    <a:pt x="10153" y="3789"/>
                    <a:pt x="7862" y="6063"/>
                  </a:cubicBezTo>
                  <a:cubicBezTo>
                    <a:pt x="5571" y="8337"/>
                    <a:pt x="4262" y="10989"/>
                    <a:pt x="3444" y="13453"/>
                  </a:cubicBezTo>
                  <a:cubicBezTo>
                    <a:pt x="2625" y="15916"/>
                    <a:pt x="2298" y="18189"/>
                    <a:pt x="2953" y="19516"/>
                  </a:cubicBezTo>
                  <a:cubicBezTo>
                    <a:pt x="3607" y="20842"/>
                    <a:pt x="5244" y="21221"/>
                    <a:pt x="7862" y="21411"/>
                  </a:cubicBezTo>
                  <a:cubicBezTo>
                    <a:pt x="10480" y="21600"/>
                    <a:pt x="14080" y="21600"/>
                    <a:pt x="16698" y="21032"/>
                  </a:cubicBezTo>
                  <a:cubicBezTo>
                    <a:pt x="19316" y="20463"/>
                    <a:pt x="20953" y="19326"/>
                    <a:pt x="21116" y="17053"/>
                  </a:cubicBezTo>
                  <a:cubicBezTo>
                    <a:pt x="21280" y="14779"/>
                    <a:pt x="19971" y="11368"/>
                    <a:pt x="16862" y="8905"/>
                  </a:cubicBezTo>
                  <a:cubicBezTo>
                    <a:pt x="13753" y="6442"/>
                    <a:pt x="8844" y="4926"/>
                    <a:pt x="5571" y="4168"/>
                  </a:cubicBezTo>
                  <a:cubicBezTo>
                    <a:pt x="2298" y="3411"/>
                    <a:pt x="662" y="3411"/>
                    <a:pt x="171" y="4926"/>
                  </a:cubicBezTo>
                  <a:cubicBezTo>
                    <a:pt x="-320" y="6442"/>
                    <a:pt x="335" y="9474"/>
                    <a:pt x="989" y="12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8240596" y="3934883"/>
              <a:ext cx="1206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3600"/>
                    <a:pt x="6063" y="7200"/>
                    <a:pt x="9663" y="10800"/>
                  </a:cubicBezTo>
                  <a:cubicBezTo>
                    <a:pt x="13263" y="14400"/>
                    <a:pt x="17432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8253296" y="3903133"/>
              <a:ext cx="1587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68" y="3308"/>
                    <a:pt x="13536" y="6616"/>
                    <a:pt x="9936" y="10216"/>
                  </a:cubicBezTo>
                  <a:cubicBezTo>
                    <a:pt x="6336" y="13816"/>
                    <a:pt x="3168" y="177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8996246" y="3447817"/>
              <a:ext cx="50801" cy="32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1539"/>
                  </a:moveTo>
                  <a:cubicBezTo>
                    <a:pt x="900" y="708"/>
                    <a:pt x="1800" y="-123"/>
                    <a:pt x="2700" y="15"/>
                  </a:cubicBezTo>
                  <a:cubicBezTo>
                    <a:pt x="3600" y="154"/>
                    <a:pt x="4500" y="1262"/>
                    <a:pt x="6750" y="3339"/>
                  </a:cubicBezTo>
                  <a:cubicBezTo>
                    <a:pt x="9000" y="5415"/>
                    <a:pt x="12600" y="8462"/>
                    <a:pt x="15300" y="11646"/>
                  </a:cubicBezTo>
                  <a:cubicBezTo>
                    <a:pt x="18000" y="14831"/>
                    <a:pt x="19800" y="18154"/>
                    <a:pt x="2160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8551746" y="3992033"/>
              <a:ext cx="144807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fill="norm" stroke="1" extrusionOk="0">
                  <a:moveTo>
                    <a:pt x="0" y="21600"/>
                  </a:moveTo>
                  <a:cubicBezTo>
                    <a:pt x="1198" y="18000"/>
                    <a:pt x="2396" y="14400"/>
                    <a:pt x="3579" y="12600"/>
                  </a:cubicBezTo>
                  <a:cubicBezTo>
                    <a:pt x="4761" y="10800"/>
                    <a:pt x="5928" y="10800"/>
                    <a:pt x="7158" y="9900"/>
                  </a:cubicBezTo>
                  <a:cubicBezTo>
                    <a:pt x="8388" y="9000"/>
                    <a:pt x="9681" y="7200"/>
                    <a:pt x="10847" y="6300"/>
                  </a:cubicBezTo>
                  <a:cubicBezTo>
                    <a:pt x="12014" y="5400"/>
                    <a:pt x="13055" y="5400"/>
                    <a:pt x="14206" y="6300"/>
                  </a:cubicBezTo>
                  <a:cubicBezTo>
                    <a:pt x="15356" y="7200"/>
                    <a:pt x="16618" y="9000"/>
                    <a:pt x="17785" y="10800"/>
                  </a:cubicBezTo>
                  <a:cubicBezTo>
                    <a:pt x="18951" y="12600"/>
                    <a:pt x="20023" y="14400"/>
                    <a:pt x="20670" y="14400"/>
                  </a:cubicBezTo>
                  <a:cubicBezTo>
                    <a:pt x="21316" y="14400"/>
                    <a:pt x="21537" y="12600"/>
                    <a:pt x="21568" y="9900"/>
                  </a:cubicBezTo>
                  <a:cubicBezTo>
                    <a:pt x="21600" y="7200"/>
                    <a:pt x="21442" y="3600"/>
                    <a:pt x="212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8630289" y="4207883"/>
              <a:ext cx="315158" cy="14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868" fill="norm" stroke="1" extrusionOk="0">
                  <a:moveTo>
                    <a:pt x="5025" y="3764"/>
                  </a:moveTo>
                  <a:cubicBezTo>
                    <a:pt x="4881" y="7833"/>
                    <a:pt x="4737" y="11903"/>
                    <a:pt x="4377" y="14720"/>
                  </a:cubicBezTo>
                  <a:cubicBezTo>
                    <a:pt x="4017" y="17537"/>
                    <a:pt x="3441" y="19103"/>
                    <a:pt x="2793" y="20042"/>
                  </a:cubicBezTo>
                  <a:cubicBezTo>
                    <a:pt x="2145" y="20981"/>
                    <a:pt x="1425" y="21294"/>
                    <a:pt x="849" y="20042"/>
                  </a:cubicBezTo>
                  <a:cubicBezTo>
                    <a:pt x="273" y="18790"/>
                    <a:pt x="-159" y="15972"/>
                    <a:pt x="57" y="12998"/>
                  </a:cubicBezTo>
                  <a:cubicBezTo>
                    <a:pt x="273" y="10024"/>
                    <a:pt x="1137" y="6894"/>
                    <a:pt x="3657" y="4546"/>
                  </a:cubicBezTo>
                  <a:cubicBezTo>
                    <a:pt x="6177" y="2198"/>
                    <a:pt x="10353" y="633"/>
                    <a:pt x="13593" y="164"/>
                  </a:cubicBezTo>
                  <a:cubicBezTo>
                    <a:pt x="16833" y="-306"/>
                    <a:pt x="19137" y="320"/>
                    <a:pt x="21441" y="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8780346" y="4347633"/>
              <a:ext cx="952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40" y="4950"/>
                    <a:pt x="12480" y="9900"/>
                    <a:pt x="16080" y="13500"/>
                  </a:cubicBezTo>
                  <a:cubicBezTo>
                    <a:pt x="19680" y="17100"/>
                    <a:pt x="2064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8793046" y="4373033"/>
              <a:ext cx="76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424"/>
                    <a:pt x="15600" y="847"/>
                    <a:pt x="12000" y="4447"/>
                  </a:cubicBezTo>
                  <a:cubicBezTo>
                    <a:pt x="8400" y="8047"/>
                    <a:pt x="4200" y="148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8977196" y="4131182"/>
              <a:ext cx="152401" cy="127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3279"/>
                  </a:moveTo>
                  <a:cubicBezTo>
                    <a:pt x="900" y="1863"/>
                    <a:pt x="1800" y="446"/>
                    <a:pt x="3300" y="92"/>
                  </a:cubicBezTo>
                  <a:cubicBezTo>
                    <a:pt x="4800" y="-262"/>
                    <a:pt x="6900" y="446"/>
                    <a:pt x="8400" y="1508"/>
                  </a:cubicBezTo>
                  <a:cubicBezTo>
                    <a:pt x="9900" y="2571"/>
                    <a:pt x="10800" y="3987"/>
                    <a:pt x="10650" y="6289"/>
                  </a:cubicBezTo>
                  <a:cubicBezTo>
                    <a:pt x="10500" y="8590"/>
                    <a:pt x="9300" y="11777"/>
                    <a:pt x="7950" y="13902"/>
                  </a:cubicBezTo>
                  <a:cubicBezTo>
                    <a:pt x="6600" y="16027"/>
                    <a:pt x="5100" y="17089"/>
                    <a:pt x="5100" y="17974"/>
                  </a:cubicBezTo>
                  <a:cubicBezTo>
                    <a:pt x="5100" y="18859"/>
                    <a:pt x="6600" y="19568"/>
                    <a:pt x="9600" y="20099"/>
                  </a:cubicBezTo>
                  <a:cubicBezTo>
                    <a:pt x="12600" y="20630"/>
                    <a:pt x="17100" y="20984"/>
                    <a:pt x="21600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8634296" y="4538133"/>
              <a:ext cx="3302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10800"/>
                    <a:pt x="6092" y="21600"/>
                    <a:pt x="9692" y="21600"/>
                  </a:cubicBezTo>
                  <a:cubicBezTo>
                    <a:pt x="13292" y="21600"/>
                    <a:pt x="17446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8716846" y="4633383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948"/>
                    <a:pt x="3600" y="11896"/>
                    <a:pt x="7200" y="15496"/>
                  </a:cubicBezTo>
                  <a:cubicBezTo>
                    <a:pt x="10800" y="19096"/>
                    <a:pt x="16200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8792495" y="4653375"/>
              <a:ext cx="127573" cy="99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0678" fill="norm" stroke="1" extrusionOk="0">
                  <a:moveTo>
                    <a:pt x="10542" y="2449"/>
                  </a:moveTo>
                  <a:cubicBezTo>
                    <a:pt x="8800" y="1126"/>
                    <a:pt x="7058" y="-196"/>
                    <a:pt x="5490" y="24"/>
                  </a:cubicBezTo>
                  <a:cubicBezTo>
                    <a:pt x="3923" y="245"/>
                    <a:pt x="2529" y="2008"/>
                    <a:pt x="1484" y="3992"/>
                  </a:cubicBezTo>
                  <a:cubicBezTo>
                    <a:pt x="439" y="5975"/>
                    <a:pt x="-258" y="8180"/>
                    <a:pt x="90" y="11265"/>
                  </a:cubicBezTo>
                  <a:cubicBezTo>
                    <a:pt x="439" y="14351"/>
                    <a:pt x="1832" y="18318"/>
                    <a:pt x="4619" y="19861"/>
                  </a:cubicBezTo>
                  <a:cubicBezTo>
                    <a:pt x="7407" y="21404"/>
                    <a:pt x="11587" y="20522"/>
                    <a:pt x="14374" y="19200"/>
                  </a:cubicBezTo>
                  <a:cubicBezTo>
                    <a:pt x="17161" y="17877"/>
                    <a:pt x="18555" y="16114"/>
                    <a:pt x="19600" y="13469"/>
                  </a:cubicBezTo>
                  <a:cubicBezTo>
                    <a:pt x="20645" y="10824"/>
                    <a:pt x="21342" y="7298"/>
                    <a:pt x="20819" y="5314"/>
                  </a:cubicBezTo>
                  <a:cubicBezTo>
                    <a:pt x="20297" y="3331"/>
                    <a:pt x="18555" y="2890"/>
                    <a:pt x="16813" y="2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8921592" y="4665133"/>
              <a:ext cx="118162" cy="9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01" fill="norm" stroke="1" extrusionOk="0">
                  <a:moveTo>
                    <a:pt x="8818" y="4226"/>
                  </a:moveTo>
                  <a:cubicBezTo>
                    <a:pt x="6923" y="5165"/>
                    <a:pt x="5028" y="6104"/>
                    <a:pt x="3512" y="7513"/>
                  </a:cubicBezTo>
                  <a:cubicBezTo>
                    <a:pt x="1997" y="8922"/>
                    <a:pt x="860" y="10800"/>
                    <a:pt x="291" y="12913"/>
                  </a:cubicBezTo>
                  <a:cubicBezTo>
                    <a:pt x="-277" y="15026"/>
                    <a:pt x="-277" y="17374"/>
                    <a:pt x="2755" y="19017"/>
                  </a:cubicBezTo>
                  <a:cubicBezTo>
                    <a:pt x="5786" y="20661"/>
                    <a:pt x="11849" y="21600"/>
                    <a:pt x="15639" y="21365"/>
                  </a:cubicBezTo>
                  <a:cubicBezTo>
                    <a:pt x="19428" y="21130"/>
                    <a:pt x="20944" y="19722"/>
                    <a:pt x="21134" y="16904"/>
                  </a:cubicBezTo>
                  <a:cubicBezTo>
                    <a:pt x="21323" y="14087"/>
                    <a:pt x="20186" y="9861"/>
                    <a:pt x="18860" y="6809"/>
                  </a:cubicBezTo>
                  <a:cubicBezTo>
                    <a:pt x="17534" y="3757"/>
                    <a:pt x="16018" y="1878"/>
                    <a:pt x="14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9218496" y="4582583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9548077" y="4366683"/>
              <a:ext cx="292720" cy="135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42" fill="norm" stroke="1" extrusionOk="0">
                  <a:moveTo>
                    <a:pt x="6479" y="0"/>
                  </a:moveTo>
                  <a:cubicBezTo>
                    <a:pt x="5866" y="5982"/>
                    <a:pt x="5253" y="11963"/>
                    <a:pt x="4640" y="15452"/>
                  </a:cubicBezTo>
                  <a:cubicBezTo>
                    <a:pt x="4028" y="18942"/>
                    <a:pt x="3415" y="19938"/>
                    <a:pt x="2725" y="20603"/>
                  </a:cubicBezTo>
                  <a:cubicBezTo>
                    <a:pt x="2036" y="21268"/>
                    <a:pt x="1270" y="21600"/>
                    <a:pt x="657" y="21102"/>
                  </a:cubicBezTo>
                  <a:cubicBezTo>
                    <a:pt x="45" y="20603"/>
                    <a:pt x="-415" y="19274"/>
                    <a:pt x="581" y="16117"/>
                  </a:cubicBezTo>
                  <a:cubicBezTo>
                    <a:pt x="1576" y="12960"/>
                    <a:pt x="4028" y="7975"/>
                    <a:pt x="7398" y="4985"/>
                  </a:cubicBezTo>
                  <a:cubicBezTo>
                    <a:pt x="10768" y="1994"/>
                    <a:pt x="15057" y="997"/>
                    <a:pt x="17508" y="665"/>
                  </a:cubicBezTo>
                  <a:cubicBezTo>
                    <a:pt x="19959" y="332"/>
                    <a:pt x="20572" y="665"/>
                    <a:pt x="21185" y="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9154996" y="4576233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23" y="14400"/>
                    <a:pt x="11446" y="7200"/>
                    <a:pt x="15046" y="3600"/>
                  </a:cubicBezTo>
                  <a:cubicBezTo>
                    <a:pt x="18646" y="0"/>
                    <a:pt x="2012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9236983" y="4493683"/>
              <a:ext cx="1961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575" y="0"/>
                  </a:moveTo>
                  <a:cubicBezTo>
                    <a:pt x="7055" y="2118"/>
                    <a:pt x="13535" y="4235"/>
                    <a:pt x="14615" y="6988"/>
                  </a:cubicBezTo>
                  <a:cubicBezTo>
                    <a:pt x="15695" y="9741"/>
                    <a:pt x="11375" y="13129"/>
                    <a:pt x="7055" y="15353"/>
                  </a:cubicBezTo>
                  <a:cubicBezTo>
                    <a:pt x="2735" y="17576"/>
                    <a:pt x="-1585" y="18635"/>
                    <a:pt x="575" y="19482"/>
                  </a:cubicBezTo>
                  <a:cubicBezTo>
                    <a:pt x="2735" y="20329"/>
                    <a:pt x="11375" y="2096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9720146" y="4493683"/>
              <a:ext cx="1206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9796346" y="4544483"/>
              <a:ext cx="635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43"/>
                    <a:pt x="7200" y="10286"/>
                    <a:pt x="3600" y="13886"/>
                  </a:cubicBezTo>
                  <a:cubicBezTo>
                    <a:pt x="0" y="17486"/>
                    <a:pt x="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9878896" y="4254057"/>
              <a:ext cx="133351" cy="169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0" y="4533"/>
                  </a:moveTo>
                  <a:cubicBezTo>
                    <a:pt x="343" y="3216"/>
                    <a:pt x="686" y="1899"/>
                    <a:pt x="2400" y="977"/>
                  </a:cubicBezTo>
                  <a:cubicBezTo>
                    <a:pt x="4114" y="55"/>
                    <a:pt x="7200" y="-472"/>
                    <a:pt x="9600" y="582"/>
                  </a:cubicBezTo>
                  <a:cubicBezTo>
                    <a:pt x="12000" y="1635"/>
                    <a:pt x="13714" y="4269"/>
                    <a:pt x="13714" y="6772"/>
                  </a:cubicBezTo>
                  <a:cubicBezTo>
                    <a:pt x="13714" y="9274"/>
                    <a:pt x="12000" y="11645"/>
                    <a:pt x="10114" y="13752"/>
                  </a:cubicBezTo>
                  <a:cubicBezTo>
                    <a:pt x="8229" y="15860"/>
                    <a:pt x="6171" y="17704"/>
                    <a:pt x="6171" y="18626"/>
                  </a:cubicBezTo>
                  <a:cubicBezTo>
                    <a:pt x="6171" y="19548"/>
                    <a:pt x="8229" y="19548"/>
                    <a:pt x="11143" y="19811"/>
                  </a:cubicBezTo>
                  <a:cubicBezTo>
                    <a:pt x="14057" y="20074"/>
                    <a:pt x="17829" y="20601"/>
                    <a:pt x="21600" y="21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9542346" y="4703233"/>
              <a:ext cx="374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7" y="19200"/>
                    <a:pt x="5614" y="16800"/>
                    <a:pt x="9214" y="13200"/>
                  </a:cubicBezTo>
                  <a:cubicBezTo>
                    <a:pt x="12814" y="9600"/>
                    <a:pt x="17207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9574874" y="4773083"/>
              <a:ext cx="10717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600" fill="norm" stroke="1" extrusionOk="0">
                  <a:moveTo>
                    <a:pt x="6078" y="0"/>
                  </a:moveTo>
                  <a:cubicBezTo>
                    <a:pt x="4417" y="2769"/>
                    <a:pt x="2755" y="5538"/>
                    <a:pt x="1509" y="7892"/>
                  </a:cubicBezTo>
                  <a:cubicBezTo>
                    <a:pt x="263" y="10246"/>
                    <a:pt x="-568" y="12185"/>
                    <a:pt x="470" y="13015"/>
                  </a:cubicBezTo>
                  <a:cubicBezTo>
                    <a:pt x="1509" y="13846"/>
                    <a:pt x="4417" y="13569"/>
                    <a:pt x="7117" y="13015"/>
                  </a:cubicBezTo>
                  <a:cubicBezTo>
                    <a:pt x="9817" y="12462"/>
                    <a:pt x="12309" y="11631"/>
                    <a:pt x="14594" y="11077"/>
                  </a:cubicBezTo>
                  <a:cubicBezTo>
                    <a:pt x="16878" y="10523"/>
                    <a:pt x="18955" y="10246"/>
                    <a:pt x="19994" y="12046"/>
                  </a:cubicBezTo>
                  <a:cubicBezTo>
                    <a:pt x="21032" y="13846"/>
                    <a:pt x="21032" y="17723"/>
                    <a:pt x="210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9765542" y="4792133"/>
              <a:ext cx="109998" cy="119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1389" fill="norm" stroke="1" extrusionOk="0">
                  <a:moveTo>
                    <a:pt x="18676" y="0"/>
                  </a:moveTo>
                  <a:cubicBezTo>
                    <a:pt x="14748" y="379"/>
                    <a:pt x="10821" y="758"/>
                    <a:pt x="7483" y="3411"/>
                  </a:cubicBezTo>
                  <a:cubicBezTo>
                    <a:pt x="4145" y="6063"/>
                    <a:pt x="1396" y="10989"/>
                    <a:pt x="414" y="14400"/>
                  </a:cubicBezTo>
                  <a:cubicBezTo>
                    <a:pt x="-568" y="17811"/>
                    <a:pt x="217" y="19705"/>
                    <a:pt x="2574" y="20653"/>
                  </a:cubicBezTo>
                  <a:cubicBezTo>
                    <a:pt x="4930" y="21600"/>
                    <a:pt x="8857" y="21600"/>
                    <a:pt x="11803" y="20842"/>
                  </a:cubicBezTo>
                  <a:cubicBezTo>
                    <a:pt x="14748" y="20084"/>
                    <a:pt x="16712" y="18568"/>
                    <a:pt x="18283" y="16863"/>
                  </a:cubicBezTo>
                  <a:cubicBezTo>
                    <a:pt x="19854" y="15158"/>
                    <a:pt x="21032" y="13263"/>
                    <a:pt x="20050" y="11368"/>
                  </a:cubicBezTo>
                  <a:cubicBezTo>
                    <a:pt x="19068" y="9474"/>
                    <a:pt x="15927" y="7579"/>
                    <a:pt x="12785" y="5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9903589" y="4785783"/>
              <a:ext cx="117053" cy="129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6" h="21305" fill="norm" stroke="1" extrusionOk="0">
                  <a:moveTo>
                    <a:pt x="10007" y="4181"/>
                  </a:moveTo>
                  <a:cubicBezTo>
                    <a:pt x="6346" y="6968"/>
                    <a:pt x="2685" y="9755"/>
                    <a:pt x="1037" y="12194"/>
                  </a:cubicBezTo>
                  <a:cubicBezTo>
                    <a:pt x="-610" y="14632"/>
                    <a:pt x="-244" y="16723"/>
                    <a:pt x="1770" y="18465"/>
                  </a:cubicBezTo>
                  <a:cubicBezTo>
                    <a:pt x="3783" y="20206"/>
                    <a:pt x="7444" y="21600"/>
                    <a:pt x="11105" y="21252"/>
                  </a:cubicBezTo>
                  <a:cubicBezTo>
                    <a:pt x="14766" y="20903"/>
                    <a:pt x="18427" y="18813"/>
                    <a:pt x="19709" y="16026"/>
                  </a:cubicBezTo>
                  <a:cubicBezTo>
                    <a:pt x="20990" y="13239"/>
                    <a:pt x="19892" y="9755"/>
                    <a:pt x="17329" y="6968"/>
                  </a:cubicBezTo>
                  <a:cubicBezTo>
                    <a:pt x="14766" y="4181"/>
                    <a:pt x="10739" y="2090"/>
                    <a:pt x="67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10170996" y="3452283"/>
              <a:ext cx="245285" cy="128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8862" y="0"/>
                  </a:moveTo>
                  <a:cubicBezTo>
                    <a:pt x="11077" y="1283"/>
                    <a:pt x="13292" y="2566"/>
                    <a:pt x="15231" y="3832"/>
                  </a:cubicBezTo>
                  <a:cubicBezTo>
                    <a:pt x="17169" y="5097"/>
                    <a:pt x="18831" y="6345"/>
                    <a:pt x="19938" y="7717"/>
                  </a:cubicBezTo>
                  <a:cubicBezTo>
                    <a:pt x="21046" y="9089"/>
                    <a:pt x="21600" y="10586"/>
                    <a:pt x="21323" y="11958"/>
                  </a:cubicBezTo>
                  <a:cubicBezTo>
                    <a:pt x="21046" y="13331"/>
                    <a:pt x="19938" y="14578"/>
                    <a:pt x="18185" y="15790"/>
                  </a:cubicBezTo>
                  <a:cubicBezTo>
                    <a:pt x="16431" y="17002"/>
                    <a:pt x="14031" y="18178"/>
                    <a:pt x="10892" y="19141"/>
                  </a:cubicBezTo>
                  <a:cubicBezTo>
                    <a:pt x="7754" y="20103"/>
                    <a:pt x="3877" y="208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002" name="Drawing"/>
          <p:cNvGrpSpPr/>
          <p:nvPr/>
        </p:nvGrpSpPr>
        <p:grpSpPr>
          <a:xfrm>
            <a:off x="19049" y="1526116"/>
            <a:ext cx="2429121" cy="3015266"/>
            <a:chOff x="0" y="0"/>
            <a:chExt cx="2429119" cy="3015264"/>
          </a:xfrm>
        </p:grpSpPr>
        <p:sp>
          <p:nvSpPr>
            <p:cNvPr id="947" name="Line"/>
            <p:cNvSpPr/>
            <p:nvPr/>
          </p:nvSpPr>
          <p:spPr>
            <a:xfrm>
              <a:off x="285750" y="1058333"/>
              <a:ext cx="279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45" y="4629"/>
                    <a:pt x="9491" y="9257"/>
                    <a:pt x="13009" y="12600"/>
                  </a:cubicBezTo>
                  <a:cubicBezTo>
                    <a:pt x="16527" y="15943"/>
                    <a:pt x="18818" y="18000"/>
                    <a:pt x="20045" y="19286"/>
                  </a:cubicBezTo>
                  <a:cubicBezTo>
                    <a:pt x="21273" y="20571"/>
                    <a:pt x="21436" y="21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398830" y="912283"/>
              <a:ext cx="7107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11802" y="0"/>
                  </a:moveTo>
                  <a:cubicBezTo>
                    <a:pt x="8625" y="114"/>
                    <a:pt x="5449" y="229"/>
                    <a:pt x="3225" y="571"/>
                  </a:cubicBezTo>
                  <a:cubicBezTo>
                    <a:pt x="1002" y="914"/>
                    <a:pt x="-269" y="1486"/>
                    <a:pt x="49" y="3143"/>
                  </a:cubicBezTo>
                  <a:cubicBezTo>
                    <a:pt x="366" y="4800"/>
                    <a:pt x="2272" y="7543"/>
                    <a:pt x="5131" y="10514"/>
                  </a:cubicBezTo>
                  <a:cubicBezTo>
                    <a:pt x="7990" y="13486"/>
                    <a:pt x="11802" y="16686"/>
                    <a:pt x="14660" y="18571"/>
                  </a:cubicBezTo>
                  <a:cubicBezTo>
                    <a:pt x="17519" y="20457"/>
                    <a:pt x="19425" y="21029"/>
                    <a:pt x="213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558800" y="848783"/>
              <a:ext cx="14726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6480" y="21600"/>
                  </a:moveTo>
                  <a:cubicBezTo>
                    <a:pt x="4937" y="21046"/>
                    <a:pt x="3394" y="20492"/>
                    <a:pt x="2160" y="19292"/>
                  </a:cubicBezTo>
                  <a:cubicBezTo>
                    <a:pt x="926" y="18092"/>
                    <a:pt x="0" y="16246"/>
                    <a:pt x="0" y="14400"/>
                  </a:cubicBezTo>
                  <a:cubicBezTo>
                    <a:pt x="0" y="12554"/>
                    <a:pt x="926" y="10708"/>
                    <a:pt x="2314" y="9877"/>
                  </a:cubicBezTo>
                  <a:cubicBezTo>
                    <a:pt x="3703" y="9046"/>
                    <a:pt x="5554" y="9231"/>
                    <a:pt x="8640" y="9600"/>
                  </a:cubicBezTo>
                  <a:cubicBezTo>
                    <a:pt x="11726" y="9969"/>
                    <a:pt x="16046" y="10523"/>
                    <a:pt x="18514" y="10338"/>
                  </a:cubicBezTo>
                  <a:cubicBezTo>
                    <a:pt x="20983" y="10154"/>
                    <a:pt x="21600" y="9231"/>
                    <a:pt x="21446" y="7385"/>
                  </a:cubicBezTo>
                  <a:cubicBezTo>
                    <a:pt x="21291" y="5538"/>
                    <a:pt x="20366" y="2769"/>
                    <a:pt x="194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681854" y="607483"/>
              <a:ext cx="198545" cy="282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329" fill="norm" stroke="1" extrusionOk="0">
                  <a:moveTo>
                    <a:pt x="3119" y="8640"/>
                  </a:moveTo>
                  <a:cubicBezTo>
                    <a:pt x="3119" y="9440"/>
                    <a:pt x="3119" y="10240"/>
                    <a:pt x="4694" y="11840"/>
                  </a:cubicBezTo>
                  <a:cubicBezTo>
                    <a:pt x="6269" y="13440"/>
                    <a:pt x="9419" y="15840"/>
                    <a:pt x="11556" y="17680"/>
                  </a:cubicBezTo>
                  <a:cubicBezTo>
                    <a:pt x="13694" y="19520"/>
                    <a:pt x="14819" y="20800"/>
                    <a:pt x="14819" y="21200"/>
                  </a:cubicBezTo>
                  <a:cubicBezTo>
                    <a:pt x="14819" y="21600"/>
                    <a:pt x="13694" y="21120"/>
                    <a:pt x="11219" y="19040"/>
                  </a:cubicBezTo>
                  <a:cubicBezTo>
                    <a:pt x="8744" y="16960"/>
                    <a:pt x="4919" y="13280"/>
                    <a:pt x="2669" y="10960"/>
                  </a:cubicBezTo>
                  <a:cubicBezTo>
                    <a:pt x="419" y="8640"/>
                    <a:pt x="-256" y="7680"/>
                    <a:pt x="81" y="7440"/>
                  </a:cubicBezTo>
                  <a:cubicBezTo>
                    <a:pt x="419" y="7200"/>
                    <a:pt x="1769" y="7680"/>
                    <a:pt x="4244" y="8560"/>
                  </a:cubicBezTo>
                  <a:cubicBezTo>
                    <a:pt x="6719" y="9440"/>
                    <a:pt x="10319" y="10720"/>
                    <a:pt x="12681" y="11520"/>
                  </a:cubicBezTo>
                  <a:cubicBezTo>
                    <a:pt x="15044" y="12320"/>
                    <a:pt x="16169" y="12640"/>
                    <a:pt x="17406" y="12800"/>
                  </a:cubicBezTo>
                  <a:cubicBezTo>
                    <a:pt x="18644" y="12960"/>
                    <a:pt x="19994" y="12960"/>
                    <a:pt x="20669" y="12480"/>
                  </a:cubicBezTo>
                  <a:cubicBezTo>
                    <a:pt x="21344" y="12000"/>
                    <a:pt x="21344" y="11040"/>
                    <a:pt x="19882" y="8960"/>
                  </a:cubicBezTo>
                  <a:cubicBezTo>
                    <a:pt x="18419" y="6880"/>
                    <a:pt x="15494" y="3680"/>
                    <a:pt x="13469" y="2000"/>
                  </a:cubicBezTo>
                  <a:cubicBezTo>
                    <a:pt x="11444" y="320"/>
                    <a:pt x="10319" y="160"/>
                    <a:pt x="91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889000" y="664633"/>
              <a:ext cx="68113" cy="6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0803" fill="norm" stroke="1" extrusionOk="0">
                  <a:moveTo>
                    <a:pt x="0" y="0"/>
                  </a:moveTo>
                  <a:cubicBezTo>
                    <a:pt x="0" y="3600"/>
                    <a:pt x="0" y="7200"/>
                    <a:pt x="655" y="11160"/>
                  </a:cubicBezTo>
                  <a:cubicBezTo>
                    <a:pt x="1309" y="15120"/>
                    <a:pt x="2618" y="19440"/>
                    <a:pt x="6218" y="20520"/>
                  </a:cubicBezTo>
                  <a:cubicBezTo>
                    <a:pt x="9818" y="21600"/>
                    <a:pt x="15709" y="19440"/>
                    <a:pt x="18655" y="16560"/>
                  </a:cubicBezTo>
                  <a:cubicBezTo>
                    <a:pt x="21600" y="13680"/>
                    <a:pt x="21600" y="10080"/>
                    <a:pt x="19964" y="7200"/>
                  </a:cubicBezTo>
                  <a:cubicBezTo>
                    <a:pt x="18327" y="4320"/>
                    <a:pt x="15055" y="2160"/>
                    <a:pt x="11455" y="1440"/>
                  </a:cubicBezTo>
                  <a:cubicBezTo>
                    <a:pt x="7855" y="720"/>
                    <a:pt x="3927" y="1440"/>
                    <a:pt x="0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901700" y="518583"/>
              <a:ext cx="136826" cy="15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471" fill="norm" stroke="1" extrusionOk="0">
                  <a:moveTo>
                    <a:pt x="0" y="12960"/>
                  </a:moveTo>
                  <a:cubicBezTo>
                    <a:pt x="0" y="11520"/>
                    <a:pt x="0" y="10080"/>
                    <a:pt x="982" y="9216"/>
                  </a:cubicBezTo>
                  <a:cubicBezTo>
                    <a:pt x="1964" y="8352"/>
                    <a:pt x="3927" y="8064"/>
                    <a:pt x="6545" y="8352"/>
                  </a:cubicBezTo>
                  <a:cubicBezTo>
                    <a:pt x="9164" y="8640"/>
                    <a:pt x="12436" y="9504"/>
                    <a:pt x="15218" y="11376"/>
                  </a:cubicBezTo>
                  <a:cubicBezTo>
                    <a:pt x="18000" y="13248"/>
                    <a:pt x="20291" y="16128"/>
                    <a:pt x="20945" y="18144"/>
                  </a:cubicBezTo>
                  <a:cubicBezTo>
                    <a:pt x="21600" y="20160"/>
                    <a:pt x="20618" y="21312"/>
                    <a:pt x="19473" y="21456"/>
                  </a:cubicBezTo>
                  <a:cubicBezTo>
                    <a:pt x="18327" y="21600"/>
                    <a:pt x="17018" y="20736"/>
                    <a:pt x="15382" y="17712"/>
                  </a:cubicBezTo>
                  <a:cubicBezTo>
                    <a:pt x="13745" y="14688"/>
                    <a:pt x="11782" y="9504"/>
                    <a:pt x="11127" y="6192"/>
                  </a:cubicBezTo>
                  <a:cubicBezTo>
                    <a:pt x="10473" y="2880"/>
                    <a:pt x="11127" y="1440"/>
                    <a:pt x="117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962884" y="372533"/>
              <a:ext cx="18646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2450" y="0"/>
                  </a:moveTo>
                  <a:cubicBezTo>
                    <a:pt x="1479" y="540"/>
                    <a:pt x="508" y="1080"/>
                    <a:pt x="144" y="1890"/>
                  </a:cubicBezTo>
                  <a:cubicBezTo>
                    <a:pt x="-220" y="2700"/>
                    <a:pt x="23" y="3780"/>
                    <a:pt x="1843" y="6390"/>
                  </a:cubicBezTo>
                  <a:cubicBezTo>
                    <a:pt x="3663" y="9000"/>
                    <a:pt x="7061" y="13140"/>
                    <a:pt x="10580" y="15930"/>
                  </a:cubicBezTo>
                  <a:cubicBezTo>
                    <a:pt x="14099" y="18720"/>
                    <a:pt x="17740" y="20160"/>
                    <a:pt x="213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1112951" y="321465"/>
              <a:ext cx="188799" cy="235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32" fill="norm" stroke="1" extrusionOk="0">
                  <a:moveTo>
                    <a:pt x="8447" y="21432"/>
                  </a:moveTo>
                  <a:cubicBezTo>
                    <a:pt x="7727" y="20661"/>
                    <a:pt x="7007" y="19889"/>
                    <a:pt x="6047" y="17382"/>
                  </a:cubicBezTo>
                  <a:cubicBezTo>
                    <a:pt x="5087" y="14875"/>
                    <a:pt x="3887" y="10632"/>
                    <a:pt x="2807" y="8028"/>
                  </a:cubicBezTo>
                  <a:cubicBezTo>
                    <a:pt x="1727" y="5425"/>
                    <a:pt x="767" y="4461"/>
                    <a:pt x="287" y="4461"/>
                  </a:cubicBezTo>
                  <a:cubicBezTo>
                    <a:pt x="-193" y="4461"/>
                    <a:pt x="-193" y="5425"/>
                    <a:pt x="1247" y="7353"/>
                  </a:cubicBezTo>
                  <a:cubicBezTo>
                    <a:pt x="2687" y="9282"/>
                    <a:pt x="5567" y="12175"/>
                    <a:pt x="7727" y="13814"/>
                  </a:cubicBezTo>
                  <a:cubicBezTo>
                    <a:pt x="9887" y="15453"/>
                    <a:pt x="11327" y="15839"/>
                    <a:pt x="12287" y="15550"/>
                  </a:cubicBezTo>
                  <a:cubicBezTo>
                    <a:pt x="13247" y="15261"/>
                    <a:pt x="13727" y="14296"/>
                    <a:pt x="13487" y="12078"/>
                  </a:cubicBezTo>
                  <a:cubicBezTo>
                    <a:pt x="13247" y="9861"/>
                    <a:pt x="12287" y="6389"/>
                    <a:pt x="11447" y="3978"/>
                  </a:cubicBezTo>
                  <a:cubicBezTo>
                    <a:pt x="10607" y="1568"/>
                    <a:pt x="9887" y="218"/>
                    <a:pt x="9767" y="25"/>
                  </a:cubicBezTo>
                  <a:cubicBezTo>
                    <a:pt x="9647" y="-168"/>
                    <a:pt x="10127" y="796"/>
                    <a:pt x="12167" y="2436"/>
                  </a:cubicBezTo>
                  <a:cubicBezTo>
                    <a:pt x="14207" y="4075"/>
                    <a:pt x="17807" y="6389"/>
                    <a:pt x="21407" y="8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1365249" y="385233"/>
              <a:ext cx="57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1459189" y="188383"/>
              <a:ext cx="71161" cy="189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2" h="21487" fill="norm" stroke="1" extrusionOk="0">
                  <a:moveTo>
                    <a:pt x="372" y="7200"/>
                  </a:moveTo>
                  <a:cubicBezTo>
                    <a:pt x="2772" y="10800"/>
                    <a:pt x="5172" y="14400"/>
                    <a:pt x="6972" y="17040"/>
                  </a:cubicBezTo>
                  <a:cubicBezTo>
                    <a:pt x="8772" y="19680"/>
                    <a:pt x="9972" y="21360"/>
                    <a:pt x="9072" y="21480"/>
                  </a:cubicBezTo>
                  <a:cubicBezTo>
                    <a:pt x="8172" y="21600"/>
                    <a:pt x="5172" y="20160"/>
                    <a:pt x="2772" y="17640"/>
                  </a:cubicBezTo>
                  <a:cubicBezTo>
                    <a:pt x="372" y="15120"/>
                    <a:pt x="-1428" y="11520"/>
                    <a:pt x="1572" y="8400"/>
                  </a:cubicBezTo>
                  <a:cubicBezTo>
                    <a:pt x="4572" y="5280"/>
                    <a:pt x="12372" y="2640"/>
                    <a:pt x="201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1524000" y="106777"/>
              <a:ext cx="114300" cy="94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3" fill="norm" stroke="1" extrusionOk="0">
                  <a:moveTo>
                    <a:pt x="0" y="4016"/>
                  </a:moveTo>
                  <a:cubicBezTo>
                    <a:pt x="1200" y="2138"/>
                    <a:pt x="2400" y="260"/>
                    <a:pt x="4000" y="25"/>
                  </a:cubicBezTo>
                  <a:cubicBezTo>
                    <a:pt x="5600" y="-210"/>
                    <a:pt x="7600" y="1199"/>
                    <a:pt x="8800" y="4016"/>
                  </a:cubicBezTo>
                  <a:cubicBezTo>
                    <a:pt x="10000" y="6833"/>
                    <a:pt x="10400" y="11060"/>
                    <a:pt x="10800" y="14347"/>
                  </a:cubicBezTo>
                  <a:cubicBezTo>
                    <a:pt x="11200" y="17633"/>
                    <a:pt x="11600" y="19981"/>
                    <a:pt x="12800" y="20686"/>
                  </a:cubicBezTo>
                  <a:cubicBezTo>
                    <a:pt x="14000" y="21390"/>
                    <a:pt x="16000" y="20451"/>
                    <a:pt x="17600" y="18807"/>
                  </a:cubicBezTo>
                  <a:cubicBezTo>
                    <a:pt x="19200" y="17164"/>
                    <a:pt x="20400" y="14816"/>
                    <a:pt x="21600" y="12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1625599" y="80433"/>
              <a:ext cx="8691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2945"/>
                    <a:pt x="15709" y="5891"/>
                    <a:pt x="18655" y="9491"/>
                  </a:cubicBezTo>
                  <a:cubicBezTo>
                    <a:pt x="21600" y="13091"/>
                    <a:pt x="19636" y="17345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243416" y="1947333"/>
              <a:ext cx="175684" cy="15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9889" y="9000"/>
                  </a:moveTo>
                  <a:cubicBezTo>
                    <a:pt x="8067" y="6600"/>
                    <a:pt x="6246" y="4200"/>
                    <a:pt x="4684" y="2700"/>
                  </a:cubicBezTo>
                  <a:cubicBezTo>
                    <a:pt x="3123" y="1200"/>
                    <a:pt x="1822" y="600"/>
                    <a:pt x="1041" y="1050"/>
                  </a:cubicBezTo>
                  <a:cubicBezTo>
                    <a:pt x="260" y="1500"/>
                    <a:pt x="0" y="3000"/>
                    <a:pt x="0" y="6000"/>
                  </a:cubicBezTo>
                  <a:cubicBezTo>
                    <a:pt x="0" y="9000"/>
                    <a:pt x="260" y="13500"/>
                    <a:pt x="911" y="16350"/>
                  </a:cubicBezTo>
                  <a:cubicBezTo>
                    <a:pt x="1561" y="19200"/>
                    <a:pt x="2602" y="20400"/>
                    <a:pt x="3773" y="21000"/>
                  </a:cubicBezTo>
                  <a:cubicBezTo>
                    <a:pt x="4945" y="21600"/>
                    <a:pt x="6246" y="21600"/>
                    <a:pt x="7417" y="18900"/>
                  </a:cubicBezTo>
                  <a:cubicBezTo>
                    <a:pt x="8588" y="16200"/>
                    <a:pt x="9629" y="10800"/>
                    <a:pt x="10019" y="7350"/>
                  </a:cubicBezTo>
                  <a:cubicBezTo>
                    <a:pt x="10410" y="3900"/>
                    <a:pt x="10149" y="2400"/>
                    <a:pt x="10670" y="1950"/>
                  </a:cubicBezTo>
                  <a:cubicBezTo>
                    <a:pt x="11190" y="1500"/>
                    <a:pt x="12492" y="2100"/>
                    <a:pt x="14443" y="1950"/>
                  </a:cubicBezTo>
                  <a:cubicBezTo>
                    <a:pt x="16395" y="1800"/>
                    <a:pt x="18998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304800" y="1756833"/>
              <a:ext cx="3429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3032"/>
                    <a:pt x="6400" y="6063"/>
                    <a:pt x="10000" y="9663"/>
                  </a:cubicBezTo>
                  <a:cubicBezTo>
                    <a:pt x="13600" y="13263"/>
                    <a:pt x="17600" y="17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421430" y="1604433"/>
              <a:ext cx="10562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075" y="0"/>
                  </a:moveTo>
                  <a:cubicBezTo>
                    <a:pt x="805" y="1586"/>
                    <a:pt x="-466" y="3173"/>
                    <a:pt x="169" y="5736"/>
                  </a:cubicBezTo>
                  <a:cubicBezTo>
                    <a:pt x="805" y="8298"/>
                    <a:pt x="3346" y="11837"/>
                    <a:pt x="6099" y="14522"/>
                  </a:cubicBezTo>
                  <a:cubicBezTo>
                    <a:pt x="8852" y="17207"/>
                    <a:pt x="11816" y="19037"/>
                    <a:pt x="14358" y="20075"/>
                  </a:cubicBezTo>
                  <a:cubicBezTo>
                    <a:pt x="16899" y="21112"/>
                    <a:pt x="19016" y="21356"/>
                    <a:pt x="211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584199" y="1642533"/>
              <a:ext cx="952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596900" y="1617133"/>
              <a:ext cx="1460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5700"/>
                    <a:pt x="7513" y="11400"/>
                    <a:pt x="11113" y="15000"/>
                  </a:cubicBezTo>
                  <a:cubicBezTo>
                    <a:pt x="14713" y="18600"/>
                    <a:pt x="18157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590550" y="1496483"/>
              <a:ext cx="243417" cy="23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69" fill="norm" stroke="1" extrusionOk="0">
                  <a:moveTo>
                    <a:pt x="0" y="0"/>
                  </a:moveTo>
                  <a:cubicBezTo>
                    <a:pt x="1862" y="3731"/>
                    <a:pt x="3724" y="7462"/>
                    <a:pt x="5866" y="10702"/>
                  </a:cubicBezTo>
                  <a:cubicBezTo>
                    <a:pt x="8007" y="13942"/>
                    <a:pt x="10428" y="16691"/>
                    <a:pt x="12010" y="18458"/>
                  </a:cubicBezTo>
                  <a:cubicBezTo>
                    <a:pt x="13593" y="20225"/>
                    <a:pt x="14338" y="21011"/>
                    <a:pt x="14803" y="20815"/>
                  </a:cubicBezTo>
                  <a:cubicBezTo>
                    <a:pt x="15269" y="20618"/>
                    <a:pt x="15455" y="19440"/>
                    <a:pt x="15269" y="17378"/>
                  </a:cubicBezTo>
                  <a:cubicBezTo>
                    <a:pt x="15083" y="15316"/>
                    <a:pt x="14524" y="12371"/>
                    <a:pt x="14338" y="10407"/>
                  </a:cubicBezTo>
                  <a:cubicBezTo>
                    <a:pt x="14152" y="8444"/>
                    <a:pt x="14338" y="7462"/>
                    <a:pt x="14897" y="6971"/>
                  </a:cubicBezTo>
                  <a:cubicBezTo>
                    <a:pt x="15455" y="6480"/>
                    <a:pt x="16386" y="6480"/>
                    <a:pt x="17503" y="7364"/>
                  </a:cubicBezTo>
                  <a:cubicBezTo>
                    <a:pt x="18621" y="8247"/>
                    <a:pt x="19924" y="10015"/>
                    <a:pt x="20669" y="11978"/>
                  </a:cubicBezTo>
                  <a:cubicBezTo>
                    <a:pt x="21414" y="13942"/>
                    <a:pt x="21600" y="16102"/>
                    <a:pt x="21228" y="17869"/>
                  </a:cubicBezTo>
                  <a:cubicBezTo>
                    <a:pt x="20855" y="19636"/>
                    <a:pt x="19924" y="21011"/>
                    <a:pt x="18621" y="21305"/>
                  </a:cubicBezTo>
                  <a:cubicBezTo>
                    <a:pt x="17317" y="21600"/>
                    <a:pt x="15641" y="20815"/>
                    <a:pt x="13966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881438" y="1420283"/>
              <a:ext cx="128212" cy="183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89" fill="norm" stroke="1" extrusionOk="0">
                  <a:moveTo>
                    <a:pt x="10826" y="16386"/>
                  </a:moveTo>
                  <a:cubicBezTo>
                    <a:pt x="10472" y="17628"/>
                    <a:pt x="10118" y="18869"/>
                    <a:pt x="9233" y="19862"/>
                  </a:cubicBezTo>
                  <a:cubicBezTo>
                    <a:pt x="8347" y="20855"/>
                    <a:pt x="6931" y="21600"/>
                    <a:pt x="5692" y="21476"/>
                  </a:cubicBezTo>
                  <a:cubicBezTo>
                    <a:pt x="4452" y="21352"/>
                    <a:pt x="3390" y="20359"/>
                    <a:pt x="2328" y="18372"/>
                  </a:cubicBezTo>
                  <a:cubicBezTo>
                    <a:pt x="1265" y="16386"/>
                    <a:pt x="203" y="13407"/>
                    <a:pt x="26" y="11297"/>
                  </a:cubicBezTo>
                  <a:cubicBezTo>
                    <a:pt x="-151" y="9186"/>
                    <a:pt x="557" y="7945"/>
                    <a:pt x="3213" y="7076"/>
                  </a:cubicBezTo>
                  <a:cubicBezTo>
                    <a:pt x="5869" y="6207"/>
                    <a:pt x="10472" y="5710"/>
                    <a:pt x="13659" y="5214"/>
                  </a:cubicBezTo>
                  <a:cubicBezTo>
                    <a:pt x="16846" y="4717"/>
                    <a:pt x="18616" y="4221"/>
                    <a:pt x="19679" y="3352"/>
                  </a:cubicBezTo>
                  <a:cubicBezTo>
                    <a:pt x="20741" y="2483"/>
                    <a:pt x="21095" y="1241"/>
                    <a:pt x="214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1011154" y="1102783"/>
              <a:ext cx="189928" cy="30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600" fill="norm" stroke="1" extrusionOk="0">
                  <a:moveTo>
                    <a:pt x="2622" y="10876"/>
                  </a:moveTo>
                  <a:cubicBezTo>
                    <a:pt x="4248" y="13141"/>
                    <a:pt x="5874" y="15407"/>
                    <a:pt x="7384" y="16993"/>
                  </a:cubicBezTo>
                  <a:cubicBezTo>
                    <a:pt x="8893" y="18579"/>
                    <a:pt x="10287" y="19485"/>
                    <a:pt x="11448" y="20241"/>
                  </a:cubicBezTo>
                  <a:cubicBezTo>
                    <a:pt x="12609" y="20996"/>
                    <a:pt x="13538" y="21600"/>
                    <a:pt x="13655" y="21600"/>
                  </a:cubicBezTo>
                  <a:cubicBezTo>
                    <a:pt x="13771" y="21600"/>
                    <a:pt x="13074" y="20996"/>
                    <a:pt x="10751" y="19032"/>
                  </a:cubicBezTo>
                  <a:cubicBezTo>
                    <a:pt x="8429" y="17069"/>
                    <a:pt x="4480" y="13745"/>
                    <a:pt x="2274" y="11706"/>
                  </a:cubicBezTo>
                  <a:cubicBezTo>
                    <a:pt x="68" y="9667"/>
                    <a:pt x="-397" y="8912"/>
                    <a:pt x="300" y="9063"/>
                  </a:cubicBezTo>
                  <a:cubicBezTo>
                    <a:pt x="997" y="9214"/>
                    <a:pt x="2855" y="10271"/>
                    <a:pt x="5758" y="11329"/>
                  </a:cubicBezTo>
                  <a:cubicBezTo>
                    <a:pt x="8661" y="12386"/>
                    <a:pt x="12609" y="13443"/>
                    <a:pt x="15280" y="14048"/>
                  </a:cubicBezTo>
                  <a:cubicBezTo>
                    <a:pt x="17951" y="14652"/>
                    <a:pt x="19345" y="14803"/>
                    <a:pt x="20158" y="14501"/>
                  </a:cubicBezTo>
                  <a:cubicBezTo>
                    <a:pt x="20971" y="14199"/>
                    <a:pt x="21203" y="13443"/>
                    <a:pt x="20042" y="11329"/>
                  </a:cubicBezTo>
                  <a:cubicBezTo>
                    <a:pt x="18880" y="9214"/>
                    <a:pt x="16326" y="5740"/>
                    <a:pt x="14584" y="3625"/>
                  </a:cubicBezTo>
                  <a:cubicBezTo>
                    <a:pt x="12842" y="1510"/>
                    <a:pt x="11913" y="755"/>
                    <a:pt x="109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1200149" y="1178983"/>
              <a:ext cx="63067" cy="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235" fill="norm" stroke="1" extrusionOk="0">
                  <a:moveTo>
                    <a:pt x="2090" y="13745"/>
                  </a:moveTo>
                  <a:cubicBezTo>
                    <a:pt x="4181" y="16364"/>
                    <a:pt x="6271" y="18982"/>
                    <a:pt x="9058" y="20291"/>
                  </a:cubicBezTo>
                  <a:cubicBezTo>
                    <a:pt x="11845" y="21600"/>
                    <a:pt x="15329" y="21600"/>
                    <a:pt x="17768" y="19964"/>
                  </a:cubicBezTo>
                  <a:cubicBezTo>
                    <a:pt x="20206" y="18327"/>
                    <a:pt x="21600" y="15055"/>
                    <a:pt x="20206" y="11455"/>
                  </a:cubicBezTo>
                  <a:cubicBezTo>
                    <a:pt x="18813" y="7855"/>
                    <a:pt x="14632" y="3927"/>
                    <a:pt x="10800" y="1964"/>
                  </a:cubicBezTo>
                  <a:cubicBezTo>
                    <a:pt x="6968" y="0"/>
                    <a:pt x="3484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1231900" y="1058333"/>
              <a:ext cx="119707" cy="131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19" fill="norm" stroke="1" extrusionOk="0">
                  <a:moveTo>
                    <a:pt x="0" y="12343"/>
                  </a:moveTo>
                  <a:cubicBezTo>
                    <a:pt x="4168" y="13029"/>
                    <a:pt x="8337" y="13714"/>
                    <a:pt x="11558" y="14571"/>
                  </a:cubicBezTo>
                  <a:cubicBezTo>
                    <a:pt x="14779" y="15429"/>
                    <a:pt x="17053" y="16457"/>
                    <a:pt x="18758" y="17829"/>
                  </a:cubicBezTo>
                  <a:cubicBezTo>
                    <a:pt x="20463" y="19200"/>
                    <a:pt x="21600" y="20914"/>
                    <a:pt x="21411" y="21257"/>
                  </a:cubicBezTo>
                  <a:cubicBezTo>
                    <a:pt x="21221" y="21600"/>
                    <a:pt x="19705" y="20571"/>
                    <a:pt x="17432" y="16800"/>
                  </a:cubicBezTo>
                  <a:cubicBezTo>
                    <a:pt x="15158" y="13029"/>
                    <a:pt x="12126" y="6514"/>
                    <a:pt x="90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1305822" y="918633"/>
              <a:ext cx="18007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fill="norm" stroke="1" extrusionOk="0">
                  <a:moveTo>
                    <a:pt x="1012" y="0"/>
                  </a:moveTo>
                  <a:cubicBezTo>
                    <a:pt x="267" y="2000"/>
                    <a:pt x="-478" y="4000"/>
                    <a:pt x="391" y="7100"/>
                  </a:cubicBezTo>
                  <a:cubicBezTo>
                    <a:pt x="1260" y="10200"/>
                    <a:pt x="3743" y="14400"/>
                    <a:pt x="7467" y="17000"/>
                  </a:cubicBezTo>
                  <a:cubicBezTo>
                    <a:pt x="11191" y="19600"/>
                    <a:pt x="16156" y="20600"/>
                    <a:pt x="211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1414321" y="985805"/>
              <a:ext cx="141429" cy="129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006" fill="norm" stroke="1" extrusionOk="0">
                  <a:moveTo>
                    <a:pt x="11695" y="434"/>
                  </a:moveTo>
                  <a:cubicBezTo>
                    <a:pt x="10106" y="91"/>
                    <a:pt x="8518" y="-252"/>
                    <a:pt x="6453" y="262"/>
                  </a:cubicBezTo>
                  <a:cubicBezTo>
                    <a:pt x="4389" y="777"/>
                    <a:pt x="1848" y="2148"/>
                    <a:pt x="736" y="4719"/>
                  </a:cubicBezTo>
                  <a:cubicBezTo>
                    <a:pt x="-376" y="7291"/>
                    <a:pt x="-58" y="11062"/>
                    <a:pt x="577" y="13805"/>
                  </a:cubicBezTo>
                  <a:cubicBezTo>
                    <a:pt x="1212" y="16548"/>
                    <a:pt x="2165" y="18262"/>
                    <a:pt x="3436" y="19462"/>
                  </a:cubicBezTo>
                  <a:cubicBezTo>
                    <a:pt x="4706" y="20662"/>
                    <a:pt x="6295" y="21348"/>
                    <a:pt x="7406" y="20834"/>
                  </a:cubicBezTo>
                  <a:cubicBezTo>
                    <a:pt x="8518" y="20319"/>
                    <a:pt x="9153" y="18605"/>
                    <a:pt x="9630" y="16719"/>
                  </a:cubicBezTo>
                  <a:cubicBezTo>
                    <a:pt x="10106" y="14834"/>
                    <a:pt x="10424" y="12777"/>
                    <a:pt x="10424" y="10719"/>
                  </a:cubicBezTo>
                  <a:cubicBezTo>
                    <a:pt x="10424" y="8662"/>
                    <a:pt x="10106" y="6605"/>
                    <a:pt x="10583" y="6091"/>
                  </a:cubicBezTo>
                  <a:cubicBezTo>
                    <a:pt x="11059" y="5577"/>
                    <a:pt x="12330" y="6605"/>
                    <a:pt x="14236" y="7119"/>
                  </a:cubicBezTo>
                  <a:cubicBezTo>
                    <a:pt x="16142" y="7634"/>
                    <a:pt x="18683" y="7634"/>
                    <a:pt x="21224" y="7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1528458" y="853016"/>
              <a:ext cx="186042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11138" y="21600"/>
                  </a:moveTo>
                  <a:cubicBezTo>
                    <a:pt x="8953" y="16148"/>
                    <a:pt x="6769" y="10695"/>
                    <a:pt x="5313" y="7550"/>
                  </a:cubicBezTo>
                  <a:cubicBezTo>
                    <a:pt x="3857" y="4404"/>
                    <a:pt x="3129" y="3565"/>
                    <a:pt x="2401" y="2726"/>
                  </a:cubicBezTo>
                  <a:cubicBezTo>
                    <a:pt x="1673" y="1887"/>
                    <a:pt x="944" y="1049"/>
                    <a:pt x="459" y="1153"/>
                  </a:cubicBezTo>
                  <a:cubicBezTo>
                    <a:pt x="-26" y="1258"/>
                    <a:pt x="-269" y="2307"/>
                    <a:pt x="459" y="3880"/>
                  </a:cubicBezTo>
                  <a:cubicBezTo>
                    <a:pt x="1187" y="5452"/>
                    <a:pt x="2886" y="7550"/>
                    <a:pt x="4221" y="9017"/>
                  </a:cubicBezTo>
                  <a:cubicBezTo>
                    <a:pt x="5556" y="10485"/>
                    <a:pt x="6527" y="11324"/>
                    <a:pt x="7619" y="11744"/>
                  </a:cubicBezTo>
                  <a:cubicBezTo>
                    <a:pt x="8711" y="12163"/>
                    <a:pt x="9924" y="12163"/>
                    <a:pt x="10652" y="11639"/>
                  </a:cubicBezTo>
                  <a:cubicBezTo>
                    <a:pt x="11380" y="11115"/>
                    <a:pt x="11623" y="10066"/>
                    <a:pt x="11623" y="8388"/>
                  </a:cubicBezTo>
                  <a:cubicBezTo>
                    <a:pt x="11623" y="6711"/>
                    <a:pt x="11380" y="4404"/>
                    <a:pt x="11138" y="2726"/>
                  </a:cubicBezTo>
                  <a:cubicBezTo>
                    <a:pt x="10895" y="1049"/>
                    <a:pt x="10652" y="0"/>
                    <a:pt x="10895" y="0"/>
                  </a:cubicBezTo>
                  <a:cubicBezTo>
                    <a:pt x="11138" y="0"/>
                    <a:pt x="11866" y="1049"/>
                    <a:pt x="13686" y="1992"/>
                  </a:cubicBezTo>
                  <a:cubicBezTo>
                    <a:pt x="15506" y="2936"/>
                    <a:pt x="18419" y="3775"/>
                    <a:pt x="21331" y="4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1720850" y="721783"/>
              <a:ext cx="571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1695450" y="740833"/>
              <a:ext cx="1206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6600"/>
                    <a:pt x="9853" y="13200"/>
                    <a:pt x="13453" y="16800"/>
                  </a:cubicBezTo>
                  <a:cubicBezTo>
                    <a:pt x="17053" y="20400"/>
                    <a:pt x="19326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1682750" y="582083"/>
              <a:ext cx="20860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0" y="0"/>
                  </a:moveTo>
                  <a:cubicBezTo>
                    <a:pt x="3055" y="5262"/>
                    <a:pt x="6109" y="10523"/>
                    <a:pt x="8073" y="13708"/>
                  </a:cubicBezTo>
                  <a:cubicBezTo>
                    <a:pt x="10036" y="16892"/>
                    <a:pt x="10909" y="18000"/>
                    <a:pt x="11891" y="18831"/>
                  </a:cubicBezTo>
                  <a:cubicBezTo>
                    <a:pt x="12873" y="19662"/>
                    <a:pt x="13964" y="20215"/>
                    <a:pt x="14509" y="19800"/>
                  </a:cubicBezTo>
                  <a:cubicBezTo>
                    <a:pt x="15055" y="19385"/>
                    <a:pt x="15055" y="18000"/>
                    <a:pt x="14945" y="15923"/>
                  </a:cubicBezTo>
                  <a:cubicBezTo>
                    <a:pt x="14836" y="13846"/>
                    <a:pt x="14618" y="11077"/>
                    <a:pt x="14836" y="9138"/>
                  </a:cubicBezTo>
                  <a:cubicBezTo>
                    <a:pt x="15055" y="7200"/>
                    <a:pt x="15709" y="6092"/>
                    <a:pt x="16582" y="5815"/>
                  </a:cubicBezTo>
                  <a:cubicBezTo>
                    <a:pt x="17455" y="5538"/>
                    <a:pt x="18545" y="6092"/>
                    <a:pt x="19527" y="7200"/>
                  </a:cubicBezTo>
                  <a:cubicBezTo>
                    <a:pt x="20509" y="8308"/>
                    <a:pt x="21382" y="9969"/>
                    <a:pt x="21491" y="12185"/>
                  </a:cubicBezTo>
                  <a:cubicBezTo>
                    <a:pt x="21600" y="14400"/>
                    <a:pt x="20945" y="17169"/>
                    <a:pt x="19855" y="18831"/>
                  </a:cubicBezTo>
                  <a:cubicBezTo>
                    <a:pt x="18764" y="20492"/>
                    <a:pt x="17236" y="21046"/>
                    <a:pt x="157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1905000" y="639233"/>
              <a:ext cx="381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1647555" y="1360825"/>
              <a:ext cx="162196" cy="156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0951" fill="norm" stroke="1" extrusionOk="0">
                  <a:moveTo>
                    <a:pt x="8872" y="2867"/>
                  </a:moveTo>
                  <a:cubicBezTo>
                    <a:pt x="7750" y="2015"/>
                    <a:pt x="6627" y="1162"/>
                    <a:pt x="5365" y="594"/>
                  </a:cubicBezTo>
                  <a:cubicBezTo>
                    <a:pt x="4103" y="25"/>
                    <a:pt x="2700" y="-259"/>
                    <a:pt x="1718" y="309"/>
                  </a:cubicBezTo>
                  <a:cubicBezTo>
                    <a:pt x="737" y="878"/>
                    <a:pt x="176" y="2299"/>
                    <a:pt x="35" y="5283"/>
                  </a:cubicBezTo>
                  <a:cubicBezTo>
                    <a:pt x="-105" y="8267"/>
                    <a:pt x="176" y="12815"/>
                    <a:pt x="737" y="15657"/>
                  </a:cubicBezTo>
                  <a:cubicBezTo>
                    <a:pt x="1298" y="18499"/>
                    <a:pt x="2139" y="19636"/>
                    <a:pt x="3261" y="20346"/>
                  </a:cubicBezTo>
                  <a:cubicBezTo>
                    <a:pt x="4383" y="21057"/>
                    <a:pt x="5786" y="21341"/>
                    <a:pt x="6908" y="20062"/>
                  </a:cubicBezTo>
                  <a:cubicBezTo>
                    <a:pt x="8030" y="18783"/>
                    <a:pt x="8872" y="15941"/>
                    <a:pt x="9433" y="13809"/>
                  </a:cubicBezTo>
                  <a:cubicBezTo>
                    <a:pt x="9994" y="11678"/>
                    <a:pt x="10274" y="10257"/>
                    <a:pt x="10134" y="8552"/>
                  </a:cubicBezTo>
                  <a:cubicBezTo>
                    <a:pt x="9994" y="6846"/>
                    <a:pt x="9433" y="4857"/>
                    <a:pt x="10414" y="4288"/>
                  </a:cubicBezTo>
                  <a:cubicBezTo>
                    <a:pt x="11396" y="3720"/>
                    <a:pt x="13921" y="4573"/>
                    <a:pt x="16025" y="4430"/>
                  </a:cubicBezTo>
                  <a:cubicBezTo>
                    <a:pt x="18129" y="4288"/>
                    <a:pt x="19812" y="3152"/>
                    <a:pt x="21495" y="2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625600" y="1236133"/>
              <a:ext cx="158750" cy="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776"/>
                  </a:moveTo>
                  <a:cubicBezTo>
                    <a:pt x="1728" y="6048"/>
                    <a:pt x="3456" y="4320"/>
                    <a:pt x="5472" y="5184"/>
                  </a:cubicBezTo>
                  <a:cubicBezTo>
                    <a:pt x="7488" y="6048"/>
                    <a:pt x="9792" y="9504"/>
                    <a:pt x="10944" y="13392"/>
                  </a:cubicBezTo>
                  <a:cubicBezTo>
                    <a:pt x="12096" y="17280"/>
                    <a:pt x="12096" y="21600"/>
                    <a:pt x="12384" y="21600"/>
                  </a:cubicBezTo>
                  <a:cubicBezTo>
                    <a:pt x="12672" y="21600"/>
                    <a:pt x="13248" y="17280"/>
                    <a:pt x="14832" y="12960"/>
                  </a:cubicBezTo>
                  <a:cubicBezTo>
                    <a:pt x="16416" y="8640"/>
                    <a:pt x="19008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1828800" y="1166283"/>
              <a:ext cx="107950" cy="17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10930"/>
                  </a:moveTo>
                  <a:cubicBezTo>
                    <a:pt x="3388" y="12752"/>
                    <a:pt x="6776" y="14573"/>
                    <a:pt x="8894" y="16395"/>
                  </a:cubicBezTo>
                  <a:cubicBezTo>
                    <a:pt x="11012" y="18217"/>
                    <a:pt x="11859" y="20039"/>
                    <a:pt x="11012" y="20819"/>
                  </a:cubicBezTo>
                  <a:cubicBezTo>
                    <a:pt x="10165" y="21600"/>
                    <a:pt x="7624" y="21340"/>
                    <a:pt x="5718" y="20559"/>
                  </a:cubicBezTo>
                  <a:cubicBezTo>
                    <a:pt x="3812" y="19778"/>
                    <a:pt x="2541" y="18477"/>
                    <a:pt x="3176" y="16005"/>
                  </a:cubicBezTo>
                  <a:cubicBezTo>
                    <a:pt x="3812" y="13533"/>
                    <a:pt x="6353" y="9889"/>
                    <a:pt x="9741" y="7027"/>
                  </a:cubicBezTo>
                  <a:cubicBezTo>
                    <a:pt x="13129" y="4164"/>
                    <a:pt x="17365" y="20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1841500" y="1001183"/>
              <a:ext cx="127000" cy="55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8" fill="norm" stroke="1" extrusionOk="0">
                  <a:moveTo>
                    <a:pt x="0" y="19200"/>
                  </a:moveTo>
                  <a:cubicBezTo>
                    <a:pt x="0" y="15200"/>
                    <a:pt x="0" y="11200"/>
                    <a:pt x="900" y="8800"/>
                  </a:cubicBezTo>
                  <a:cubicBezTo>
                    <a:pt x="1800" y="6400"/>
                    <a:pt x="3600" y="5600"/>
                    <a:pt x="5400" y="5600"/>
                  </a:cubicBezTo>
                  <a:cubicBezTo>
                    <a:pt x="7200" y="5600"/>
                    <a:pt x="9000" y="6400"/>
                    <a:pt x="10440" y="10000"/>
                  </a:cubicBezTo>
                  <a:cubicBezTo>
                    <a:pt x="11880" y="13600"/>
                    <a:pt x="12960" y="20000"/>
                    <a:pt x="14220" y="20800"/>
                  </a:cubicBezTo>
                  <a:cubicBezTo>
                    <a:pt x="15480" y="21600"/>
                    <a:pt x="16920" y="16800"/>
                    <a:pt x="18180" y="12400"/>
                  </a:cubicBezTo>
                  <a:cubicBezTo>
                    <a:pt x="19440" y="8000"/>
                    <a:pt x="20520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1936749" y="918633"/>
              <a:ext cx="19210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0" y="0"/>
                  </a:moveTo>
                  <a:cubicBezTo>
                    <a:pt x="4226" y="1350"/>
                    <a:pt x="8452" y="2700"/>
                    <a:pt x="12091" y="4800"/>
                  </a:cubicBezTo>
                  <a:cubicBezTo>
                    <a:pt x="15730" y="6900"/>
                    <a:pt x="18783" y="9750"/>
                    <a:pt x="20191" y="12675"/>
                  </a:cubicBezTo>
                  <a:cubicBezTo>
                    <a:pt x="21600" y="15600"/>
                    <a:pt x="21365" y="18600"/>
                    <a:pt x="211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69850" y="2810933"/>
              <a:ext cx="2921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87" y="16338"/>
                    <a:pt x="6574" y="11077"/>
                    <a:pt x="10174" y="7477"/>
                  </a:cubicBezTo>
                  <a:cubicBezTo>
                    <a:pt x="13774" y="3877"/>
                    <a:pt x="17687" y="19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178797" y="2829983"/>
              <a:ext cx="170453" cy="18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86" fill="norm" stroke="1" extrusionOk="0">
                  <a:moveTo>
                    <a:pt x="3874" y="19145"/>
                  </a:moveTo>
                  <a:cubicBezTo>
                    <a:pt x="2007" y="20373"/>
                    <a:pt x="141" y="21600"/>
                    <a:pt x="7" y="21477"/>
                  </a:cubicBezTo>
                  <a:cubicBezTo>
                    <a:pt x="-126" y="21355"/>
                    <a:pt x="1474" y="19882"/>
                    <a:pt x="5341" y="16077"/>
                  </a:cubicBezTo>
                  <a:cubicBezTo>
                    <a:pt x="9207" y="12273"/>
                    <a:pt x="15341" y="6136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238352" y="2729295"/>
              <a:ext cx="183426" cy="138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59" fill="norm" stroke="1" extrusionOk="0">
                  <a:moveTo>
                    <a:pt x="2522" y="3786"/>
                  </a:moveTo>
                  <a:cubicBezTo>
                    <a:pt x="1066" y="3459"/>
                    <a:pt x="-390" y="3132"/>
                    <a:pt x="95" y="2477"/>
                  </a:cubicBezTo>
                  <a:cubicBezTo>
                    <a:pt x="581" y="1823"/>
                    <a:pt x="3008" y="841"/>
                    <a:pt x="6406" y="350"/>
                  </a:cubicBezTo>
                  <a:cubicBezTo>
                    <a:pt x="9803" y="-141"/>
                    <a:pt x="14172" y="-141"/>
                    <a:pt x="16841" y="514"/>
                  </a:cubicBezTo>
                  <a:cubicBezTo>
                    <a:pt x="19511" y="1168"/>
                    <a:pt x="20482" y="2477"/>
                    <a:pt x="20846" y="6077"/>
                  </a:cubicBezTo>
                  <a:cubicBezTo>
                    <a:pt x="21210" y="9677"/>
                    <a:pt x="20967" y="15568"/>
                    <a:pt x="20725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529166" y="2633133"/>
              <a:ext cx="194734" cy="134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3" fill="norm" stroke="1" extrusionOk="0">
                  <a:moveTo>
                    <a:pt x="8217" y="6873"/>
                  </a:moveTo>
                  <a:cubicBezTo>
                    <a:pt x="7748" y="5236"/>
                    <a:pt x="7278" y="3600"/>
                    <a:pt x="6457" y="2291"/>
                  </a:cubicBezTo>
                  <a:cubicBezTo>
                    <a:pt x="5635" y="982"/>
                    <a:pt x="4461" y="0"/>
                    <a:pt x="3404" y="0"/>
                  </a:cubicBezTo>
                  <a:cubicBezTo>
                    <a:pt x="2348" y="0"/>
                    <a:pt x="1409" y="982"/>
                    <a:pt x="822" y="3436"/>
                  </a:cubicBezTo>
                  <a:cubicBezTo>
                    <a:pt x="235" y="5891"/>
                    <a:pt x="0" y="9818"/>
                    <a:pt x="0" y="12764"/>
                  </a:cubicBezTo>
                  <a:cubicBezTo>
                    <a:pt x="0" y="15709"/>
                    <a:pt x="235" y="17673"/>
                    <a:pt x="822" y="19145"/>
                  </a:cubicBezTo>
                  <a:cubicBezTo>
                    <a:pt x="1409" y="20618"/>
                    <a:pt x="2348" y="21600"/>
                    <a:pt x="3639" y="19964"/>
                  </a:cubicBezTo>
                  <a:cubicBezTo>
                    <a:pt x="4930" y="18327"/>
                    <a:pt x="6574" y="14073"/>
                    <a:pt x="7278" y="10473"/>
                  </a:cubicBezTo>
                  <a:cubicBezTo>
                    <a:pt x="7983" y="6873"/>
                    <a:pt x="7748" y="3927"/>
                    <a:pt x="8217" y="3109"/>
                  </a:cubicBezTo>
                  <a:cubicBezTo>
                    <a:pt x="8687" y="2291"/>
                    <a:pt x="9861" y="3600"/>
                    <a:pt x="12209" y="4091"/>
                  </a:cubicBezTo>
                  <a:cubicBezTo>
                    <a:pt x="14557" y="4582"/>
                    <a:pt x="18078" y="4255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596900" y="2480733"/>
              <a:ext cx="2540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300"/>
                    <a:pt x="9000" y="6600"/>
                    <a:pt x="12600" y="10200"/>
                  </a:cubicBezTo>
                  <a:cubicBezTo>
                    <a:pt x="16200" y="13800"/>
                    <a:pt x="18900" y="17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757348" y="2353733"/>
              <a:ext cx="5545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600" fill="norm" stroke="1" extrusionOk="0">
                  <a:moveTo>
                    <a:pt x="8958" y="0"/>
                  </a:moveTo>
                  <a:cubicBezTo>
                    <a:pt x="4958" y="2204"/>
                    <a:pt x="958" y="4408"/>
                    <a:pt x="158" y="7494"/>
                  </a:cubicBezTo>
                  <a:cubicBezTo>
                    <a:pt x="-642" y="10580"/>
                    <a:pt x="1758" y="14547"/>
                    <a:pt x="3758" y="17045"/>
                  </a:cubicBezTo>
                  <a:cubicBezTo>
                    <a:pt x="5758" y="19543"/>
                    <a:pt x="7358" y="20571"/>
                    <a:pt x="10158" y="21086"/>
                  </a:cubicBezTo>
                  <a:cubicBezTo>
                    <a:pt x="12958" y="21600"/>
                    <a:pt x="16958" y="21600"/>
                    <a:pt x="209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877026" y="2366433"/>
              <a:ext cx="13897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3815" y="21600"/>
                  </a:moveTo>
                  <a:cubicBezTo>
                    <a:pt x="2506" y="20700"/>
                    <a:pt x="1197" y="19800"/>
                    <a:pt x="543" y="18450"/>
                  </a:cubicBezTo>
                  <a:cubicBezTo>
                    <a:pt x="-112" y="17100"/>
                    <a:pt x="-112" y="15300"/>
                    <a:pt x="215" y="13650"/>
                  </a:cubicBezTo>
                  <a:cubicBezTo>
                    <a:pt x="543" y="12000"/>
                    <a:pt x="1197" y="10500"/>
                    <a:pt x="3161" y="9900"/>
                  </a:cubicBezTo>
                  <a:cubicBezTo>
                    <a:pt x="5124" y="9300"/>
                    <a:pt x="8397" y="9600"/>
                    <a:pt x="11506" y="9300"/>
                  </a:cubicBezTo>
                  <a:cubicBezTo>
                    <a:pt x="14615" y="9000"/>
                    <a:pt x="17561" y="8100"/>
                    <a:pt x="19197" y="6450"/>
                  </a:cubicBezTo>
                  <a:cubicBezTo>
                    <a:pt x="20833" y="4800"/>
                    <a:pt x="21161" y="2400"/>
                    <a:pt x="214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041400" y="2137574"/>
              <a:ext cx="165096" cy="288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11" fill="norm" stroke="1" extrusionOk="0">
                  <a:moveTo>
                    <a:pt x="0" y="7945"/>
                  </a:moveTo>
                  <a:cubicBezTo>
                    <a:pt x="1094" y="9499"/>
                    <a:pt x="2187" y="11052"/>
                    <a:pt x="3554" y="12684"/>
                  </a:cubicBezTo>
                  <a:cubicBezTo>
                    <a:pt x="4922" y="14316"/>
                    <a:pt x="6562" y="16025"/>
                    <a:pt x="7929" y="17657"/>
                  </a:cubicBezTo>
                  <a:cubicBezTo>
                    <a:pt x="9296" y="19288"/>
                    <a:pt x="10390" y="20842"/>
                    <a:pt x="10527" y="21153"/>
                  </a:cubicBezTo>
                  <a:cubicBezTo>
                    <a:pt x="10663" y="21464"/>
                    <a:pt x="9843" y="20532"/>
                    <a:pt x="8203" y="18356"/>
                  </a:cubicBezTo>
                  <a:cubicBezTo>
                    <a:pt x="6562" y="16181"/>
                    <a:pt x="4101" y="12762"/>
                    <a:pt x="2734" y="10509"/>
                  </a:cubicBezTo>
                  <a:cubicBezTo>
                    <a:pt x="1367" y="8255"/>
                    <a:pt x="1094" y="7168"/>
                    <a:pt x="1641" y="6701"/>
                  </a:cubicBezTo>
                  <a:cubicBezTo>
                    <a:pt x="2187" y="6235"/>
                    <a:pt x="3554" y="6391"/>
                    <a:pt x="6015" y="7556"/>
                  </a:cubicBezTo>
                  <a:cubicBezTo>
                    <a:pt x="8476" y="8722"/>
                    <a:pt x="12030" y="10897"/>
                    <a:pt x="14628" y="12451"/>
                  </a:cubicBezTo>
                  <a:cubicBezTo>
                    <a:pt x="17225" y="14005"/>
                    <a:pt x="18866" y="14937"/>
                    <a:pt x="19959" y="15015"/>
                  </a:cubicBezTo>
                  <a:cubicBezTo>
                    <a:pt x="21053" y="15093"/>
                    <a:pt x="21600" y="14316"/>
                    <a:pt x="21190" y="11907"/>
                  </a:cubicBezTo>
                  <a:cubicBezTo>
                    <a:pt x="20780" y="9499"/>
                    <a:pt x="19413" y="5458"/>
                    <a:pt x="18319" y="3050"/>
                  </a:cubicBezTo>
                  <a:cubicBezTo>
                    <a:pt x="17225" y="641"/>
                    <a:pt x="16405" y="-136"/>
                    <a:pt x="15995" y="19"/>
                  </a:cubicBezTo>
                  <a:cubicBezTo>
                    <a:pt x="15585" y="175"/>
                    <a:pt x="15585" y="1263"/>
                    <a:pt x="15585" y="2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1250949" y="2186325"/>
              <a:ext cx="67735" cy="96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3" fill="norm" stroke="1" extrusionOk="0">
                  <a:moveTo>
                    <a:pt x="10125" y="10152"/>
                  </a:moveTo>
                  <a:cubicBezTo>
                    <a:pt x="8100" y="11991"/>
                    <a:pt x="6075" y="13829"/>
                    <a:pt x="6075" y="15667"/>
                  </a:cubicBezTo>
                  <a:cubicBezTo>
                    <a:pt x="6075" y="17505"/>
                    <a:pt x="8100" y="19344"/>
                    <a:pt x="10800" y="20263"/>
                  </a:cubicBezTo>
                  <a:cubicBezTo>
                    <a:pt x="13500" y="21182"/>
                    <a:pt x="16875" y="21182"/>
                    <a:pt x="18900" y="19803"/>
                  </a:cubicBezTo>
                  <a:cubicBezTo>
                    <a:pt x="20925" y="18425"/>
                    <a:pt x="21600" y="15667"/>
                    <a:pt x="21600" y="12910"/>
                  </a:cubicBezTo>
                  <a:cubicBezTo>
                    <a:pt x="21600" y="10152"/>
                    <a:pt x="20925" y="7395"/>
                    <a:pt x="19237" y="5327"/>
                  </a:cubicBezTo>
                  <a:cubicBezTo>
                    <a:pt x="17550" y="3259"/>
                    <a:pt x="14850" y="1880"/>
                    <a:pt x="11812" y="961"/>
                  </a:cubicBezTo>
                  <a:cubicBezTo>
                    <a:pt x="8775" y="42"/>
                    <a:pt x="5400" y="-418"/>
                    <a:pt x="3375" y="501"/>
                  </a:cubicBezTo>
                  <a:cubicBezTo>
                    <a:pt x="1350" y="1420"/>
                    <a:pt x="675" y="3718"/>
                    <a:pt x="0" y="6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314450" y="2055283"/>
              <a:ext cx="100148" cy="206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03" fill="norm" stroke="1" extrusionOk="0">
                  <a:moveTo>
                    <a:pt x="0" y="11127"/>
                  </a:moveTo>
                  <a:cubicBezTo>
                    <a:pt x="1350" y="10255"/>
                    <a:pt x="2700" y="9382"/>
                    <a:pt x="4500" y="9164"/>
                  </a:cubicBezTo>
                  <a:cubicBezTo>
                    <a:pt x="6300" y="8945"/>
                    <a:pt x="8550" y="9382"/>
                    <a:pt x="11475" y="10800"/>
                  </a:cubicBezTo>
                  <a:cubicBezTo>
                    <a:pt x="14400" y="12218"/>
                    <a:pt x="18000" y="14618"/>
                    <a:pt x="19800" y="16364"/>
                  </a:cubicBezTo>
                  <a:cubicBezTo>
                    <a:pt x="21600" y="18109"/>
                    <a:pt x="21600" y="19200"/>
                    <a:pt x="20700" y="20073"/>
                  </a:cubicBezTo>
                  <a:cubicBezTo>
                    <a:pt x="19800" y="20945"/>
                    <a:pt x="18000" y="21600"/>
                    <a:pt x="16425" y="21164"/>
                  </a:cubicBezTo>
                  <a:cubicBezTo>
                    <a:pt x="14850" y="20727"/>
                    <a:pt x="13500" y="19200"/>
                    <a:pt x="12600" y="16473"/>
                  </a:cubicBezTo>
                  <a:cubicBezTo>
                    <a:pt x="11700" y="13745"/>
                    <a:pt x="11250" y="9818"/>
                    <a:pt x="12375" y="6873"/>
                  </a:cubicBezTo>
                  <a:cubicBezTo>
                    <a:pt x="13500" y="3927"/>
                    <a:pt x="16200" y="1964"/>
                    <a:pt x="189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1450734" y="1876353"/>
              <a:ext cx="168516" cy="292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58" fill="norm" stroke="1" extrusionOk="0">
                  <a:moveTo>
                    <a:pt x="4486" y="1948"/>
                  </a:moveTo>
                  <a:cubicBezTo>
                    <a:pt x="3406" y="1016"/>
                    <a:pt x="2326" y="83"/>
                    <a:pt x="1516" y="6"/>
                  </a:cubicBezTo>
                  <a:cubicBezTo>
                    <a:pt x="706" y="-72"/>
                    <a:pt x="166" y="705"/>
                    <a:pt x="31" y="3114"/>
                  </a:cubicBezTo>
                  <a:cubicBezTo>
                    <a:pt x="-104" y="5522"/>
                    <a:pt x="166" y="9563"/>
                    <a:pt x="1651" y="12748"/>
                  </a:cubicBezTo>
                  <a:cubicBezTo>
                    <a:pt x="3136" y="15934"/>
                    <a:pt x="5836" y="18265"/>
                    <a:pt x="8806" y="19663"/>
                  </a:cubicBezTo>
                  <a:cubicBezTo>
                    <a:pt x="11776" y="21062"/>
                    <a:pt x="15016" y="21528"/>
                    <a:pt x="17176" y="21450"/>
                  </a:cubicBezTo>
                  <a:cubicBezTo>
                    <a:pt x="19336" y="21373"/>
                    <a:pt x="20416" y="20751"/>
                    <a:pt x="21496" y="20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1562741" y="1980026"/>
              <a:ext cx="120009" cy="8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24" fill="norm" stroke="1" extrusionOk="0">
                  <a:moveTo>
                    <a:pt x="11253" y="10828"/>
                  </a:moveTo>
                  <a:cubicBezTo>
                    <a:pt x="10117" y="8194"/>
                    <a:pt x="8980" y="5560"/>
                    <a:pt x="7653" y="3453"/>
                  </a:cubicBezTo>
                  <a:cubicBezTo>
                    <a:pt x="6327" y="1345"/>
                    <a:pt x="4811" y="-235"/>
                    <a:pt x="3485" y="28"/>
                  </a:cubicBezTo>
                  <a:cubicBezTo>
                    <a:pt x="2159" y="292"/>
                    <a:pt x="1022" y="2399"/>
                    <a:pt x="453" y="5297"/>
                  </a:cubicBezTo>
                  <a:cubicBezTo>
                    <a:pt x="-115" y="8194"/>
                    <a:pt x="-115" y="11882"/>
                    <a:pt x="264" y="15043"/>
                  </a:cubicBezTo>
                  <a:cubicBezTo>
                    <a:pt x="643" y="18204"/>
                    <a:pt x="1401" y="20838"/>
                    <a:pt x="2538" y="21102"/>
                  </a:cubicBezTo>
                  <a:cubicBezTo>
                    <a:pt x="3674" y="21365"/>
                    <a:pt x="5190" y="19258"/>
                    <a:pt x="5948" y="16624"/>
                  </a:cubicBezTo>
                  <a:cubicBezTo>
                    <a:pt x="6706" y="13989"/>
                    <a:pt x="6706" y="10828"/>
                    <a:pt x="6896" y="7404"/>
                  </a:cubicBezTo>
                  <a:cubicBezTo>
                    <a:pt x="7085" y="3980"/>
                    <a:pt x="7464" y="292"/>
                    <a:pt x="7843" y="28"/>
                  </a:cubicBezTo>
                  <a:cubicBezTo>
                    <a:pt x="8222" y="-235"/>
                    <a:pt x="8601" y="2926"/>
                    <a:pt x="9738" y="5560"/>
                  </a:cubicBezTo>
                  <a:cubicBezTo>
                    <a:pt x="10874" y="8194"/>
                    <a:pt x="12769" y="10302"/>
                    <a:pt x="14853" y="11092"/>
                  </a:cubicBezTo>
                  <a:cubicBezTo>
                    <a:pt x="16938" y="11882"/>
                    <a:pt x="19211" y="11355"/>
                    <a:pt x="21485" y="10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1670691" y="1843616"/>
              <a:ext cx="164459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4901" y="21600"/>
                  </a:moveTo>
                  <a:cubicBezTo>
                    <a:pt x="4070" y="15191"/>
                    <a:pt x="3239" y="8782"/>
                    <a:pt x="2408" y="4985"/>
                  </a:cubicBezTo>
                  <a:cubicBezTo>
                    <a:pt x="1578" y="1187"/>
                    <a:pt x="747" y="0"/>
                    <a:pt x="331" y="119"/>
                  </a:cubicBezTo>
                  <a:cubicBezTo>
                    <a:pt x="-84" y="237"/>
                    <a:pt x="-84" y="1662"/>
                    <a:pt x="193" y="3679"/>
                  </a:cubicBezTo>
                  <a:cubicBezTo>
                    <a:pt x="470" y="5697"/>
                    <a:pt x="1024" y="8308"/>
                    <a:pt x="1854" y="10207"/>
                  </a:cubicBezTo>
                  <a:cubicBezTo>
                    <a:pt x="2685" y="12105"/>
                    <a:pt x="3793" y="13292"/>
                    <a:pt x="5039" y="14004"/>
                  </a:cubicBezTo>
                  <a:cubicBezTo>
                    <a:pt x="6285" y="14716"/>
                    <a:pt x="7670" y="14954"/>
                    <a:pt x="8639" y="13648"/>
                  </a:cubicBezTo>
                  <a:cubicBezTo>
                    <a:pt x="9608" y="12343"/>
                    <a:pt x="10162" y="9495"/>
                    <a:pt x="10301" y="7358"/>
                  </a:cubicBezTo>
                  <a:cubicBezTo>
                    <a:pt x="10439" y="5222"/>
                    <a:pt x="10162" y="3798"/>
                    <a:pt x="10024" y="2492"/>
                  </a:cubicBezTo>
                  <a:cubicBezTo>
                    <a:pt x="9885" y="1187"/>
                    <a:pt x="9885" y="0"/>
                    <a:pt x="10301" y="0"/>
                  </a:cubicBezTo>
                  <a:cubicBezTo>
                    <a:pt x="10716" y="0"/>
                    <a:pt x="11547" y="1187"/>
                    <a:pt x="13485" y="2492"/>
                  </a:cubicBezTo>
                  <a:cubicBezTo>
                    <a:pt x="15424" y="3798"/>
                    <a:pt x="18470" y="5222"/>
                    <a:pt x="21516" y="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1854200" y="1858433"/>
              <a:ext cx="3401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0" y="0"/>
                  </a:moveTo>
                  <a:cubicBezTo>
                    <a:pt x="7624" y="5082"/>
                    <a:pt x="15247" y="10165"/>
                    <a:pt x="18424" y="13765"/>
                  </a:cubicBezTo>
                  <a:cubicBezTo>
                    <a:pt x="21600" y="17365"/>
                    <a:pt x="20329" y="19482"/>
                    <a:pt x="19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867405" y="1706976"/>
              <a:ext cx="120145" cy="106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992" fill="norm" stroke="1" extrusionOk="0">
                  <a:moveTo>
                    <a:pt x="9005" y="3553"/>
                  </a:moveTo>
                  <a:cubicBezTo>
                    <a:pt x="7868" y="1892"/>
                    <a:pt x="6731" y="230"/>
                    <a:pt x="5405" y="23"/>
                  </a:cubicBezTo>
                  <a:cubicBezTo>
                    <a:pt x="4078" y="-185"/>
                    <a:pt x="2563" y="1061"/>
                    <a:pt x="1615" y="2723"/>
                  </a:cubicBezTo>
                  <a:cubicBezTo>
                    <a:pt x="668" y="4384"/>
                    <a:pt x="289" y="6461"/>
                    <a:pt x="99" y="9369"/>
                  </a:cubicBezTo>
                  <a:cubicBezTo>
                    <a:pt x="-90" y="12277"/>
                    <a:pt x="-90" y="16015"/>
                    <a:pt x="857" y="18300"/>
                  </a:cubicBezTo>
                  <a:cubicBezTo>
                    <a:pt x="1805" y="20584"/>
                    <a:pt x="3699" y="21415"/>
                    <a:pt x="5215" y="20792"/>
                  </a:cubicBezTo>
                  <a:cubicBezTo>
                    <a:pt x="6731" y="20169"/>
                    <a:pt x="7868" y="18092"/>
                    <a:pt x="8626" y="15184"/>
                  </a:cubicBezTo>
                  <a:cubicBezTo>
                    <a:pt x="9384" y="12277"/>
                    <a:pt x="9763" y="8538"/>
                    <a:pt x="11089" y="7707"/>
                  </a:cubicBezTo>
                  <a:cubicBezTo>
                    <a:pt x="12415" y="6877"/>
                    <a:pt x="14689" y="8953"/>
                    <a:pt x="16584" y="9369"/>
                  </a:cubicBezTo>
                  <a:cubicBezTo>
                    <a:pt x="18478" y="9784"/>
                    <a:pt x="19994" y="8538"/>
                    <a:pt x="21510" y="7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866900" y="1579033"/>
              <a:ext cx="114300" cy="7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3703"/>
                  </a:moveTo>
                  <a:cubicBezTo>
                    <a:pt x="2000" y="4320"/>
                    <a:pt x="4000" y="4937"/>
                    <a:pt x="5000" y="6789"/>
                  </a:cubicBezTo>
                  <a:cubicBezTo>
                    <a:pt x="6000" y="8640"/>
                    <a:pt x="6000" y="11726"/>
                    <a:pt x="6000" y="14811"/>
                  </a:cubicBezTo>
                  <a:cubicBezTo>
                    <a:pt x="6000" y="17897"/>
                    <a:pt x="6000" y="20983"/>
                    <a:pt x="6600" y="21291"/>
                  </a:cubicBezTo>
                  <a:cubicBezTo>
                    <a:pt x="7200" y="21600"/>
                    <a:pt x="8400" y="19131"/>
                    <a:pt x="11000" y="15120"/>
                  </a:cubicBezTo>
                  <a:cubicBezTo>
                    <a:pt x="13600" y="11109"/>
                    <a:pt x="17600" y="5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2006600" y="1572683"/>
              <a:ext cx="88900" cy="13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0" y="5982"/>
                  </a:moveTo>
                  <a:cubicBezTo>
                    <a:pt x="3086" y="8640"/>
                    <a:pt x="6171" y="11298"/>
                    <a:pt x="7971" y="13957"/>
                  </a:cubicBezTo>
                  <a:cubicBezTo>
                    <a:pt x="9771" y="16615"/>
                    <a:pt x="10286" y="19274"/>
                    <a:pt x="9257" y="20437"/>
                  </a:cubicBezTo>
                  <a:cubicBezTo>
                    <a:pt x="8229" y="21600"/>
                    <a:pt x="5657" y="21268"/>
                    <a:pt x="3600" y="20271"/>
                  </a:cubicBezTo>
                  <a:cubicBezTo>
                    <a:pt x="1543" y="19274"/>
                    <a:pt x="0" y="17612"/>
                    <a:pt x="257" y="15286"/>
                  </a:cubicBezTo>
                  <a:cubicBezTo>
                    <a:pt x="514" y="12960"/>
                    <a:pt x="2571" y="9969"/>
                    <a:pt x="6429" y="7311"/>
                  </a:cubicBezTo>
                  <a:cubicBezTo>
                    <a:pt x="10286" y="4652"/>
                    <a:pt x="15943" y="23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2001951" y="1433709"/>
              <a:ext cx="118949" cy="58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0465" fill="norm" stroke="1" extrusionOk="0">
                  <a:moveTo>
                    <a:pt x="1969" y="13151"/>
                  </a:moveTo>
                  <a:cubicBezTo>
                    <a:pt x="832" y="10172"/>
                    <a:pt x="-305" y="7192"/>
                    <a:pt x="74" y="4958"/>
                  </a:cubicBezTo>
                  <a:cubicBezTo>
                    <a:pt x="453" y="2723"/>
                    <a:pt x="2348" y="1234"/>
                    <a:pt x="4242" y="489"/>
                  </a:cubicBezTo>
                  <a:cubicBezTo>
                    <a:pt x="6137" y="-256"/>
                    <a:pt x="8032" y="-256"/>
                    <a:pt x="9548" y="1234"/>
                  </a:cubicBezTo>
                  <a:cubicBezTo>
                    <a:pt x="11063" y="2723"/>
                    <a:pt x="12200" y="5703"/>
                    <a:pt x="12579" y="9799"/>
                  </a:cubicBezTo>
                  <a:cubicBezTo>
                    <a:pt x="12958" y="13896"/>
                    <a:pt x="12579" y="19110"/>
                    <a:pt x="13148" y="20227"/>
                  </a:cubicBezTo>
                  <a:cubicBezTo>
                    <a:pt x="13716" y="21344"/>
                    <a:pt x="15232" y="18365"/>
                    <a:pt x="16748" y="14641"/>
                  </a:cubicBezTo>
                  <a:cubicBezTo>
                    <a:pt x="18263" y="10916"/>
                    <a:pt x="19779" y="6447"/>
                    <a:pt x="21295" y="1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2070100" y="1350433"/>
              <a:ext cx="156296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600" fill="norm" stroke="1" extrusionOk="0">
                  <a:moveTo>
                    <a:pt x="0" y="0"/>
                  </a:moveTo>
                  <a:cubicBezTo>
                    <a:pt x="6253" y="1862"/>
                    <a:pt x="12505" y="3724"/>
                    <a:pt x="16342" y="6021"/>
                  </a:cubicBezTo>
                  <a:cubicBezTo>
                    <a:pt x="20179" y="8317"/>
                    <a:pt x="21600" y="11048"/>
                    <a:pt x="20747" y="13717"/>
                  </a:cubicBezTo>
                  <a:cubicBezTo>
                    <a:pt x="19895" y="16386"/>
                    <a:pt x="16768" y="18993"/>
                    <a:pt x="136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6350" y="541140"/>
              <a:ext cx="723900" cy="580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21600" y="576"/>
                  </a:moveTo>
                  <a:cubicBezTo>
                    <a:pt x="20968" y="341"/>
                    <a:pt x="20337" y="105"/>
                    <a:pt x="19232" y="27"/>
                  </a:cubicBezTo>
                  <a:cubicBezTo>
                    <a:pt x="18126" y="-52"/>
                    <a:pt x="16547" y="27"/>
                    <a:pt x="15032" y="459"/>
                  </a:cubicBezTo>
                  <a:cubicBezTo>
                    <a:pt x="13516" y="891"/>
                    <a:pt x="12063" y="1676"/>
                    <a:pt x="10737" y="2736"/>
                  </a:cubicBezTo>
                  <a:cubicBezTo>
                    <a:pt x="9411" y="3797"/>
                    <a:pt x="8211" y="5132"/>
                    <a:pt x="7042" y="6781"/>
                  </a:cubicBezTo>
                  <a:cubicBezTo>
                    <a:pt x="5874" y="8431"/>
                    <a:pt x="4737" y="10395"/>
                    <a:pt x="3663" y="12555"/>
                  </a:cubicBezTo>
                  <a:cubicBezTo>
                    <a:pt x="2589" y="14715"/>
                    <a:pt x="1579" y="17071"/>
                    <a:pt x="979" y="18603"/>
                  </a:cubicBezTo>
                  <a:cubicBezTo>
                    <a:pt x="379" y="20134"/>
                    <a:pt x="189" y="20841"/>
                    <a:pt x="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0" y="0"/>
              <a:ext cx="2429120" cy="2139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78" fill="norm" stroke="1" extrusionOk="0">
                  <a:moveTo>
                    <a:pt x="0" y="21365"/>
                  </a:moveTo>
                  <a:cubicBezTo>
                    <a:pt x="489" y="21429"/>
                    <a:pt x="978" y="21493"/>
                    <a:pt x="1486" y="21536"/>
                  </a:cubicBezTo>
                  <a:cubicBezTo>
                    <a:pt x="1994" y="21579"/>
                    <a:pt x="2521" y="21600"/>
                    <a:pt x="3048" y="21547"/>
                  </a:cubicBezTo>
                  <a:cubicBezTo>
                    <a:pt x="3575" y="21493"/>
                    <a:pt x="4102" y="21365"/>
                    <a:pt x="4619" y="21194"/>
                  </a:cubicBezTo>
                  <a:cubicBezTo>
                    <a:pt x="5137" y="21024"/>
                    <a:pt x="5645" y="20810"/>
                    <a:pt x="6200" y="20543"/>
                  </a:cubicBezTo>
                  <a:cubicBezTo>
                    <a:pt x="6755" y="20277"/>
                    <a:pt x="7357" y="19957"/>
                    <a:pt x="7902" y="19679"/>
                  </a:cubicBezTo>
                  <a:cubicBezTo>
                    <a:pt x="8448" y="19402"/>
                    <a:pt x="8937" y="19167"/>
                    <a:pt x="9436" y="18921"/>
                  </a:cubicBezTo>
                  <a:cubicBezTo>
                    <a:pt x="9934" y="18676"/>
                    <a:pt x="10443" y="18420"/>
                    <a:pt x="10951" y="18228"/>
                  </a:cubicBezTo>
                  <a:cubicBezTo>
                    <a:pt x="11459" y="18036"/>
                    <a:pt x="11967" y="17908"/>
                    <a:pt x="12446" y="17843"/>
                  </a:cubicBezTo>
                  <a:cubicBezTo>
                    <a:pt x="12926" y="17779"/>
                    <a:pt x="13378" y="17779"/>
                    <a:pt x="13745" y="17715"/>
                  </a:cubicBezTo>
                  <a:cubicBezTo>
                    <a:pt x="14111" y="17651"/>
                    <a:pt x="14394" y="17523"/>
                    <a:pt x="14826" y="17310"/>
                  </a:cubicBezTo>
                  <a:cubicBezTo>
                    <a:pt x="15259" y="17096"/>
                    <a:pt x="15843" y="16798"/>
                    <a:pt x="16379" y="16477"/>
                  </a:cubicBezTo>
                  <a:cubicBezTo>
                    <a:pt x="16915" y="16157"/>
                    <a:pt x="17404" y="15816"/>
                    <a:pt x="17865" y="15421"/>
                  </a:cubicBezTo>
                  <a:cubicBezTo>
                    <a:pt x="18326" y="15026"/>
                    <a:pt x="18759" y="14578"/>
                    <a:pt x="19116" y="14140"/>
                  </a:cubicBezTo>
                  <a:cubicBezTo>
                    <a:pt x="19474" y="13703"/>
                    <a:pt x="19756" y="13276"/>
                    <a:pt x="20067" y="12710"/>
                  </a:cubicBezTo>
                  <a:cubicBezTo>
                    <a:pt x="20377" y="12145"/>
                    <a:pt x="20716" y="11440"/>
                    <a:pt x="20970" y="10789"/>
                  </a:cubicBezTo>
                  <a:cubicBezTo>
                    <a:pt x="21224" y="10138"/>
                    <a:pt x="21393" y="9541"/>
                    <a:pt x="21487" y="8836"/>
                  </a:cubicBezTo>
                  <a:cubicBezTo>
                    <a:pt x="21581" y="8132"/>
                    <a:pt x="21600" y="7321"/>
                    <a:pt x="21591" y="6531"/>
                  </a:cubicBezTo>
                  <a:cubicBezTo>
                    <a:pt x="21581" y="5742"/>
                    <a:pt x="21544" y="4973"/>
                    <a:pt x="21393" y="4258"/>
                  </a:cubicBezTo>
                  <a:cubicBezTo>
                    <a:pt x="21243" y="3543"/>
                    <a:pt x="20979" y="2881"/>
                    <a:pt x="20678" y="2337"/>
                  </a:cubicBezTo>
                  <a:cubicBezTo>
                    <a:pt x="20377" y="1793"/>
                    <a:pt x="20038" y="1366"/>
                    <a:pt x="19606" y="1025"/>
                  </a:cubicBezTo>
                  <a:cubicBezTo>
                    <a:pt x="19173" y="683"/>
                    <a:pt x="18646" y="427"/>
                    <a:pt x="18147" y="256"/>
                  </a:cubicBezTo>
                  <a:cubicBezTo>
                    <a:pt x="17649" y="85"/>
                    <a:pt x="17178" y="0"/>
                    <a:pt x="16595" y="0"/>
                  </a:cubicBezTo>
                  <a:cubicBezTo>
                    <a:pt x="16012" y="0"/>
                    <a:pt x="15316" y="85"/>
                    <a:pt x="14638" y="203"/>
                  </a:cubicBezTo>
                  <a:cubicBezTo>
                    <a:pt x="13961" y="320"/>
                    <a:pt x="13302" y="470"/>
                    <a:pt x="12625" y="651"/>
                  </a:cubicBezTo>
                  <a:cubicBezTo>
                    <a:pt x="11948" y="832"/>
                    <a:pt x="11252" y="1046"/>
                    <a:pt x="10602" y="1334"/>
                  </a:cubicBezTo>
                  <a:cubicBezTo>
                    <a:pt x="9953" y="1622"/>
                    <a:pt x="9351" y="1985"/>
                    <a:pt x="8759" y="2369"/>
                  </a:cubicBezTo>
                  <a:cubicBezTo>
                    <a:pt x="8166" y="2753"/>
                    <a:pt x="7583" y="3159"/>
                    <a:pt x="7046" y="3575"/>
                  </a:cubicBezTo>
                  <a:cubicBezTo>
                    <a:pt x="6510" y="3991"/>
                    <a:pt x="6021" y="4418"/>
                    <a:pt x="5645" y="4856"/>
                  </a:cubicBezTo>
                  <a:cubicBezTo>
                    <a:pt x="5268" y="5293"/>
                    <a:pt x="5005" y="5742"/>
                    <a:pt x="4741" y="6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26037" y="1067568"/>
            <a:ext cx="9994901" cy="39370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118" name="Drawing"/>
          <p:cNvGrpSpPr/>
          <p:nvPr/>
        </p:nvGrpSpPr>
        <p:grpSpPr>
          <a:xfrm>
            <a:off x="1702669" y="4819650"/>
            <a:ext cx="10857632" cy="3213100"/>
            <a:chOff x="0" y="0"/>
            <a:chExt cx="10857630" cy="3213100"/>
          </a:xfrm>
        </p:grpSpPr>
        <p:sp>
          <p:nvSpPr>
            <p:cNvPr id="1005" name="Line"/>
            <p:cNvSpPr/>
            <p:nvPr/>
          </p:nvSpPr>
          <p:spPr>
            <a:xfrm>
              <a:off x="214514" y="127000"/>
              <a:ext cx="167774" cy="371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553" fill="norm" stroke="1" extrusionOk="0">
                  <a:moveTo>
                    <a:pt x="65" y="0"/>
                  </a:moveTo>
                  <a:cubicBezTo>
                    <a:pt x="865" y="3314"/>
                    <a:pt x="1665" y="6627"/>
                    <a:pt x="2198" y="10493"/>
                  </a:cubicBezTo>
                  <a:cubicBezTo>
                    <a:pt x="2731" y="14359"/>
                    <a:pt x="2998" y="18777"/>
                    <a:pt x="3531" y="19452"/>
                  </a:cubicBezTo>
                  <a:cubicBezTo>
                    <a:pt x="4065" y="20127"/>
                    <a:pt x="4865" y="17059"/>
                    <a:pt x="5665" y="15280"/>
                  </a:cubicBezTo>
                  <a:cubicBezTo>
                    <a:pt x="6465" y="13500"/>
                    <a:pt x="7265" y="13009"/>
                    <a:pt x="8465" y="12702"/>
                  </a:cubicBezTo>
                  <a:cubicBezTo>
                    <a:pt x="9665" y="12395"/>
                    <a:pt x="11265" y="12273"/>
                    <a:pt x="12598" y="12395"/>
                  </a:cubicBezTo>
                  <a:cubicBezTo>
                    <a:pt x="13931" y="12518"/>
                    <a:pt x="14998" y="12886"/>
                    <a:pt x="16331" y="13623"/>
                  </a:cubicBezTo>
                  <a:cubicBezTo>
                    <a:pt x="17665" y="14359"/>
                    <a:pt x="19265" y="15464"/>
                    <a:pt x="20198" y="16384"/>
                  </a:cubicBezTo>
                  <a:cubicBezTo>
                    <a:pt x="21131" y="17305"/>
                    <a:pt x="21398" y="18041"/>
                    <a:pt x="20865" y="18839"/>
                  </a:cubicBezTo>
                  <a:cubicBezTo>
                    <a:pt x="20331" y="19636"/>
                    <a:pt x="18998" y="20495"/>
                    <a:pt x="16998" y="20986"/>
                  </a:cubicBezTo>
                  <a:cubicBezTo>
                    <a:pt x="14998" y="21477"/>
                    <a:pt x="12331" y="21600"/>
                    <a:pt x="9531" y="21539"/>
                  </a:cubicBezTo>
                  <a:cubicBezTo>
                    <a:pt x="6731" y="21477"/>
                    <a:pt x="3798" y="21232"/>
                    <a:pt x="2065" y="20802"/>
                  </a:cubicBezTo>
                  <a:cubicBezTo>
                    <a:pt x="331" y="20373"/>
                    <a:pt x="-202" y="19759"/>
                    <a:pt x="65" y="19145"/>
                  </a:cubicBezTo>
                  <a:cubicBezTo>
                    <a:pt x="331" y="18532"/>
                    <a:pt x="1398" y="17918"/>
                    <a:pt x="2465" y="17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392830" y="169789"/>
              <a:ext cx="101416" cy="338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2" h="21437" fill="norm" stroke="1" extrusionOk="0">
                  <a:moveTo>
                    <a:pt x="0" y="105"/>
                  </a:moveTo>
                  <a:cubicBezTo>
                    <a:pt x="2118" y="-29"/>
                    <a:pt x="4235" y="-163"/>
                    <a:pt x="7412" y="575"/>
                  </a:cubicBezTo>
                  <a:cubicBezTo>
                    <a:pt x="10588" y="1313"/>
                    <a:pt x="14824" y="2923"/>
                    <a:pt x="17576" y="5472"/>
                  </a:cubicBezTo>
                  <a:cubicBezTo>
                    <a:pt x="20329" y="8021"/>
                    <a:pt x="21600" y="11509"/>
                    <a:pt x="18424" y="14326"/>
                  </a:cubicBezTo>
                  <a:cubicBezTo>
                    <a:pt x="15247" y="17144"/>
                    <a:pt x="7624" y="19290"/>
                    <a:pt x="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0" y="153349"/>
              <a:ext cx="145181" cy="437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553" fill="norm" stroke="1" extrusionOk="0">
                  <a:moveTo>
                    <a:pt x="17216" y="892"/>
                  </a:moveTo>
                  <a:cubicBezTo>
                    <a:pt x="16304" y="475"/>
                    <a:pt x="15391" y="57"/>
                    <a:pt x="14326" y="5"/>
                  </a:cubicBezTo>
                  <a:cubicBezTo>
                    <a:pt x="13261" y="-47"/>
                    <a:pt x="12044" y="266"/>
                    <a:pt x="9459" y="1570"/>
                  </a:cubicBezTo>
                  <a:cubicBezTo>
                    <a:pt x="6873" y="2875"/>
                    <a:pt x="2918" y="5170"/>
                    <a:pt x="1092" y="7623"/>
                  </a:cubicBezTo>
                  <a:cubicBezTo>
                    <a:pt x="-733" y="10075"/>
                    <a:pt x="-429" y="12683"/>
                    <a:pt x="3222" y="15031"/>
                  </a:cubicBezTo>
                  <a:cubicBezTo>
                    <a:pt x="6873" y="17379"/>
                    <a:pt x="13870" y="19466"/>
                    <a:pt x="20867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819224" y="104595"/>
              <a:ext cx="127795" cy="40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302" fill="norm" stroke="1" extrusionOk="0">
                  <a:moveTo>
                    <a:pt x="9104" y="9812"/>
                  </a:moveTo>
                  <a:cubicBezTo>
                    <a:pt x="8076" y="10255"/>
                    <a:pt x="7047" y="10698"/>
                    <a:pt x="6704" y="12415"/>
                  </a:cubicBezTo>
                  <a:cubicBezTo>
                    <a:pt x="6361" y="14132"/>
                    <a:pt x="6704" y="17123"/>
                    <a:pt x="6704" y="18951"/>
                  </a:cubicBezTo>
                  <a:cubicBezTo>
                    <a:pt x="6704" y="20778"/>
                    <a:pt x="6361" y="21443"/>
                    <a:pt x="5676" y="21277"/>
                  </a:cubicBezTo>
                  <a:cubicBezTo>
                    <a:pt x="4990" y="21111"/>
                    <a:pt x="3961" y="20114"/>
                    <a:pt x="2761" y="17843"/>
                  </a:cubicBezTo>
                  <a:cubicBezTo>
                    <a:pt x="1561" y="15572"/>
                    <a:pt x="190" y="12028"/>
                    <a:pt x="18" y="9148"/>
                  </a:cubicBezTo>
                  <a:cubicBezTo>
                    <a:pt x="-153" y="6268"/>
                    <a:pt x="876" y="4052"/>
                    <a:pt x="2761" y="2557"/>
                  </a:cubicBezTo>
                  <a:cubicBezTo>
                    <a:pt x="4647" y="1061"/>
                    <a:pt x="7390" y="286"/>
                    <a:pt x="10304" y="65"/>
                  </a:cubicBezTo>
                  <a:cubicBezTo>
                    <a:pt x="13218" y="-157"/>
                    <a:pt x="16304" y="175"/>
                    <a:pt x="18361" y="1283"/>
                  </a:cubicBezTo>
                  <a:cubicBezTo>
                    <a:pt x="20418" y="2391"/>
                    <a:pt x="21447" y="4274"/>
                    <a:pt x="20076" y="5880"/>
                  </a:cubicBezTo>
                  <a:cubicBezTo>
                    <a:pt x="18704" y="7486"/>
                    <a:pt x="14933" y="8815"/>
                    <a:pt x="12876" y="9480"/>
                  </a:cubicBezTo>
                  <a:cubicBezTo>
                    <a:pt x="10818" y="10145"/>
                    <a:pt x="10476" y="10145"/>
                    <a:pt x="10133" y="10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949367" y="285750"/>
              <a:ext cx="116564" cy="163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77" fill="norm" stroke="1" extrusionOk="0">
                  <a:moveTo>
                    <a:pt x="412" y="9138"/>
                  </a:moveTo>
                  <a:cubicBezTo>
                    <a:pt x="27" y="7477"/>
                    <a:pt x="-359" y="5815"/>
                    <a:pt x="605" y="4846"/>
                  </a:cubicBezTo>
                  <a:cubicBezTo>
                    <a:pt x="1570" y="3877"/>
                    <a:pt x="3884" y="3600"/>
                    <a:pt x="5812" y="3877"/>
                  </a:cubicBezTo>
                  <a:cubicBezTo>
                    <a:pt x="7741" y="4154"/>
                    <a:pt x="9284" y="4985"/>
                    <a:pt x="10634" y="7062"/>
                  </a:cubicBezTo>
                  <a:cubicBezTo>
                    <a:pt x="11984" y="9138"/>
                    <a:pt x="13141" y="12462"/>
                    <a:pt x="13720" y="14815"/>
                  </a:cubicBezTo>
                  <a:cubicBezTo>
                    <a:pt x="14298" y="17169"/>
                    <a:pt x="14298" y="18554"/>
                    <a:pt x="13527" y="19662"/>
                  </a:cubicBezTo>
                  <a:cubicBezTo>
                    <a:pt x="12755" y="20769"/>
                    <a:pt x="11212" y="21600"/>
                    <a:pt x="10248" y="21323"/>
                  </a:cubicBezTo>
                  <a:cubicBezTo>
                    <a:pt x="9284" y="21046"/>
                    <a:pt x="8898" y="19662"/>
                    <a:pt x="9091" y="16892"/>
                  </a:cubicBezTo>
                  <a:cubicBezTo>
                    <a:pt x="9284" y="14123"/>
                    <a:pt x="10055" y="9969"/>
                    <a:pt x="12177" y="6923"/>
                  </a:cubicBezTo>
                  <a:cubicBezTo>
                    <a:pt x="14298" y="3877"/>
                    <a:pt x="17770" y="1938"/>
                    <a:pt x="212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206370" y="114299"/>
              <a:ext cx="15166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15660" y="815"/>
                  </a:moveTo>
                  <a:cubicBezTo>
                    <a:pt x="14492" y="408"/>
                    <a:pt x="13325" y="0"/>
                    <a:pt x="12157" y="0"/>
                  </a:cubicBezTo>
                  <a:cubicBezTo>
                    <a:pt x="10990" y="0"/>
                    <a:pt x="9822" y="408"/>
                    <a:pt x="7779" y="2309"/>
                  </a:cubicBezTo>
                  <a:cubicBezTo>
                    <a:pt x="5736" y="4211"/>
                    <a:pt x="2817" y="7608"/>
                    <a:pt x="1211" y="10596"/>
                  </a:cubicBezTo>
                  <a:cubicBezTo>
                    <a:pt x="-394" y="13585"/>
                    <a:pt x="-686" y="16166"/>
                    <a:pt x="2087" y="17932"/>
                  </a:cubicBezTo>
                  <a:cubicBezTo>
                    <a:pt x="4860" y="19698"/>
                    <a:pt x="10698" y="20649"/>
                    <a:pt x="14346" y="21125"/>
                  </a:cubicBezTo>
                  <a:cubicBezTo>
                    <a:pt x="17995" y="21600"/>
                    <a:pt x="19455" y="21600"/>
                    <a:pt x="209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1482007" y="79890"/>
              <a:ext cx="107062" cy="304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127" fill="norm" stroke="1" extrusionOk="0">
                  <a:moveTo>
                    <a:pt x="3085" y="9001"/>
                  </a:moveTo>
                  <a:cubicBezTo>
                    <a:pt x="2254" y="12381"/>
                    <a:pt x="1424" y="15760"/>
                    <a:pt x="1008" y="17964"/>
                  </a:cubicBezTo>
                  <a:cubicBezTo>
                    <a:pt x="593" y="20168"/>
                    <a:pt x="593" y="21197"/>
                    <a:pt x="385" y="21124"/>
                  </a:cubicBezTo>
                  <a:cubicBezTo>
                    <a:pt x="177" y="21050"/>
                    <a:pt x="-238" y="19875"/>
                    <a:pt x="177" y="16862"/>
                  </a:cubicBezTo>
                  <a:cubicBezTo>
                    <a:pt x="593" y="13850"/>
                    <a:pt x="1839" y="9001"/>
                    <a:pt x="3500" y="5915"/>
                  </a:cubicBezTo>
                  <a:cubicBezTo>
                    <a:pt x="5162" y="2830"/>
                    <a:pt x="7239" y="1507"/>
                    <a:pt x="9316" y="699"/>
                  </a:cubicBezTo>
                  <a:cubicBezTo>
                    <a:pt x="11393" y="-109"/>
                    <a:pt x="13470" y="-403"/>
                    <a:pt x="15754" y="846"/>
                  </a:cubicBezTo>
                  <a:cubicBezTo>
                    <a:pt x="18039" y="2095"/>
                    <a:pt x="20531" y="4887"/>
                    <a:pt x="20947" y="7164"/>
                  </a:cubicBezTo>
                  <a:cubicBezTo>
                    <a:pt x="21362" y="9442"/>
                    <a:pt x="19700" y="11205"/>
                    <a:pt x="16793" y="12454"/>
                  </a:cubicBezTo>
                  <a:cubicBezTo>
                    <a:pt x="13885" y="13703"/>
                    <a:pt x="9731" y="14438"/>
                    <a:pt x="6824" y="14585"/>
                  </a:cubicBezTo>
                  <a:cubicBezTo>
                    <a:pt x="3916" y="14732"/>
                    <a:pt x="2254" y="14291"/>
                    <a:pt x="2462" y="14070"/>
                  </a:cubicBezTo>
                  <a:cubicBezTo>
                    <a:pt x="2670" y="13850"/>
                    <a:pt x="4747" y="13850"/>
                    <a:pt x="7239" y="14364"/>
                  </a:cubicBezTo>
                  <a:cubicBezTo>
                    <a:pt x="9731" y="14879"/>
                    <a:pt x="12639" y="15907"/>
                    <a:pt x="14924" y="16936"/>
                  </a:cubicBezTo>
                  <a:cubicBezTo>
                    <a:pt x="17208" y="17964"/>
                    <a:pt x="18870" y="18993"/>
                    <a:pt x="20531" y="20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1618380" y="226160"/>
              <a:ext cx="95251" cy="118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1" fill="norm" stroke="1" extrusionOk="0">
                  <a:moveTo>
                    <a:pt x="0" y="16070"/>
                  </a:moveTo>
                  <a:cubicBezTo>
                    <a:pt x="2400" y="16070"/>
                    <a:pt x="4800" y="16070"/>
                    <a:pt x="7920" y="14208"/>
                  </a:cubicBezTo>
                  <a:cubicBezTo>
                    <a:pt x="11040" y="12346"/>
                    <a:pt x="14880" y="8622"/>
                    <a:pt x="16800" y="5643"/>
                  </a:cubicBezTo>
                  <a:cubicBezTo>
                    <a:pt x="18720" y="2663"/>
                    <a:pt x="18720" y="429"/>
                    <a:pt x="17520" y="56"/>
                  </a:cubicBezTo>
                  <a:cubicBezTo>
                    <a:pt x="16320" y="-316"/>
                    <a:pt x="13920" y="1174"/>
                    <a:pt x="11520" y="3594"/>
                  </a:cubicBezTo>
                  <a:cubicBezTo>
                    <a:pt x="9120" y="6015"/>
                    <a:pt x="6720" y="9367"/>
                    <a:pt x="5280" y="12532"/>
                  </a:cubicBezTo>
                  <a:cubicBezTo>
                    <a:pt x="3840" y="15698"/>
                    <a:pt x="3360" y="18677"/>
                    <a:pt x="6240" y="19981"/>
                  </a:cubicBezTo>
                  <a:cubicBezTo>
                    <a:pt x="9120" y="21284"/>
                    <a:pt x="15360" y="20912"/>
                    <a:pt x="21600" y="20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1739030" y="260349"/>
              <a:ext cx="56142" cy="284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80" fill="norm" stroke="1" extrusionOk="0">
                  <a:moveTo>
                    <a:pt x="16800" y="0"/>
                  </a:moveTo>
                  <a:cubicBezTo>
                    <a:pt x="16000" y="1906"/>
                    <a:pt x="15200" y="3812"/>
                    <a:pt x="16000" y="6909"/>
                  </a:cubicBezTo>
                  <a:cubicBezTo>
                    <a:pt x="16800" y="10006"/>
                    <a:pt x="19200" y="14294"/>
                    <a:pt x="20400" y="16835"/>
                  </a:cubicBezTo>
                  <a:cubicBezTo>
                    <a:pt x="21600" y="19376"/>
                    <a:pt x="21600" y="20171"/>
                    <a:pt x="19600" y="20726"/>
                  </a:cubicBezTo>
                  <a:cubicBezTo>
                    <a:pt x="17600" y="21282"/>
                    <a:pt x="13600" y="21600"/>
                    <a:pt x="10800" y="21203"/>
                  </a:cubicBezTo>
                  <a:cubicBezTo>
                    <a:pt x="8000" y="20806"/>
                    <a:pt x="6400" y="19694"/>
                    <a:pt x="4800" y="18662"/>
                  </a:cubicBezTo>
                  <a:cubicBezTo>
                    <a:pt x="3200" y="17629"/>
                    <a:pt x="1600" y="16676"/>
                    <a:pt x="0" y="15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1777130" y="215900"/>
              <a:ext cx="31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1834280" y="212495"/>
              <a:ext cx="69851" cy="124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9" fill="norm" stroke="1" extrusionOk="0">
                  <a:moveTo>
                    <a:pt x="0" y="10299"/>
                  </a:moveTo>
                  <a:cubicBezTo>
                    <a:pt x="3273" y="9939"/>
                    <a:pt x="6545" y="9579"/>
                    <a:pt x="9491" y="8859"/>
                  </a:cubicBezTo>
                  <a:cubicBezTo>
                    <a:pt x="12436" y="8139"/>
                    <a:pt x="15055" y="7059"/>
                    <a:pt x="17018" y="5259"/>
                  </a:cubicBezTo>
                  <a:cubicBezTo>
                    <a:pt x="18982" y="3459"/>
                    <a:pt x="20291" y="939"/>
                    <a:pt x="19309" y="219"/>
                  </a:cubicBezTo>
                  <a:cubicBezTo>
                    <a:pt x="18327" y="-501"/>
                    <a:pt x="15055" y="579"/>
                    <a:pt x="12109" y="3099"/>
                  </a:cubicBezTo>
                  <a:cubicBezTo>
                    <a:pt x="9164" y="5619"/>
                    <a:pt x="6545" y="9579"/>
                    <a:pt x="5564" y="12459"/>
                  </a:cubicBezTo>
                  <a:cubicBezTo>
                    <a:pt x="4582" y="15339"/>
                    <a:pt x="5236" y="17139"/>
                    <a:pt x="8182" y="18399"/>
                  </a:cubicBezTo>
                  <a:cubicBezTo>
                    <a:pt x="11127" y="19659"/>
                    <a:pt x="16364" y="20379"/>
                    <a:pt x="21600" y="21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1942867" y="228036"/>
              <a:ext cx="75564" cy="97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820" fill="norm" stroke="1" extrusionOk="0">
                  <a:moveTo>
                    <a:pt x="17819" y="1470"/>
                  </a:moveTo>
                  <a:cubicBezTo>
                    <a:pt x="14819" y="570"/>
                    <a:pt x="11819" y="-330"/>
                    <a:pt x="9119" y="120"/>
                  </a:cubicBezTo>
                  <a:cubicBezTo>
                    <a:pt x="6419" y="570"/>
                    <a:pt x="4019" y="2370"/>
                    <a:pt x="2519" y="4620"/>
                  </a:cubicBezTo>
                  <a:cubicBezTo>
                    <a:pt x="1019" y="6870"/>
                    <a:pt x="419" y="9570"/>
                    <a:pt x="119" y="12495"/>
                  </a:cubicBezTo>
                  <a:cubicBezTo>
                    <a:pt x="-181" y="15420"/>
                    <a:pt x="-181" y="18570"/>
                    <a:pt x="3419" y="19920"/>
                  </a:cubicBezTo>
                  <a:cubicBezTo>
                    <a:pt x="7019" y="21270"/>
                    <a:pt x="14219" y="20820"/>
                    <a:pt x="21419" y="20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2063969" y="57150"/>
              <a:ext cx="68762" cy="288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68" fill="norm" stroke="1" extrusionOk="0">
                  <a:moveTo>
                    <a:pt x="11445" y="0"/>
                  </a:moveTo>
                  <a:cubicBezTo>
                    <a:pt x="7518" y="3626"/>
                    <a:pt x="3590" y="7253"/>
                    <a:pt x="1627" y="10564"/>
                  </a:cubicBezTo>
                  <a:cubicBezTo>
                    <a:pt x="-337" y="13874"/>
                    <a:pt x="-337" y="16870"/>
                    <a:pt x="645" y="18683"/>
                  </a:cubicBezTo>
                  <a:cubicBezTo>
                    <a:pt x="1627" y="20496"/>
                    <a:pt x="3590" y="21127"/>
                    <a:pt x="6208" y="21364"/>
                  </a:cubicBezTo>
                  <a:cubicBezTo>
                    <a:pt x="8827" y="21600"/>
                    <a:pt x="12099" y="21442"/>
                    <a:pt x="14718" y="20812"/>
                  </a:cubicBezTo>
                  <a:cubicBezTo>
                    <a:pt x="17336" y="20181"/>
                    <a:pt x="19299" y="19077"/>
                    <a:pt x="21263" y="17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2050180" y="190500"/>
              <a:ext cx="107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2364235" y="114300"/>
              <a:ext cx="131668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5701" y="0"/>
                  </a:moveTo>
                  <a:cubicBezTo>
                    <a:pt x="5015" y="4358"/>
                    <a:pt x="4329" y="8716"/>
                    <a:pt x="3986" y="11463"/>
                  </a:cubicBezTo>
                  <a:cubicBezTo>
                    <a:pt x="3643" y="14211"/>
                    <a:pt x="3643" y="15347"/>
                    <a:pt x="3643" y="16484"/>
                  </a:cubicBezTo>
                  <a:cubicBezTo>
                    <a:pt x="3643" y="17621"/>
                    <a:pt x="3643" y="18758"/>
                    <a:pt x="3129" y="18947"/>
                  </a:cubicBezTo>
                  <a:cubicBezTo>
                    <a:pt x="2615" y="19137"/>
                    <a:pt x="1586" y="18379"/>
                    <a:pt x="901" y="17432"/>
                  </a:cubicBezTo>
                  <a:cubicBezTo>
                    <a:pt x="215" y="16484"/>
                    <a:pt x="-128" y="15347"/>
                    <a:pt x="43" y="14305"/>
                  </a:cubicBezTo>
                  <a:cubicBezTo>
                    <a:pt x="215" y="13263"/>
                    <a:pt x="901" y="12316"/>
                    <a:pt x="2958" y="11558"/>
                  </a:cubicBezTo>
                  <a:cubicBezTo>
                    <a:pt x="5015" y="10800"/>
                    <a:pt x="8443" y="10232"/>
                    <a:pt x="11358" y="9000"/>
                  </a:cubicBezTo>
                  <a:cubicBezTo>
                    <a:pt x="14272" y="7768"/>
                    <a:pt x="16672" y="5874"/>
                    <a:pt x="18386" y="4547"/>
                  </a:cubicBezTo>
                  <a:cubicBezTo>
                    <a:pt x="20101" y="3221"/>
                    <a:pt x="21129" y="2463"/>
                    <a:pt x="21301" y="2558"/>
                  </a:cubicBezTo>
                  <a:cubicBezTo>
                    <a:pt x="21472" y="2653"/>
                    <a:pt x="20786" y="3600"/>
                    <a:pt x="20101" y="6916"/>
                  </a:cubicBezTo>
                  <a:cubicBezTo>
                    <a:pt x="19415" y="10232"/>
                    <a:pt x="18729" y="15916"/>
                    <a:pt x="180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2520080" y="336550"/>
              <a:ext cx="51906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0296" fill="norm" stroke="1" extrusionOk="0">
                  <a:moveTo>
                    <a:pt x="0" y="0"/>
                  </a:moveTo>
                  <a:cubicBezTo>
                    <a:pt x="1728" y="7714"/>
                    <a:pt x="3456" y="15429"/>
                    <a:pt x="8208" y="18514"/>
                  </a:cubicBezTo>
                  <a:cubicBezTo>
                    <a:pt x="12960" y="21600"/>
                    <a:pt x="20736" y="20057"/>
                    <a:pt x="21168" y="18514"/>
                  </a:cubicBezTo>
                  <a:cubicBezTo>
                    <a:pt x="21600" y="16971"/>
                    <a:pt x="14688" y="15429"/>
                    <a:pt x="7776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2697880" y="57150"/>
              <a:ext cx="12701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840"/>
                    <a:pt x="21600" y="7680"/>
                    <a:pt x="18000" y="11280"/>
                  </a:cubicBezTo>
                  <a:cubicBezTo>
                    <a:pt x="14400" y="14880"/>
                    <a:pt x="720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2857187" y="139700"/>
              <a:ext cx="177244" cy="26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57" fill="norm" stroke="1" extrusionOk="0">
                  <a:moveTo>
                    <a:pt x="2246" y="0"/>
                  </a:moveTo>
                  <a:cubicBezTo>
                    <a:pt x="2246" y="4725"/>
                    <a:pt x="2246" y="9450"/>
                    <a:pt x="2375" y="12656"/>
                  </a:cubicBezTo>
                  <a:cubicBezTo>
                    <a:pt x="2503" y="15862"/>
                    <a:pt x="2761" y="17550"/>
                    <a:pt x="2889" y="18900"/>
                  </a:cubicBezTo>
                  <a:cubicBezTo>
                    <a:pt x="3018" y="20250"/>
                    <a:pt x="3018" y="21262"/>
                    <a:pt x="2632" y="21431"/>
                  </a:cubicBezTo>
                  <a:cubicBezTo>
                    <a:pt x="2246" y="21600"/>
                    <a:pt x="1475" y="20925"/>
                    <a:pt x="961" y="20166"/>
                  </a:cubicBezTo>
                  <a:cubicBezTo>
                    <a:pt x="446" y="19406"/>
                    <a:pt x="189" y="18563"/>
                    <a:pt x="61" y="17634"/>
                  </a:cubicBezTo>
                  <a:cubicBezTo>
                    <a:pt x="-68" y="16706"/>
                    <a:pt x="-68" y="15694"/>
                    <a:pt x="832" y="15019"/>
                  </a:cubicBezTo>
                  <a:cubicBezTo>
                    <a:pt x="1732" y="14344"/>
                    <a:pt x="3532" y="14006"/>
                    <a:pt x="6103" y="12909"/>
                  </a:cubicBezTo>
                  <a:cubicBezTo>
                    <a:pt x="8675" y="11812"/>
                    <a:pt x="12018" y="9956"/>
                    <a:pt x="14075" y="8522"/>
                  </a:cubicBezTo>
                  <a:cubicBezTo>
                    <a:pt x="16132" y="7087"/>
                    <a:pt x="16903" y="6075"/>
                    <a:pt x="17546" y="4725"/>
                  </a:cubicBezTo>
                  <a:cubicBezTo>
                    <a:pt x="18189" y="3375"/>
                    <a:pt x="18703" y="1687"/>
                    <a:pt x="18961" y="1266"/>
                  </a:cubicBezTo>
                  <a:cubicBezTo>
                    <a:pt x="19218" y="844"/>
                    <a:pt x="19218" y="1687"/>
                    <a:pt x="19218" y="4641"/>
                  </a:cubicBezTo>
                  <a:cubicBezTo>
                    <a:pt x="19218" y="7594"/>
                    <a:pt x="19218" y="12656"/>
                    <a:pt x="19603" y="15778"/>
                  </a:cubicBezTo>
                  <a:cubicBezTo>
                    <a:pt x="19989" y="18900"/>
                    <a:pt x="20761" y="20081"/>
                    <a:pt x="21532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3066650" y="330200"/>
              <a:ext cx="58797" cy="9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9086" y="0"/>
                  </a:moveTo>
                  <a:cubicBezTo>
                    <a:pt x="6000" y="1964"/>
                    <a:pt x="2915" y="3927"/>
                    <a:pt x="1372" y="6136"/>
                  </a:cubicBezTo>
                  <a:cubicBezTo>
                    <a:pt x="-171" y="8345"/>
                    <a:pt x="-171" y="10800"/>
                    <a:pt x="215" y="13255"/>
                  </a:cubicBezTo>
                  <a:cubicBezTo>
                    <a:pt x="600" y="15709"/>
                    <a:pt x="1372" y="18164"/>
                    <a:pt x="3686" y="19636"/>
                  </a:cubicBezTo>
                  <a:cubicBezTo>
                    <a:pt x="6000" y="21109"/>
                    <a:pt x="9858" y="21600"/>
                    <a:pt x="13715" y="21600"/>
                  </a:cubicBezTo>
                  <a:cubicBezTo>
                    <a:pt x="17572" y="21600"/>
                    <a:pt x="21429" y="21109"/>
                    <a:pt x="21429" y="17918"/>
                  </a:cubicBezTo>
                  <a:cubicBezTo>
                    <a:pt x="21429" y="14727"/>
                    <a:pt x="17572" y="8836"/>
                    <a:pt x="13715" y="2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3422205" y="63500"/>
              <a:ext cx="75776" cy="36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21" fill="norm" stroke="1" extrusionOk="0">
                  <a:moveTo>
                    <a:pt x="14279" y="0"/>
                  </a:moveTo>
                  <a:cubicBezTo>
                    <a:pt x="10079" y="2997"/>
                    <a:pt x="5879" y="5993"/>
                    <a:pt x="3479" y="8802"/>
                  </a:cubicBezTo>
                  <a:cubicBezTo>
                    <a:pt x="1079" y="11612"/>
                    <a:pt x="479" y="14234"/>
                    <a:pt x="179" y="16044"/>
                  </a:cubicBezTo>
                  <a:cubicBezTo>
                    <a:pt x="-121" y="17854"/>
                    <a:pt x="-121" y="18853"/>
                    <a:pt x="779" y="19602"/>
                  </a:cubicBezTo>
                  <a:cubicBezTo>
                    <a:pt x="1679" y="20351"/>
                    <a:pt x="3479" y="20851"/>
                    <a:pt x="5879" y="21163"/>
                  </a:cubicBezTo>
                  <a:cubicBezTo>
                    <a:pt x="8279" y="21475"/>
                    <a:pt x="11279" y="21600"/>
                    <a:pt x="13979" y="20976"/>
                  </a:cubicBezTo>
                  <a:cubicBezTo>
                    <a:pt x="16679" y="20351"/>
                    <a:pt x="19079" y="18978"/>
                    <a:pt x="21479" y="17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3383680" y="254944"/>
              <a:ext cx="469901" cy="12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3132"/>
                  </a:moveTo>
                  <a:cubicBezTo>
                    <a:pt x="1070" y="1668"/>
                    <a:pt x="2141" y="203"/>
                    <a:pt x="3114" y="20"/>
                  </a:cubicBezTo>
                  <a:cubicBezTo>
                    <a:pt x="4086" y="-163"/>
                    <a:pt x="4962" y="935"/>
                    <a:pt x="5643" y="3315"/>
                  </a:cubicBezTo>
                  <a:cubicBezTo>
                    <a:pt x="6324" y="5695"/>
                    <a:pt x="6811" y="9356"/>
                    <a:pt x="7054" y="12101"/>
                  </a:cubicBezTo>
                  <a:cubicBezTo>
                    <a:pt x="7297" y="14847"/>
                    <a:pt x="7297" y="16678"/>
                    <a:pt x="7151" y="18325"/>
                  </a:cubicBezTo>
                  <a:cubicBezTo>
                    <a:pt x="7005" y="19973"/>
                    <a:pt x="6714" y="21437"/>
                    <a:pt x="6470" y="21254"/>
                  </a:cubicBezTo>
                  <a:cubicBezTo>
                    <a:pt x="6227" y="21071"/>
                    <a:pt x="6032" y="19240"/>
                    <a:pt x="6130" y="16495"/>
                  </a:cubicBezTo>
                  <a:cubicBezTo>
                    <a:pt x="6227" y="13749"/>
                    <a:pt x="6616" y="10088"/>
                    <a:pt x="7054" y="7891"/>
                  </a:cubicBezTo>
                  <a:cubicBezTo>
                    <a:pt x="7492" y="5695"/>
                    <a:pt x="7978" y="4962"/>
                    <a:pt x="8465" y="4779"/>
                  </a:cubicBezTo>
                  <a:cubicBezTo>
                    <a:pt x="8951" y="4596"/>
                    <a:pt x="9438" y="4962"/>
                    <a:pt x="9827" y="5878"/>
                  </a:cubicBezTo>
                  <a:cubicBezTo>
                    <a:pt x="10216" y="6793"/>
                    <a:pt x="10508" y="8257"/>
                    <a:pt x="10703" y="9905"/>
                  </a:cubicBezTo>
                  <a:cubicBezTo>
                    <a:pt x="10897" y="11552"/>
                    <a:pt x="10995" y="13383"/>
                    <a:pt x="11189" y="15030"/>
                  </a:cubicBezTo>
                  <a:cubicBezTo>
                    <a:pt x="11384" y="16678"/>
                    <a:pt x="11676" y="18142"/>
                    <a:pt x="11870" y="17959"/>
                  </a:cubicBezTo>
                  <a:cubicBezTo>
                    <a:pt x="12065" y="17776"/>
                    <a:pt x="12162" y="15945"/>
                    <a:pt x="12308" y="13017"/>
                  </a:cubicBezTo>
                  <a:cubicBezTo>
                    <a:pt x="12454" y="10088"/>
                    <a:pt x="12649" y="6061"/>
                    <a:pt x="12697" y="5695"/>
                  </a:cubicBezTo>
                  <a:cubicBezTo>
                    <a:pt x="12746" y="5329"/>
                    <a:pt x="12649" y="8623"/>
                    <a:pt x="12649" y="11186"/>
                  </a:cubicBezTo>
                  <a:cubicBezTo>
                    <a:pt x="12649" y="13749"/>
                    <a:pt x="12746" y="15579"/>
                    <a:pt x="12989" y="17044"/>
                  </a:cubicBezTo>
                  <a:cubicBezTo>
                    <a:pt x="13232" y="18508"/>
                    <a:pt x="13622" y="19606"/>
                    <a:pt x="14254" y="19240"/>
                  </a:cubicBezTo>
                  <a:cubicBezTo>
                    <a:pt x="14886" y="18874"/>
                    <a:pt x="15762" y="17044"/>
                    <a:pt x="16541" y="15030"/>
                  </a:cubicBezTo>
                  <a:cubicBezTo>
                    <a:pt x="17319" y="13017"/>
                    <a:pt x="18000" y="10820"/>
                    <a:pt x="18486" y="8623"/>
                  </a:cubicBezTo>
                  <a:cubicBezTo>
                    <a:pt x="18973" y="6427"/>
                    <a:pt x="19265" y="4230"/>
                    <a:pt x="19168" y="3498"/>
                  </a:cubicBezTo>
                  <a:cubicBezTo>
                    <a:pt x="19070" y="2766"/>
                    <a:pt x="18584" y="3498"/>
                    <a:pt x="18195" y="4596"/>
                  </a:cubicBezTo>
                  <a:cubicBezTo>
                    <a:pt x="17805" y="5695"/>
                    <a:pt x="17514" y="7159"/>
                    <a:pt x="17319" y="8990"/>
                  </a:cubicBezTo>
                  <a:cubicBezTo>
                    <a:pt x="17124" y="10820"/>
                    <a:pt x="17027" y="13017"/>
                    <a:pt x="17027" y="15030"/>
                  </a:cubicBezTo>
                  <a:cubicBezTo>
                    <a:pt x="17027" y="17044"/>
                    <a:pt x="17124" y="18874"/>
                    <a:pt x="17903" y="19606"/>
                  </a:cubicBezTo>
                  <a:cubicBezTo>
                    <a:pt x="18681" y="20339"/>
                    <a:pt x="20141" y="19973"/>
                    <a:pt x="21600" y="19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3891680" y="69849"/>
              <a:ext cx="7986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0" y="0"/>
                  </a:moveTo>
                  <a:cubicBezTo>
                    <a:pt x="4985" y="2361"/>
                    <a:pt x="9969" y="4721"/>
                    <a:pt x="14123" y="7554"/>
                  </a:cubicBezTo>
                  <a:cubicBezTo>
                    <a:pt x="18277" y="10387"/>
                    <a:pt x="21600" y="13692"/>
                    <a:pt x="20769" y="16111"/>
                  </a:cubicBezTo>
                  <a:cubicBezTo>
                    <a:pt x="19938" y="18531"/>
                    <a:pt x="14954" y="20066"/>
                    <a:pt x="99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4507630" y="309927"/>
              <a:ext cx="1778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914" y="11040"/>
                    <a:pt x="11829" y="1783"/>
                    <a:pt x="15429" y="240"/>
                  </a:cubicBezTo>
                  <a:cubicBezTo>
                    <a:pt x="19029" y="-1303"/>
                    <a:pt x="20314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4533030" y="387350"/>
              <a:ext cx="190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9200"/>
                    <a:pt x="10080" y="16800"/>
                    <a:pt x="13680" y="13200"/>
                  </a:cubicBezTo>
                  <a:cubicBezTo>
                    <a:pt x="17280" y="9600"/>
                    <a:pt x="1944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5159563" y="81479"/>
              <a:ext cx="180467" cy="446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01" fill="norm" stroke="1" extrusionOk="0">
                  <a:moveTo>
                    <a:pt x="6952" y="7048"/>
                  </a:moveTo>
                  <a:cubicBezTo>
                    <a:pt x="7200" y="9583"/>
                    <a:pt x="7448" y="12118"/>
                    <a:pt x="7572" y="14349"/>
                  </a:cubicBezTo>
                  <a:cubicBezTo>
                    <a:pt x="7697" y="16580"/>
                    <a:pt x="7697" y="18507"/>
                    <a:pt x="7572" y="19724"/>
                  </a:cubicBezTo>
                  <a:cubicBezTo>
                    <a:pt x="7448" y="20941"/>
                    <a:pt x="7200" y="21448"/>
                    <a:pt x="6952" y="21397"/>
                  </a:cubicBezTo>
                  <a:cubicBezTo>
                    <a:pt x="6703" y="21347"/>
                    <a:pt x="6455" y="20738"/>
                    <a:pt x="6083" y="19014"/>
                  </a:cubicBezTo>
                  <a:cubicBezTo>
                    <a:pt x="5710" y="17290"/>
                    <a:pt x="5214" y="14451"/>
                    <a:pt x="4966" y="11510"/>
                  </a:cubicBezTo>
                  <a:cubicBezTo>
                    <a:pt x="4717" y="8569"/>
                    <a:pt x="4717" y="5527"/>
                    <a:pt x="5462" y="3600"/>
                  </a:cubicBezTo>
                  <a:cubicBezTo>
                    <a:pt x="6207" y="1673"/>
                    <a:pt x="7697" y="862"/>
                    <a:pt x="9434" y="406"/>
                  </a:cubicBezTo>
                  <a:cubicBezTo>
                    <a:pt x="11172" y="-51"/>
                    <a:pt x="13159" y="-152"/>
                    <a:pt x="15145" y="254"/>
                  </a:cubicBezTo>
                  <a:cubicBezTo>
                    <a:pt x="17131" y="659"/>
                    <a:pt x="19117" y="1572"/>
                    <a:pt x="20234" y="2586"/>
                  </a:cubicBezTo>
                  <a:cubicBezTo>
                    <a:pt x="21352" y="3600"/>
                    <a:pt x="21600" y="4716"/>
                    <a:pt x="20234" y="5730"/>
                  </a:cubicBezTo>
                  <a:cubicBezTo>
                    <a:pt x="18869" y="6744"/>
                    <a:pt x="15890" y="7656"/>
                    <a:pt x="12662" y="8163"/>
                  </a:cubicBezTo>
                  <a:cubicBezTo>
                    <a:pt x="9434" y="8671"/>
                    <a:pt x="5959" y="8772"/>
                    <a:pt x="3600" y="8823"/>
                  </a:cubicBezTo>
                  <a:cubicBezTo>
                    <a:pt x="1241" y="8873"/>
                    <a:pt x="0" y="8873"/>
                    <a:pt x="0" y="8924"/>
                  </a:cubicBezTo>
                  <a:cubicBezTo>
                    <a:pt x="0" y="8975"/>
                    <a:pt x="1241" y="9076"/>
                    <a:pt x="2483" y="9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5279886" y="234950"/>
              <a:ext cx="180245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290" y="8259"/>
                  </a:moveTo>
                  <a:cubicBezTo>
                    <a:pt x="39" y="6988"/>
                    <a:pt x="-212" y="5718"/>
                    <a:pt x="290" y="4976"/>
                  </a:cubicBezTo>
                  <a:cubicBezTo>
                    <a:pt x="793" y="4235"/>
                    <a:pt x="2048" y="4024"/>
                    <a:pt x="3430" y="4024"/>
                  </a:cubicBezTo>
                  <a:cubicBezTo>
                    <a:pt x="4811" y="4024"/>
                    <a:pt x="6318" y="4235"/>
                    <a:pt x="7825" y="6141"/>
                  </a:cubicBezTo>
                  <a:cubicBezTo>
                    <a:pt x="9332" y="8047"/>
                    <a:pt x="10839" y="11647"/>
                    <a:pt x="11593" y="14082"/>
                  </a:cubicBezTo>
                  <a:cubicBezTo>
                    <a:pt x="12346" y="16518"/>
                    <a:pt x="12346" y="17788"/>
                    <a:pt x="11718" y="19059"/>
                  </a:cubicBezTo>
                  <a:cubicBezTo>
                    <a:pt x="11090" y="20329"/>
                    <a:pt x="9835" y="21600"/>
                    <a:pt x="9081" y="21600"/>
                  </a:cubicBezTo>
                  <a:cubicBezTo>
                    <a:pt x="8328" y="21600"/>
                    <a:pt x="8076" y="20329"/>
                    <a:pt x="8579" y="17365"/>
                  </a:cubicBezTo>
                  <a:cubicBezTo>
                    <a:pt x="9081" y="14400"/>
                    <a:pt x="10337" y="9741"/>
                    <a:pt x="12597" y="6565"/>
                  </a:cubicBezTo>
                  <a:cubicBezTo>
                    <a:pt x="14858" y="3388"/>
                    <a:pt x="18123" y="1694"/>
                    <a:pt x="213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5592349" y="125427"/>
              <a:ext cx="134482" cy="388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53" fill="norm" stroke="1" extrusionOk="0">
                  <a:moveTo>
                    <a:pt x="21443" y="1838"/>
                  </a:moveTo>
                  <a:cubicBezTo>
                    <a:pt x="21443" y="1137"/>
                    <a:pt x="21443" y="437"/>
                    <a:pt x="20431" y="145"/>
                  </a:cubicBezTo>
                  <a:cubicBezTo>
                    <a:pt x="19418" y="-147"/>
                    <a:pt x="17393" y="-30"/>
                    <a:pt x="14356" y="787"/>
                  </a:cubicBezTo>
                  <a:cubicBezTo>
                    <a:pt x="11318" y="1604"/>
                    <a:pt x="7268" y="3122"/>
                    <a:pt x="4399" y="5399"/>
                  </a:cubicBezTo>
                  <a:cubicBezTo>
                    <a:pt x="1530" y="7676"/>
                    <a:pt x="-157" y="10711"/>
                    <a:pt x="12" y="13222"/>
                  </a:cubicBezTo>
                  <a:cubicBezTo>
                    <a:pt x="180" y="15732"/>
                    <a:pt x="2205" y="17717"/>
                    <a:pt x="5074" y="19001"/>
                  </a:cubicBezTo>
                  <a:cubicBezTo>
                    <a:pt x="7943" y="20285"/>
                    <a:pt x="11656" y="20869"/>
                    <a:pt x="15368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5866530" y="171450"/>
              <a:ext cx="25401" cy="328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10800" y="0"/>
                  </a:moveTo>
                  <a:cubicBezTo>
                    <a:pt x="7200" y="3439"/>
                    <a:pt x="3600" y="6879"/>
                    <a:pt x="1800" y="10250"/>
                  </a:cubicBezTo>
                  <a:cubicBezTo>
                    <a:pt x="0" y="13620"/>
                    <a:pt x="0" y="16922"/>
                    <a:pt x="0" y="18917"/>
                  </a:cubicBezTo>
                  <a:cubicBezTo>
                    <a:pt x="0" y="20912"/>
                    <a:pt x="0" y="21600"/>
                    <a:pt x="3600" y="21325"/>
                  </a:cubicBezTo>
                  <a:cubicBezTo>
                    <a:pt x="7200" y="21050"/>
                    <a:pt x="14400" y="19811"/>
                    <a:pt x="21600" y="18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5961780" y="220133"/>
              <a:ext cx="195129" cy="264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98" fill="norm" stroke="1" extrusionOk="0">
                  <a:moveTo>
                    <a:pt x="0" y="3257"/>
                  </a:moveTo>
                  <a:cubicBezTo>
                    <a:pt x="2090" y="2400"/>
                    <a:pt x="4181" y="1543"/>
                    <a:pt x="7316" y="943"/>
                  </a:cubicBezTo>
                  <a:cubicBezTo>
                    <a:pt x="10452" y="343"/>
                    <a:pt x="14632" y="0"/>
                    <a:pt x="17303" y="0"/>
                  </a:cubicBezTo>
                  <a:cubicBezTo>
                    <a:pt x="19974" y="0"/>
                    <a:pt x="21135" y="343"/>
                    <a:pt x="21368" y="857"/>
                  </a:cubicBezTo>
                  <a:cubicBezTo>
                    <a:pt x="21600" y="1371"/>
                    <a:pt x="20903" y="2057"/>
                    <a:pt x="19161" y="3600"/>
                  </a:cubicBezTo>
                  <a:cubicBezTo>
                    <a:pt x="17419" y="5143"/>
                    <a:pt x="14632" y="7543"/>
                    <a:pt x="11613" y="9943"/>
                  </a:cubicBezTo>
                  <a:cubicBezTo>
                    <a:pt x="8594" y="12343"/>
                    <a:pt x="5342" y="14743"/>
                    <a:pt x="3252" y="16457"/>
                  </a:cubicBezTo>
                  <a:cubicBezTo>
                    <a:pt x="1161" y="18171"/>
                    <a:pt x="232" y="19200"/>
                    <a:pt x="116" y="20057"/>
                  </a:cubicBezTo>
                  <a:cubicBezTo>
                    <a:pt x="0" y="20914"/>
                    <a:pt x="697" y="21600"/>
                    <a:pt x="3368" y="21343"/>
                  </a:cubicBezTo>
                  <a:cubicBezTo>
                    <a:pt x="6039" y="21086"/>
                    <a:pt x="10684" y="19886"/>
                    <a:pt x="13587" y="19286"/>
                  </a:cubicBezTo>
                  <a:cubicBezTo>
                    <a:pt x="16490" y="18686"/>
                    <a:pt x="17652" y="18686"/>
                    <a:pt x="18813" y="18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6175002" y="420382"/>
              <a:ext cx="84734" cy="163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328" fill="norm" stroke="1" extrusionOk="0">
                  <a:moveTo>
                    <a:pt x="11451" y="3155"/>
                  </a:moveTo>
                  <a:cubicBezTo>
                    <a:pt x="12993" y="2047"/>
                    <a:pt x="14536" y="940"/>
                    <a:pt x="14022" y="386"/>
                  </a:cubicBezTo>
                  <a:cubicBezTo>
                    <a:pt x="13508" y="-168"/>
                    <a:pt x="10936" y="-168"/>
                    <a:pt x="8622" y="663"/>
                  </a:cubicBezTo>
                  <a:cubicBezTo>
                    <a:pt x="6308" y="1494"/>
                    <a:pt x="4251" y="3155"/>
                    <a:pt x="3993" y="4540"/>
                  </a:cubicBezTo>
                  <a:cubicBezTo>
                    <a:pt x="3736" y="5924"/>
                    <a:pt x="5279" y="7032"/>
                    <a:pt x="8108" y="8555"/>
                  </a:cubicBezTo>
                  <a:cubicBezTo>
                    <a:pt x="10936" y="10078"/>
                    <a:pt x="15051" y="12017"/>
                    <a:pt x="17622" y="13817"/>
                  </a:cubicBezTo>
                  <a:cubicBezTo>
                    <a:pt x="20193" y="15617"/>
                    <a:pt x="21222" y="17278"/>
                    <a:pt x="20193" y="18524"/>
                  </a:cubicBezTo>
                  <a:cubicBezTo>
                    <a:pt x="19165" y="19770"/>
                    <a:pt x="16079" y="20601"/>
                    <a:pt x="13251" y="21017"/>
                  </a:cubicBezTo>
                  <a:cubicBezTo>
                    <a:pt x="10422" y="21432"/>
                    <a:pt x="7851" y="21432"/>
                    <a:pt x="5536" y="21017"/>
                  </a:cubicBezTo>
                  <a:cubicBezTo>
                    <a:pt x="3222" y="20601"/>
                    <a:pt x="1165" y="19770"/>
                    <a:pt x="393" y="18663"/>
                  </a:cubicBezTo>
                  <a:cubicBezTo>
                    <a:pt x="-378" y="17555"/>
                    <a:pt x="136" y="16170"/>
                    <a:pt x="651" y="14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6313953" y="323849"/>
              <a:ext cx="73278" cy="227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89" fill="norm" stroke="1" extrusionOk="0">
                  <a:moveTo>
                    <a:pt x="8405" y="0"/>
                  </a:moveTo>
                  <a:cubicBezTo>
                    <a:pt x="6554" y="800"/>
                    <a:pt x="4702" y="1600"/>
                    <a:pt x="3159" y="4700"/>
                  </a:cubicBezTo>
                  <a:cubicBezTo>
                    <a:pt x="1616" y="7800"/>
                    <a:pt x="382" y="13200"/>
                    <a:pt x="74" y="16400"/>
                  </a:cubicBezTo>
                  <a:cubicBezTo>
                    <a:pt x="-235" y="19600"/>
                    <a:pt x="382" y="20600"/>
                    <a:pt x="2851" y="21100"/>
                  </a:cubicBezTo>
                  <a:cubicBezTo>
                    <a:pt x="5319" y="21600"/>
                    <a:pt x="9639" y="21600"/>
                    <a:pt x="13034" y="21200"/>
                  </a:cubicBezTo>
                  <a:cubicBezTo>
                    <a:pt x="16428" y="20800"/>
                    <a:pt x="18896" y="20000"/>
                    <a:pt x="21365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6311030" y="317238"/>
              <a:ext cx="292101" cy="222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14696"/>
                  </a:moveTo>
                  <a:cubicBezTo>
                    <a:pt x="2817" y="14289"/>
                    <a:pt x="5635" y="13881"/>
                    <a:pt x="7591" y="13678"/>
                  </a:cubicBezTo>
                  <a:cubicBezTo>
                    <a:pt x="9548" y="13474"/>
                    <a:pt x="10643" y="13474"/>
                    <a:pt x="10800" y="13474"/>
                  </a:cubicBezTo>
                  <a:cubicBezTo>
                    <a:pt x="10957" y="13474"/>
                    <a:pt x="10174" y="13474"/>
                    <a:pt x="9391" y="13779"/>
                  </a:cubicBezTo>
                  <a:cubicBezTo>
                    <a:pt x="8609" y="14085"/>
                    <a:pt x="7826" y="14696"/>
                    <a:pt x="7357" y="15512"/>
                  </a:cubicBezTo>
                  <a:cubicBezTo>
                    <a:pt x="6887" y="16327"/>
                    <a:pt x="6730" y="17346"/>
                    <a:pt x="7043" y="17651"/>
                  </a:cubicBezTo>
                  <a:cubicBezTo>
                    <a:pt x="7357" y="17957"/>
                    <a:pt x="8139" y="17549"/>
                    <a:pt x="8843" y="17651"/>
                  </a:cubicBezTo>
                  <a:cubicBezTo>
                    <a:pt x="9548" y="17753"/>
                    <a:pt x="10174" y="18364"/>
                    <a:pt x="10878" y="18568"/>
                  </a:cubicBezTo>
                  <a:cubicBezTo>
                    <a:pt x="11583" y="18772"/>
                    <a:pt x="12365" y="18568"/>
                    <a:pt x="13539" y="16938"/>
                  </a:cubicBezTo>
                  <a:cubicBezTo>
                    <a:pt x="14713" y="15308"/>
                    <a:pt x="16278" y="12251"/>
                    <a:pt x="17296" y="9704"/>
                  </a:cubicBezTo>
                  <a:cubicBezTo>
                    <a:pt x="18313" y="7157"/>
                    <a:pt x="18783" y="5119"/>
                    <a:pt x="19252" y="3387"/>
                  </a:cubicBezTo>
                  <a:cubicBezTo>
                    <a:pt x="19722" y="1655"/>
                    <a:pt x="20191" y="229"/>
                    <a:pt x="20191" y="25"/>
                  </a:cubicBezTo>
                  <a:cubicBezTo>
                    <a:pt x="20191" y="-179"/>
                    <a:pt x="19722" y="840"/>
                    <a:pt x="19174" y="3693"/>
                  </a:cubicBezTo>
                  <a:cubicBezTo>
                    <a:pt x="18626" y="6546"/>
                    <a:pt x="18000" y="11232"/>
                    <a:pt x="17687" y="14289"/>
                  </a:cubicBezTo>
                  <a:cubicBezTo>
                    <a:pt x="17374" y="17346"/>
                    <a:pt x="17374" y="18772"/>
                    <a:pt x="17765" y="19791"/>
                  </a:cubicBezTo>
                  <a:cubicBezTo>
                    <a:pt x="18157" y="20810"/>
                    <a:pt x="18939" y="21421"/>
                    <a:pt x="19643" y="21421"/>
                  </a:cubicBezTo>
                  <a:cubicBezTo>
                    <a:pt x="20348" y="21421"/>
                    <a:pt x="20974" y="20810"/>
                    <a:pt x="21600" y="20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6526930" y="419099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6734363" y="101600"/>
              <a:ext cx="8468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448"/>
                    <a:pt x="0" y="6896"/>
                    <a:pt x="0" y="10496"/>
                  </a:cubicBezTo>
                  <a:cubicBezTo>
                    <a:pt x="0" y="14096"/>
                    <a:pt x="10800" y="178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6990480" y="209550"/>
              <a:ext cx="212812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0" y="0"/>
                  </a:moveTo>
                  <a:cubicBezTo>
                    <a:pt x="4277" y="1763"/>
                    <a:pt x="8554" y="3527"/>
                    <a:pt x="11762" y="4776"/>
                  </a:cubicBezTo>
                  <a:cubicBezTo>
                    <a:pt x="14970" y="6024"/>
                    <a:pt x="17109" y="6759"/>
                    <a:pt x="18713" y="7273"/>
                  </a:cubicBezTo>
                  <a:cubicBezTo>
                    <a:pt x="20317" y="7788"/>
                    <a:pt x="21386" y="8082"/>
                    <a:pt x="21493" y="8449"/>
                  </a:cubicBezTo>
                  <a:cubicBezTo>
                    <a:pt x="21600" y="8816"/>
                    <a:pt x="20745" y="9257"/>
                    <a:pt x="17857" y="10727"/>
                  </a:cubicBezTo>
                  <a:cubicBezTo>
                    <a:pt x="14970" y="12196"/>
                    <a:pt x="10051" y="14694"/>
                    <a:pt x="6950" y="16310"/>
                  </a:cubicBezTo>
                  <a:cubicBezTo>
                    <a:pt x="3850" y="17927"/>
                    <a:pt x="2566" y="18661"/>
                    <a:pt x="1604" y="19322"/>
                  </a:cubicBezTo>
                  <a:cubicBezTo>
                    <a:pt x="642" y="19984"/>
                    <a:pt x="0" y="20571"/>
                    <a:pt x="107" y="20939"/>
                  </a:cubicBezTo>
                  <a:cubicBezTo>
                    <a:pt x="214" y="21306"/>
                    <a:pt x="1069" y="21453"/>
                    <a:pt x="19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7390942" y="159255"/>
              <a:ext cx="244812" cy="275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58" fill="norm" stroke="1" extrusionOk="0">
                  <a:moveTo>
                    <a:pt x="3259" y="3424"/>
                  </a:moveTo>
                  <a:cubicBezTo>
                    <a:pt x="6371" y="2434"/>
                    <a:pt x="9483" y="1445"/>
                    <a:pt x="12045" y="868"/>
                  </a:cubicBezTo>
                  <a:cubicBezTo>
                    <a:pt x="14608" y="291"/>
                    <a:pt x="16622" y="126"/>
                    <a:pt x="18086" y="43"/>
                  </a:cubicBezTo>
                  <a:cubicBezTo>
                    <a:pt x="19550" y="-39"/>
                    <a:pt x="20466" y="-39"/>
                    <a:pt x="20923" y="373"/>
                  </a:cubicBezTo>
                  <a:cubicBezTo>
                    <a:pt x="21381" y="785"/>
                    <a:pt x="21381" y="1610"/>
                    <a:pt x="19367" y="3506"/>
                  </a:cubicBezTo>
                  <a:cubicBezTo>
                    <a:pt x="17354" y="5402"/>
                    <a:pt x="13327" y="8370"/>
                    <a:pt x="10215" y="10761"/>
                  </a:cubicBezTo>
                  <a:cubicBezTo>
                    <a:pt x="7103" y="13152"/>
                    <a:pt x="4906" y="14966"/>
                    <a:pt x="3442" y="16202"/>
                  </a:cubicBezTo>
                  <a:cubicBezTo>
                    <a:pt x="1978" y="17439"/>
                    <a:pt x="1245" y="18098"/>
                    <a:pt x="696" y="18840"/>
                  </a:cubicBezTo>
                  <a:cubicBezTo>
                    <a:pt x="147" y="19582"/>
                    <a:pt x="-219" y="20407"/>
                    <a:pt x="147" y="20901"/>
                  </a:cubicBezTo>
                  <a:cubicBezTo>
                    <a:pt x="513" y="21396"/>
                    <a:pt x="1612" y="21561"/>
                    <a:pt x="4174" y="21396"/>
                  </a:cubicBezTo>
                  <a:cubicBezTo>
                    <a:pt x="6737" y="21231"/>
                    <a:pt x="10764" y="20737"/>
                    <a:pt x="13510" y="20324"/>
                  </a:cubicBezTo>
                  <a:cubicBezTo>
                    <a:pt x="16256" y="19912"/>
                    <a:pt x="17720" y="19582"/>
                    <a:pt x="19184" y="19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7642648" y="374649"/>
              <a:ext cx="122533" cy="91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153" fill="norm" stroke="1" extrusionOk="0">
                  <a:moveTo>
                    <a:pt x="16800" y="0"/>
                  </a:moveTo>
                  <a:cubicBezTo>
                    <a:pt x="14969" y="5400"/>
                    <a:pt x="13139" y="10800"/>
                    <a:pt x="11491" y="14236"/>
                  </a:cubicBezTo>
                  <a:cubicBezTo>
                    <a:pt x="9844" y="17673"/>
                    <a:pt x="8379" y="19145"/>
                    <a:pt x="6549" y="20127"/>
                  </a:cubicBezTo>
                  <a:cubicBezTo>
                    <a:pt x="4718" y="21109"/>
                    <a:pt x="2522" y="21600"/>
                    <a:pt x="1240" y="20618"/>
                  </a:cubicBezTo>
                  <a:cubicBezTo>
                    <a:pt x="-41" y="19636"/>
                    <a:pt x="-407" y="17182"/>
                    <a:pt x="508" y="15709"/>
                  </a:cubicBezTo>
                  <a:cubicBezTo>
                    <a:pt x="1424" y="14236"/>
                    <a:pt x="3620" y="13745"/>
                    <a:pt x="7281" y="14236"/>
                  </a:cubicBezTo>
                  <a:cubicBezTo>
                    <a:pt x="10942" y="14727"/>
                    <a:pt x="16068" y="16200"/>
                    <a:pt x="21193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7765180" y="330200"/>
              <a:ext cx="889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4971"/>
                    <a:pt x="10286" y="9943"/>
                    <a:pt x="6686" y="13543"/>
                  </a:cubicBezTo>
                  <a:cubicBezTo>
                    <a:pt x="3086" y="17143"/>
                    <a:pt x="1543" y="19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7854080" y="467057"/>
              <a:ext cx="146051" cy="115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2884"/>
                  </a:moveTo>
                  <a:cubicBezTo>
                    <a:pt x="1252" y="1706"/>
                    <a:pt x="2504" y="527"/>
                    <a:pt x="3913" y="135"/>
                  </a:cubicBezTo>
                  <a:cubicBezTo>
                    <a:pt x="5322" y="-258"/>
                    <a:pt x="6887" y="135"/>
                    <a:pt x="8452" y="2295"/>
                  </a:cubicBezTo>
                  <a:cubicBezTo>
                    <a:pt x="10017" y="4455"/>
                    <a:pt x="11583" y="8382"/>
                    <a:pt x="11896" y="11131"/>
                  </a:cubicBezTo>
                  <a:cubicBezTo>
                    <a:pt x="12209" y="13880"/>
                    <a:pt x="11270" y="15451"/>
                    <a:pt x="10017" y="16826"/>
                  </a:cubicBezTo>
                  <a:cubicBezTo>
                    <a:pt x="8765" y="18200"/>
                    <a:pt x="7200" y="19378"/>
                    <a:pt x="7200" y="20164"/>
                  </a:cubicBezTo>
                  <a:cubicBezTo>
                    <a:pt x="7200" y="20949"/>
                    <a:pt x="8765" y="21342"/>
                    <a:pt x="11426" y="21342"/>
                  </a:cubicBezTo>
                  <a:cubicBezTo>
                    <a:pt x="14087" y="21342"/>
                    <a:pt x="17843" y="20949"/>
                    <a:pt x="21600" y="20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8254130" y="0"/>
              <a:ext cx="38101" cy="812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575"/>
                    <a:pt x="16800" y="3150"/>
                    <a:pt x="15000" y="5006"/>
                  </a:cubicBezTo>
                  <a:cubicBezTo>
                    <a:pt x="13200" y="6863"/>
                    <a:pt x="12000" y="9000"/>
                    <a:pt x="9600" y="11081"/>
                  </a:cubicBezTo>
                  <a:cubicBezTo>
                    <a:pt x="7200" y="13162"/>
                    <a:pt x="3600" y="15188"/>
                    <a:pt x="1800" y="16931"/>
                  </a:cubicBezTo>
                  <a:cubicBezTo>
                    <a:pt x="0" y="18675"/>
                    <a:pt x="0" y="201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8425580" y="236185"/>
              <a:ext cx="234951" cy="29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21051"/>
                  </a:moveTo>
                  <a:cubicBezTo>
                    <a:pt x="973" y="19672"/>
                    <a:pt x="1946" y="18293"/>
                    <a:pt x="3503" y="15689"/>
                  </a:cubicBezTo>
                  <a:cubicBezTo>
                    <a:pt x="5059" y="13085"/>
                    <a:pt x="7200" y="9255"/>
                    <a:pt x="8270" y="6957"/>
                  </a:cubicBezTo>
                  <a:cubicBezTo>
                    <a:pt x="9341" y="4659"/>
                    <a:pt x="9341" y="3893"/>
                    <a:pt x="9438" y="2821"/>
                  </a:cubicBezTo>
                  <a:cubicBezTo>
                    <a:pt x="9535" y="1748"/>
                    <a:pt x="9730" y="370"/>
                    <a:pt x="9438" y="63"/>
                  </a:cubicBezTo>
                  <a:cubicBezTo>
                    <a:pt x="9146" y="-243"/>
                    <a:pt x="8368" y="523"/>
                    <a:pt x="7686" y="3051"/>
                  </a:cubicBezTo>
                  <a:cubicBezTo>
                    <a:pt x="7005" y="5578"/>
                    <a:pt x="6422" y="9868"/>
                    <a:pt x="6130" y="12931"/>
                  </a:cubicBezTo>
                  <a:cubicBezTo>
                    <a:pt x="5838" y="15995"/>
                    <a:pt x="5838" y="17834"/>
                    <a:pt x="6130" y="19059"/>
                  </a:cubicBezTo>
                  <a:cubicBezTo>
                    <a:pt x="6422" y="20285"/>
                    <a:pt x="7005" y="20897"/>
                    <a:pt x="7784" y="21127"/>
                  </a:cubicBezTo>
                  <a:cubicBezTo>
                    <a:pt x="8562" y="21357"/>
                    <a:pt x="9535" y="21204"/>
                    <a:pt x="10995" y="19825"/>
                  </a:cubicBezTo>
                  <a:cubicBezTo>
                    <a:pt x="12454" y="18446"/>
                    <a:pt x="14400" y="15842"/>
                    <a:pt x="15957" y="12931"/>
                  </a:cubicBezTo>
                  <a:cubicBezTo>
                    <a:pt x="17514" y="10021"/>
                    <a:pt x="18681" y="6804"/>
                    <a:pt x="19265" y="4812"/>
                  </a:cubicBezTo>
                  <a:cubicBezTo>
                    <a:pt x="19849" y="2821"/>
                    <a:pt x="19849" y="2055"/>
                    <a:pt x="19654" y="2055"/>
                  </a:cubicBezTo>
                  <a:cubicBezTo>
                    <a:pt x="19459" y="2055"/>
                    <a:pt x="19070" y="2821"/>
                    <a:pt x="18973" y="5042"/>
                  </a:cubicBezTo>
                  <a:cubicBezTo>
                    <a:pt x="18876" y="7263"/>
                    <a:pt x="19070" y="10940"/>
                    <a:pt x="19557" y="13238"/>
                  </a:cubicBezTo>
                  <a:cubicBezTo>
                    <a:pt x="20043" y="15536"/>
                    <a:pt x="20822" y="16455"/>
                    <a:pt x="21600" y="17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8698630" y="381000"/>
              <a:ext cx="1270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3484"/>
                    <a:pt x="6480" y="6968"/>
                    <a:pt x="10080" y="10568"/>
                  </a:cubicBezTo>
                  <a:cubicBezTo>
                    <a:pt x="13680" y="14168"/>
                    <a:pt x="17640" y="178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8736730" y="419100"/>
              <a:ext cx="1206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2618"/>
                    <a:pt x="12505" y="5236"/>
                    <a:pt x="8905" y="8836"/>
                  </a:cubicBezTo>
                  <a:cubicBezTo>
                    <a:pt x="5305" y="12436"/>
                    <a:pt x="2653" y="17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8984380" y="354377"/>
              <a:ext cx="1079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235" y="4868"/>
                    <a:pt x="8471" y="-1303"/>
                    <a:pt x="12071" y="240"/>
                  </a:cubicBezTo>
                  <a:cubicBezTo>
                    <a:pt x="15671" y="1783"/>
                    <a:pt x="18635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8990730" y="444500"/>
              <a:ext cx="127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9219330" y="288838"/>
              <a:ext cx="234951" cy="22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21507"/>
                  </a:moveTo>
                  <a:cubicBezTo>
                    <a:pt x="2724" y="16057"/>
                    <a:pt x="5449" y="10606"/>
                    <a:pt x="7005" y="7376"/>
                  </a:cubicBezTo>
                  <a:cubicBezTo>
                    <a:pt x="8562" y="4146"/>
                    <a:pt x="8951" y="3137"/>
                    <a:pt x="9243" y="2128"/>
                  </a:cubicBezTo>
                  <a:cubicBezTo>
                    <a:pt x="9535" y="1118"/>
                    <a:pt x="9730" y="109"/>
                    <a:pt x="9535" y="8"/>
                  </a:cubicBezTo>
                  <a:cubicBezTo>
                    <a:pt x="9341" y="-93"/>
                    <a:pt x="8757" y="714"/>
                    <a:pt x="8076" y="3238"/>
                  </a:cubicBezTo>
                  <a:cubicBezTo>
                    <a:pt x="7395" y="5761"/>
                    <a:pt x="6616" y="10000"/>
                    <a:pt x="6227" y="12726"/>
                  </a:cubicBezTo>
                  <a:cubicBezTo>
                    <a:pt x="5838" y="15451"/>
                    <a:pt x="5838" y="16662"/>
                    <a:pt x="6324" y="17470"/>
                  </a:cubicBezTo>
                  <a:cubicBezTo>
                    <a:pt x="6811" y="18277"/>
                    <a:pt x="7784" y="18681"/>
                    <a:pt x="8757" y="18782"/>
                  </a:cubicBezTo>
                  <a:cubicBezTo>
                    <a:pt x="9730" y="18883"/>
                    <a:pt x="10703" y="18681"/>
                    <a:pt x="12357" y="16460"/>
                  </a:cubicBezTo>
                  <a:cubicBezTo>
                    <a:pt x="14011" y="14240"/>
                    <a:pt x="16346" y="10000"/>
                    <a:pt x="17611" y="7376"/>
                  </a:cubicBezTo>
                  <a:cubicBezTo>
                    <a:pt x="18876" y="4752"/>
                    <a:pt x="19070" y="3743"/>
                    <a:pt x="19265" y="2632"/>
                  </a:cubicBezTo>
                  <a:cubicBezTo>
                    <a:pt x="19459" y="1522"/>
                    <a:pt x="19654" y="311"/>
                    <a:pt x="19654" y="210"/>
                  </a:cubicBezTo>
                  <a:cubicBezTo>
                    <a:pt x="19654" y="109"/>
                    <a:pt x="19459" y="1118"/>
                    <a:pt x="19168" y="3843"/>
                  </a:cubicBezTo>
                  <a:cubicBezTo>
                    <a:pt x="18876" y="6569"/>
                    <a:pt x="18486" y="11010"/>
                    <a:pt x="18876" y="14038"/>
                  </a:cubicBezTo>
                  <a:cubicBezTo>
                    <a:pt x="19265" y="17066"/>
                    <a:pt x="20432" y="18681"/>
                    <a:pt x="21600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9486030" y="438150"/>
              <a:ext cx="1143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00"/>
                    <a:pt x="7200" y="9600"/>
                    <a:pt x="10800" y="13200"/>
                  </a:cubicBezTo>
                  <a:cubicBezTo>
                    <a:pt x="14400" y="16800"/>
                    <a:pt x="180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9546500" y="457200"/>
              <a:ext cx="9193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600" fill="norm" stroke="1" extrusionOk="0">
                  <a:moveTo>
                    <a:pt x="20847" y="0"/>
                  </a:moveTo>
                  <a:cubicBezTo>
                    <a:pt x="17007" y="1728"/>
                    <a:pt x="13167" y="3456"/>
                    <a:pt x="9327" y="6336"/>
                  </a:cubicBezTo>
                  <a:cubicBezTo>
                    <a:pt x="5487" y="9216"/>
                    <a:pt x="1647" y="13248"/>
                    <a:pt x="447" y="15984"/>
                  </a:cubicBezTo>
                  <a:cubicBezTo>
                    <a:pt x="-753" y="18720"/>
                    <a:pt x="687" y="20160"/>
                    <a:pt x="21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9663830" y="215900"/>
              <a:ext cx="97722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600" fill="norm" stroke="1" extrusionOk="0">
                  <a:moveTo>
                    <a:pt x="5400" y="0"/>
                  </a:moveTo>
                  <a:cubicBezTo>
                    <a:pt x="9900" y="1440"/>
                    <a:pt x="14400" y="2880"/>
                    <a:pt x="17325" y="4992"/>
                  </a:cubicBezTo>
                  <a:cubicBezTo>
                    <a:pt x="20250" y="7104"/>
                    <a:pt x="21600" y="9888"/>
                    <a:pt x="20250" y="12432"/>
                  </a:cubicBezTo>
                  <a:cubicBezTo>
                    <a:pt x="18900" y="14976"/>
                    <a:pt x="14850" y="17280"/>
                    <a:pt x="11025" y="18768"/>
                  </a:cubicBezTo>
                  <a:cubicBezTo>
                    <a:pt x="7200" y="20256"/>
                    <a:pt x="3600" y="209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2932830" y="533400"/>
              <a:ext cx="817225" cy="126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91" fill="norm" stroke="1" extrusionOk="0">
                  <a:moveTo>
                    <a:pt x="1837" y="9720"/>
                  </a:moveTo>
                  <a:cubicBezTo>
                    <a:pt x="1447" y="8640"/>
                    <a:pt x="1058" y="7560"/>
                    <a:pt x="696" y="7020"/>
                  </a:cubicBezTo>
                  <a:cubicBezTo>
                    <a:pt x="334" y="6480"/>
                    <a:pt x="0" y="6480"/>
                    <a:pt x="0" y="6660"/>
                  </a:cubicBezTo>
                  <a:cubicBezTo>
                    <a:pt x="0" y="6840"/>
                    <a:pt x="334" y="7200"/>
                    <a:pt x="1475" y="7020"/>
                  </a:cubicBezTo>
                  <a:cubicBezTo>
                    <a:pt x="2616" y="6840"/>
                    <a:pt x="4565" y="6120"/>
                    <a:pt x="6569" y="4860"/>
                  </a:cubicBezTo>
                  <a:cubicBezTo>
                    <a:pt x="8573" y="3600"/>
                    <a:pt x="10633" y="1800"/>
                    <a:pt x="12693" y="900"/>
                  </a:cubicBezTo>
                  <a:cubicBezTo>
                    <a:pt x="14753" y="0"/>
                    <a:pt x="16812" y="0"/>
                    <a:pt x="18065" y="0"/>
                  </a:cubicBezTo>
                  <a:cubicBezTo>
                    <a:pt x="19318" y="0"/>
                    <a:pt x="19763" y="0"/>
                    <a:pt x="20264" y="180"/>
                  </a:cubicBezTo>
                  <a:cubicBezTo>
                    <a:pt x="20765" y="360"/>
                    <a:pt x="21322" y="720"/>
                    <a:pt x="21461" y="1440"/>
                  </a:cubicBezTo>
                  <a:cubicBezTo>
                    <a:pt x="21600" y="2160"/>
                    <a:pt x="21322" y="3240"/>
                    <a:pt x="20153" y="5040"/>
                  </a:cubicBezTo>
                  <a:cubicBezTo>
                    <a:pt x="18984" y="6840"/>
                    <a:pt x="16924" y="9360"/>
                    <a:pt x="14780" y="11700"/>
                  </a:cubicBezTo>
                  <a:cubicBezTo>
                    <a:pt x="12637" y="14040"/>
                    <a:pt x="10410" y="16200"/>
                    <a:pt x="8907" y="17820"/>
                  </a:cubicBezTo>
                  <a:cubicBezTo>
                    <a:pt x="7404" y="19440"/>
                    <a:pt x="6625" y="20520"/>
                    <a:pt x="5957" y="21060"/>
                  </a:cubicBezTo>
                  <a:cubicBezTo>
                    <a:pt x="5289" y="21600"/>
                    <a:pt x="4732" y="21600"/>
                    <a:pt x="4621" y="21240"/>
                  </a:cubicBezTo>
                  <a:cubicBezTo>
                    <a:pt x="4509" y="20880"/>
                    <a:pt x="4843" y="20160"/>
                    <a:pt x="5985" y="18540"/>
                  </a:cubicBezTo>
                  <a:cubicBezTo>
                    <a:pt x="7126" y="16920"/>
                    <a:pt x="9074" y="14400"/>
                    <a:pt x="11218" y="12420"/>
                  </a:cubicBezTo>
                  <a:cubicBezTo>
                    <a:pt x="13361" y="10440"/>
                    <a:pt x="15699" y="9000"/>
                    <a:pt x="17007" y="8280"/>
                  </a:cubicBezTo>
                  <a:cubicBezTo>
                    <a:pt x="18315" y="7560"/>
                    <a:pt x="18594" y="7560"/>
                    <a:pt x="18872" y="7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8508130" y="713316"/>
              <a:ext cx="1111251" cy="9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873"/>
                  </a:moveTo>
                  <a:cubicBezTo>
                    <a:pt x="1358" y="4909"/>
                    <a:pt x="2715" y="2945"/>
                    <a:pt x="4155" y="1718"/>
                  </a:cubicBezTo>
                  <a:cubicBezTo>
                    <a:pt x="5595" y="491"/>
                    <a:pt x="7118" y="0"/>
                    <a:pt x="8661" y="0"/>
                  </a:cubicBezTo>
                  <a:cubicBezTo>
                    <a:pt x="10203" y="0"/>
                    <a:pt x="11767" y="491"/>
                    <a:pt x="13330" y="1964"/>
                  </a:cubicBezTo>
                  <a:cubicBezTo>
                    <a:pt x="14894" y="3436"/>
                    <a:pt x="16457" y="5891"/>
                    <a:pt x="17835" y="9327"/>
                  </a:cubicBezTo>
                  <a:cubicBezTo>
                    <a:pt x="19214" y="12764"/>
                    <a:pt x="20407" y="171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8654180" y="822949"/>
              <a:ext cx="717551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3" fill="norm" stroke="1" extrusionOk="0">
                  <a:moveTo>
                    <a:pt x="0" y="15744"/>
                  </a:moveTo>
                  <a:cubicBezTo>
                    <a:pt x="2421" y="9573"/>
                    <a:pt x="4842" y="3402"/>
                    <a:pt x="7455" y="1087"/>
                  </a:cubicBezTo>
                  <a:cubicBezTo>
                    <a:pt x="10067" y="-1227"/>
                    <a:pt x="12871" y="316"/>
                    <a:pt x="15260" y="4173"/>
                  </a:cubicBezTo>
                  <a:cubicBezTo>
                    <a:pt x="17650" y="8030"/>
                    <a:pt x="19625" y="14202"/>
                    <a:pt x="21600" y="20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945280" y="1257299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938930" y="1416050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1372846" y="1046541"/>
              <a:ext cx="158589" cy="487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356" fill="norm" stroke="1" extrusionOk="0">
                  <a:moveTo>
                    <a:pt x="3927" y="9230"/>
                  </a:moveTo>
                  <a:cubicBezTo>
                    <a:pt x="3366" y="12012"/>
                    <a:pt x="2805" y="14793"/>
                    <a:pt x="2525" y="16415"/>
                  </a:cubicBezTo>
                  <a:cubicBezTo>
                    <a:pt x="2244" y="18037"/>
                    <a:pt x="2244" y="18501"/>
                    <a:pt x="1964" y="19242"/>
                  </a:cubicBezTo>
                  <a:cubicBezTo>
                    <a:pt x="1683" y="19984"/>
                    <a:pt x="1122" y="21004"/>
                    <a:pt x="701" y="21282"/>
                  </a:cubicBezTo>
                  <a:cubicBezTo>
                    <a:pt x="281" y="21560"/>
                    <a:pt x="0" y="21096"/>
                    <a:pt x="0" y="19150"/>
                  </a:cubicBezTo>
                  <a:cubicBezTo>
                    <a:pt x="0" y="17203"/>
                    <a:pt x="281" y="13773"/>
                    <a:pt x="1122" y="10667"/>
                  </a:cubicBezTo>
                  <a:cubicBezTo>
                    <a:pt x="1964" y="7562"/>
                    <a:pt x="3366" y="4781"/>
                    <a:pt x="4348" y="3158"/>
                  </a:cubicBezTo>
                  <a:cubicBezTo>
                    <a:pt x="5330" y="1536"/>
                    <a:pt x="5891" y="1072"/>
                    <a:pt x="6732" y="702"/>
                  </a:cubicBezTo>
                  <a:cubicBezTo>
                    <a:pt x="7574" y="331"/>
                    <a:pt x="8696" y="53"/>
                    <a:pt x="9958" y="6"/>
                  </a:cubicBezTo>
                  <a:cubicBezTo>
                    <a:pt x="11221" y="-40"/>
                    <a:pt x="12623" y="145"/>
                    <a:pt x="14727" y="980"/>
                  </a:cubicBezTo>
                  <a:cubicBezTo>
                    <a:pt x="16831" y="1814"/>
                    <a:pt x="19636" y="3297"/>
                    <a:pt x="20618" y="4502"/>
                  </a:cubicBezTo>
                  <a:cubicBezTo>
                    <a:pt x="21600" y="5708"/>
                    <a:pt x="20758" y="6635"/>
                    <a:pt x="18234" y="7376"/>
                  </a:cubicBezTo>
                  <a:cubicBezTo>
                    <a:pt x="15709" y="8118"/>
                    <a:pt x="11501" y="8674"/>
                    <a:pt x="7294" y="9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1529480" y="1276350"/>
              <a:ext cx="158751" cy="23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5302"/>
                  </a:moveTo>
                  <a:cubicBezTo>
                    <a:pt x="2880" y="8640"/>
                    <a:pt x="5760" y="11978"/>
                    <a:pt x="7200" y="14629"/>
                  </a:cubicBezTo>
                  <a:cubicBezTo>
                    <a:pt x="8640" y="17280"/>
                    <a:pt x="8640" y="19244"/>
                    <a:pt x="7920" y="20324"/>
                  </a:cubicBezTo>
                  <a:cubicBezTo>
                    <a:pt x="7200" y="21404"/>
                    <a:pt x="5760" y="21600"/>
                    <a:pt x="4896" y="21207"/>
                  </a:cubicBezTo>
                  <a:cubicBezTo>
                    <a:pt x="4032" y="20815"/>
                    <a:pt x="3744" y="19833"/>
                    <a:pt x="4032" y="17280"/>
                  </a:cubicBezTo>
                  <a:cubicBezTo>
                    <a:pt x="4320" y="14727"/>
                    <a:pt x="5184" y="10604"/>
                    <a:pt x="8208" y="7462"/>
                  </a:cubicBezTo>
                  <a:cubicBezTo>
                    <a:pt x="11232" y="4320"/>
                    <a:pt x="16416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1821313" y="1068049"/>
              <a:ext cx="190768" cy="46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42" fill="norm" stroke="1" extrusionOk="0">
                  <a:moveTo>
                    <a:pt x="21393" y="2013"/>
                  </a:moveTo>
                  <a:cubicBezTo>
                    <a:pt x="21156" y="1520"/>
                    <a:pt x="20918" y="1027"/>
                    <a:pt x="20206" y="682"/>
                  </a:cubicBezTo>
                  <a:cubicBezTo>
                    <a:pt x="19494" y="337"/>
                    <a:pt x="18307" y="139"/>
                    <a:pt x="17120" y="41"/>
                  </a:cubicBezTo>
                  <a:cubicBezTo>
                    <a:pt x="15934" y="-58"/>
                    <a:pt x="14747" y="-58"/>
                    <a:pt x="12492" y="1027"/>
                  </a:cubicBezTo>
                  <a:cubicBezTo>
                    <a:pt x="10237" y="2112"/>
                    <a:pt x="6914" y="4282"/>
                    <a:pt x="4422" y="7142"/>
                  </a:cubicBezTo>
                  <a:cubicBezTo>
                    <a:pt x="1929" y="10002"/>
                    <a:pt x="268" y="13553"/>
                    <a:pt x="30" y="16068"/>
                  </a:cubicBezTo>
                  <a:cubicBezTo>
                    <a:pt x="-207" y="18583"/>
                    <a:pt x="980" y="20063"/>
                    <a:pt x="3116" y="20802"/>
                  </a:cubicBezTo>
                  <a:cubicBezTo>
                    <a:pt x="5252" y="21542"/>
                    <a:pt x="8338" y="21542"/>
                    <a:pt x="11424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2114043" y="1162049"/>
              <a:ext cx="12338" cy="387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98" fill="norm" stroke="1" extrusionOk="0">
                  <a:moveTo>
                    <a:pt x="20982" y="0"/>
                  </a:moveTo>
                  <a:cubicBezTo>
                    <a:pt x="20982" y="3991"/>
                    <a:pt x="20982" y="7983"/>
                    <a:pt x="17382" y="11270"/>
                  </a:cubicBezTo>
                  <a:cubicBezTo>
                    <a:pt x="13782" y="14557"/>
                    <a:pt x="6582" y="17139"/>
                    <a:pt x="2982" y="18841"/>
                  </a:cubicBezTo>
                  <a:cubicBezTo>
                    <a:pt x="-618" y="20543"/>
                    <a:pt x="-618" y="21365"/>
                    <a:pt x="1182" y="21483"/>
                  </a:cubicBezTo>
                  <a:cubicBezTo>
                    <a:pt x="2982" y="21600"/>
                    <a:pt x="6582" y="21013"/>
                    <a:pt x="10182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2320001" y="1206863"/>
              <a:ext cx="358830" cy="28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22" fill="norm" stroke="1" extrusionOk="0">
                  <a:moveTo>
                    <a:pt x="1719" y="446"/>
                  </a:moveTo>
                  <a:cubicBezTo>
                    <a:pt x="829" y="604"/>
                    <a:pt x="-60" y="761"/>
                    <a:pt x="4" y="840"/>
                  </a:cubicBezTo>
                  <a:cubicBezTo>
                    <a:pt x="67" y="919"/>
                    <a:pt x="1084" y="919"/>
                    <a:pt x="3688" y="761"/>
                  </a:cubicBezTo>
                  <a:cubicBezTo>
                    <a:pt x="6293" y="604"/>
                    <a:pt x="10486" y="288"/>
                    <a:pt x="12900" y="131"/>
                  </a:cubicBezTo>
                  <a:cubicBezTo>
                    <a:pt x="15314" y="-27"/>
                    <a:pt x="15949" y="-27"/>
                    <a:pt x="16775" y="52"/>
                  </a:cubicBezTo>
                  <a:cubicBezTo>
                    <a:pt x="17601" y="131"/>
                    <a:pt x="18618" y="288"/>
                    <a:pt x="18808" y="525"/>
                  </a:cubicBezTo>
                  <a:cubicBezTo>
                    <a:pt x="18999" y="761"/>
                    <a:pt x="18364" y="1077"/>
                    <a:pt x="16585" y="2890"/>
                  </a:cubicBezTo>
                  <a:cubicBezTo>
                    <a:pt x="14806" y="4703"/>
                    <a:pt x="11884" y="8014"/>
                    <a:pt x="9342" y="10931"/>
                  </a:cubicBezTo>
                  <a:cubicBezTo>
                    <a:pt x="6801" y="13847"/>
                    <a:pt x="4641" y="16370"/>
                    <a:pt x="3371" y="18026"/>
                  </a:cubicBezTo>
                  <a:cubicBezTo>
                    <a:pt x="2100" y="19681"/>
                    <a:pt x="1719" y="20469"/>
                    <a:pt x="1846" y="20942"/>
                  </a:cubicBezTo>
                  <a:cubicBezTo>
                    <a:pt x="1973" y="21415"/>
                    <a:pt x="2608" y="21573"/>
                    <a:pt x="4514" y="21258"/>
                  </a:cubicBezTo>
                  <a:cubicBezTo>
                    <a:pt x="6420" y="20942"/>
                    <a:pt x="9596" y="20154"/>
                    <a:pt x="12646" y="19681"/>
                  </a:cubicBezTo>
                  <a:cubicBezTo>
                    <a:pt x="15695" y="19208"/>
                    <a:pt x="18618" y="19050"/>
                    <a:pt x="21540" y="18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2818530" y="1047750"/>
              <a:ext cx="21728" cy="52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464" fill="norm" stroke="1" extrusionOk="0">
                  <a:moveTo>
                    <a:pt x="17673" y="0"/>
                  </a:moveTo>
                  <a:cubicBezTo>
                    <a:pt x="19636" y="2592"/>
                    <a:pt x="21600" y="5184"/>
                    <a:pt x="18655" y="7862"/>
                  </a:cubicBezTo>
                  <a:cubicBezTo>
                    <a:pt x="15709" y="10541"/>
                    <a:pt x="7855" y="13306"/>
                    <a:pt x="3927" y="15466"/>
                  </a:cubicBezTo>
                  <a:cubicBezTo>
                    <a:pt x="0" y="17626"/>
                    <a:pt x="0" y="19181"/>
                    <a:pt x="0" y="20174"/>
                  </a:cubicBezTo>
                  <a:cubicBezTo>
                    <a:pt x="0" y="21168"/>
                    <a:pt x="0" y="21600"/>
                    <a:pt x="2945" y="21427"/>
                  </a:cubicBezTo>
                  <a:cubicBezTo>
                    <a:pt x="5891" y="21254"/>
                    <a:pt x="11782" y="20477"/>
                    <a:pt x="17673" y="19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3123330" y="1200150"/>
              <a:ext cx="352516" cy="3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58" fill="norm" stroke="1" extrusionOk="0">
                  <a:moveTo>
                    <a:pt x="0" y="0"/>
                  </a:moveTo>
                  <a:cubicBezTo>
                    <a:pt x="3234" y="1314"/>
                    <a:pt x="6467" y="2627"/>
                    <a:pt x="9636" y="4159"/>
                  </a:cubicBezTo>
                  <a:cubicBezTo>
                    <a:pt x="12805" y="5692"/>
                    <a:pt x="15909" y="7443"/>
                    <a:pt x="17720" y="8538"/>
                  </a:cubicBezTo>
                  <a:cubicBezTo>
                    <a:pt x="19531" y="9632"/>
                    <a:pt x="20048" y="10070"/>
                    <a:pt x="20565" y="10581"/>
                  </a:cubicBezTo>
                  <a:cubicBezTo>
                    <a:pt x="21083" y="11092"/>
                    <a:pt x="21600" y="11676"/>
                    <a:pt x="21535" y="12332"/>
                  </a:cubicBezTo>
                  <a:cubicBezTo>
                    <a:pt x="21471" y="12989"/>
                    <a:pt x="20824" y="13719"/>
                    <a:pt x="19078" y="14668"/>
                  </a:cubicBezTo>
                  <a:cubicBezTo>
                    <a:pt x="17332" y="15616"/>
                    <a:pt x="14486" y="16784"/>
                    <a:pt x="12352" y="17659"/>
                  </a:cubicBezTo>
                  <a:cubicBezTo>
                    <a:pt x="10218" y="18535"/>
                    <a:pt x="8795" y="19119"/>
                    <a:pt x="7760" y="19776"/>
                  </a:cubicBezTo>
                  <a:cubicBezTo>
                    <a:pt x="6726" y="20432"/>
                    <a:pt x="6079" y="21162"/>
                    <a:pt x="6079" y="21381"/>
                  </a:cubicBezTo>
                  <a:cubicBezTo>
                    <a:pt x="6079" y="21600"/>
                    <a:pt x="6726" y="21308"/>
                    <a:pt x="7372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3654150" y="1251420"/>
              <a:ext cx="296797" cy="220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66" fill="norm" stroke="1" extrusionOk="0">
                  <a:moveTo>
                    <a:pt x="1098" y="2423"/>
                  </a:moveTo>
                  <a:cubicBezTo>
                    <a:pt x="5053" y="1805"/>
                    <a:pt x="9008" y="1188"/>
                    <a:pt x="12126" y="777"/>
                  </a:cubicBezTo>
                  <a:cubicBezTo>
                    <a:pt x="15244" y="365"/>
                    <a:pt x="17526" y="160"/>
                    <a:pt x="19047" y="57"/>
                  </a:cubicBezTo>
                  <a:cubicBezTo>
                    <a:pt x="20568" y="-46"/>
                    <a:pt x="21329" y="-46"/>
                    <a:pt x="21329" y="365"/>
                  </a:cubicBezTo>
                  <a:cubicBezTo>
                    <a:pt x="21329" y="777"/>
                    <a:pt x="20568" y="1600"/>
                    <a:pt x="18439" y="3451"/>
                  </a:cubicBezTo>
                  <a:cubicBezTo>
                    <a:pt x="16309" y="5303"/>
                    <a:pt x="12811" y="8183"/>
                    <a:pt x="9997" y="10548"/>
                  </a:cubicBezTo>
                  <a:cubicBezTo>
                    <a:pt x="7183" y="12914"/>
                    <a:pt x="5053" y="14765"/>
                    <a:pt x="3608" y="16103"/>
                  </a:cubicBezTo>
                  <a:cubicBezTo>
                    <a:pt x="2163" y="17440"/>
                    <a:pt x="1402" y="18263"/>
                    <a:pt x="794" y="19085"/>
                  </a:cubicBezTo>
                  <a:cubicBezTo>
                    <a:pt x="185" y="19908"/>
                    <a:pt x="-271" y="20731"/>
                    <a:pt x="185" y="21143"/>
                  </a:cubicBezTo>
                  <a:cubicBezTo>
                    <a:pt x="642" y="21554"/>
                    <a:pt x="2011" y="21554"/>
                    <a:pt x="5205" y="21245"/>
                  </a:cubicBezTo>
                  <a:cubicBezTo>
                    <a:pt x="8399" y="20937"/>
                    <a:pt x="13419" y="20320"/>
                    <a:pt x="18439" y="19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3898973" y="1441449"/>
              <a:ext cx="145108" cy="105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64" fill="norm" stroke="1" extrusionOk="0">
                  <a:moveTo>
                    <a:pt x="18643" y="0"/>
                  </a:moveTo>
                  <a:cubicBezTo>
                    <a:pt x="18956" y="2118"/>
                    <a:pt x="19269" y="4235"/>
                    <a:pt x="17390" y="7835"/>
                  </a:cubicBezTo>
                  <a:cubicBezTo>
                    <a:pt x="15512" y="11435"/>
                    <a:pt x="11443" y="16518"/>
                    <a:pt x="8625" y="19059"/>
                  </a:cubicBezTo>
                  <a:cubicBezTo>
                    <a:pt x="5808" y="21600"/>
                    <a:pt x="4243" y="21600"/>
                    <a:pt x="2834" y="20329"/>
                  </a:cubicBezTo>
                  <a:cubicBezTo>
                    <a:pt x="1425" y="19059"/>
                    <a:pt x="173" y="16518"/>
                    <a:pt x="17" y="14400"/>
                  </a:cubicBezTo>
                  <a:cubicBezTo>
                    <a:pt x="-140" y="12282"/>
                    <a:pt x="799" y="10588"/>
                    <a:pt x="2208" y="9953"/>
                  </a:cubicBezTo>
                  <a:cubicBezTo>
                    <a:pt x="3617" y="9318"/>
                    <a:pt x="5495" y="9741"/>
                    <a:pt x="7999" y="11647"/>
                  </a:cubicBezTo>
                  <a:cubicBezTo>
                    <a:pt x="10503" y="13553"/>
                    <a:pt x="13634" y="16941"/>
                    <a:pt x="15982" y="18635"/>
                  </a:cubicBezTo>
                  <a:cubicBezTo>
                    <a:pt x="18330" y="20329"/>
                    <a:pt x="19895" y="20329"/>
                    <a:pt x="21460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4063130" y="1384299"/>
              <a:ext cx="1143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780"/>
                    <a:pt x="14400" y="7560"/>
                    <a:pt x="11000" y="11070"/>
                  </a:cubicBezTo>
                  <a:cubicBezTo>
                    <a:pt x="7600" y="14580"/>
                    <a:pt x="4400" y="17820"/>
                    <a:pt x="2600" y="19530"/>
                  </a:cubicBezTo>
                  <a:cubicBezTo>
                    <a:pt x="800" y="21240"/>
                    <a:pt x="400" y="214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4164730" y="1540372"/>
              <a:ext cx="152401" cy="94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4" fill="norm" stroke="1" extrusionOk="0">
                  <a:moveTo>
                    <a:pt x="0" y="594"/>
                  </a:moveTo>
                  <a:cubicBezTo>
                    <a:pt x="3300" y="125"/>
                    <a:pt x="6600" y="-345"/>
                    <a:pt x="8850" y="359"/>
                  </a:cubicBezTo>
                  <a:cubicBezTo>
                    <a:pt x="11100" y="1064"/>
                    <a:pt x="12300" y="2942"/>
                    <a:pt x="12600" y="5055"/>
                  </a:cubicBezTo>
                  <a:cubicBezTo>
                    <a:pt x="12900" y="7168"/>
                    <a:pt x="12300" y="9516"/>
                    <a:pt x="11400" y="11629"/>
                  </a:cubicBezTo>
                  <a:cubicBezTo>
                    <a:pt x="10500" y="13742"/>
                    <a:pt x="9300" y="15620"/>
                    <a:pt x="7950" y="17029"/>
                  </a:cubicBezTo>
                  <a:cubicBezTo>
                    <a:pt x="6600" y="18438"/>
                    <a:pt x="5100" y="19377"/>
                    <a:pt x="5100" y="20081"/>
                  </a:cubicBezTo>
                  <a:cubicBezTo>
                    <a:pt x="5100" y="20785"/>
                    <a:pt x="6600" y="21255"/>
                    <a:pt x="9600" y="20785"/>
                  </a:cubicBezTo>
                  <a:cubicBezTo>
                    <a:pt x="12600" y="20316"/>
                    <a:pt x="17100" y="18907"/>
                    <a:pt x="21600" y="17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4285380" y="1092199"/>
              <a:ext cx="184416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0" y="0"/>
                  </a:moveTo>
                  <a:cubicBezTo>
                    <a:pt x="2455" y="237"/>
                    <a:pt x="4909" y="475"/>
                    <a:pt x="8100" y="1503"/>
                  </a:cubicBezTo>
                  <a:cubicBezTo>
                    <a:pt x="11291" y="2532"/>
                    <a:pt x="15218" y="4352"/>
                    <a:pt x="17795" y="6330"/>
                  </a:cubicBezTo>
                  <a:cubicBezTo>
                    <a:pt x="20373" y="8308"/>
                    <a:pt x="21600" y="10444"/>
                    <a:pt x="21355" y="12541"/>
                  </a:cubicBezTo>
                  <a:cubicBezTo>
                    <a:pt x="21109" y="14637"/>
                    <a:pt x="19391" y="16695"/>
                    <a:pt x="17550" y="18158"/>
                  </a:cubicBezTo>
                  <a:cubicBezTo>
                    <a:pt x="15709" y="19622"/>
                    <a:pt x="13745" y="20492"/>
                    <a:pt x="12150" y="20967"/>
                  </a:cubicBezTo>
                  <a:cubicBezTo>
                    <a:pt x="10555" y="21442"/>
                    <a:pt x="9327" y="21521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4844180" y="1296194"/>
              <a:ext cx="254001" cy="3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4860" y="13860"/>
                    <a:pt x="9720" y="6660"/>
                    <a:pt x="13140" y="3060"/>
                  </a:cubicBezTo>
                  <a:cubicBezTo>
                    <a:pt x="16560" y="-540"/>
                    <a:pt x="18540" y="-540"/>
                    <a:pt x="19710" y="900"/>
                  </a:cubicBezTo>
                  <a:cubicBezTo>
                    <a:pt x="20880" y="2340"/>
                    <a:pt x="21240" y="5220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4907680" y="1428749"/>
              <a:ext cx="2095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0"/>
                  </a:moveTo>
                  <a:cubicBezTo>
                    <a:pt x="2400" y="9600"/>
                    <a:pt x="4800" y="19200"/>
                    <a:pt x="8400" y="20400"/>
                  </a:cubicBezTo>
                  <a:cubicBezTo>
                    <a:pt x="12000" y="21600"/>
                    <a:pt x="16800" y="1440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5493332" y="1244600"/>
              <a:ext cx="322399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21503" y="0"/>
                  </a:moveTo>
                  <a:cubicBezTo>
                    <a:pt x="20091" y="2974"/>
                    <a:pt x="18679" y="5948"/>
                    <a:pt x="16915" y="8374"/>
                  </a:cubicBezTo>
                  <a:cubicBezTo>
                    <a:pt x="15150" y="10800"/>
                    <a:pt x="13032" y="12678"/>
                    <a:pt x="10703" y="13930"/>
                  </a:cubicBezTo>
                  <a:cubicBezTo>
                    <a:pt x="8374" y="15183"/>
                    <a:pt x="5832" y="15809"/>
                    <a:pt x="3997" y="15496"/>
                  </a:cubicBezTo>
                  <a:cubicBezTo>
                    <a:pt x="2162" y="15183"/>
                    <a:pt x="1032" y="13930"/>
                    <a:pt x="468" y="12757"/>
                  </a:cubicBezTo>
                  <a:cubicBezTo>
                    <a:pt x="-97" y="11583"/>
                    <a:pt x="-97" y="10487"/>
                    <a:pt x="185" y="9548"/>
                  </a:cubicBezTo>
                  <a:cubicBezTo>
                    <a:pt x="468" y="8609"/>
                    <a:pt x="1032" y="7826"/>
                    <a:pt x="2021" y="7435"/>
                  </a:cubicBezTo>
                  <a:cubicBezTo>
                    <a:pt x="3009" y="7043"/>
                    <a:pt x="4421" y="7043"/>
                    <a:pt x="6609" y="8687"/>
                  </a:cubicBezTo>
                  <a:cubicBezTo>
                    <a:pt x="8797" y="10330"/>
                    <a:pt x="11762" y="13617"/>
                    <a:pt x="13879" y="16043"/>
                  </a:cubicBezTo>
                  <a:cubicBezTo>
                    <a:pt x="15997" y="18470"/>
                    <a:pt x="17268" y="20035"/>
                    <a:pt x="185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5441080" y="1674283"/>
              <a:ext cx="3492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5" y="10800"/>
                    <a:pt x="10211" y="0"/>
                    <a:pt x="13811" y="0"/>
                  </a:cubicBezTo>
                  <a:cubicBezTo>
                    <a:pt x="17411" y="0"/>
                    <a:pt x="1950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5561730" y="1752600"/>
              <a:ext cx="254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7777880" y="2508250"/>
              <a:ext cx="2000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91" y="14400"/>
                    <a:pt x="1783" y="7200"/>
                    <a:pt x="2697" y="3600"/>
                  </a:cubicBezTo>
                  <a:cubicBezTo>
                    <a:pt x="3611" y="0"/>
                    <a:pt x="4549" y="0"/>
                    <a:pt x="5406" y="0"/>
                  </a:cubicBezTo>
                  <a:cubicBezTo>
                    <a:pt x="6263" y="0"/>
                    <a:pt x="7040" y="0"/>
                    <a:pt x="7840" y="0"/>
                  </a:cubicBezTo>
                  <a:cubicBezTo>
                    <a:pt x="8640" y="0"/>
                    <a:pt x="9463" y="0"/>
                    <a:pt x="10411" y="0"/>
                  </a:cubicBezTo>
                  <a:cubicBezTo>
                    <a:pt x="11360" y="0"/>
                    <a:pt x="12434" y="0"/>
                    <a:pt x="13406" y="0"/>
                  </a:cubicBezTo>
                  <a:cubicBezTo>
                    <a:pt x="14377" y="0"/>
                    <a:pt x="15246" y="0"/>
                    <a:pt x="16149" y="0"/>
                  </a:cubicBezTo>
                  <a:cubicBezTo>
                    <a:pt x="17051" y="0"/>
                    <a:pt x="17989" y="0"/>
                    <a:pt x="18903" y="0"/>
                  </a:cubicBezTo>
                  <a:cubicBezTo>
                    <a:pt x="19817" y="0"/>
                    <a:pt x="207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7733430" y="1693014"/>
              <a:ext cx="2527301" cy="789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19472"/>
                  </a:moveTo>
                  <a:cubicBezTo>
                    <a:pt x="579" y="19125"/>
                    <a:pt x="1158" y="18779"/>
                    <a:pt x="1701" y="18172"/>
                  </a:cubicBezTo>
                  <a:cubicBezTo>
                    <a:pt x="2243" y="17566"/>
                    <a:pt x="2750" y="16700"/>
                    <a:pt x="3229" y="15660"/>
                  </a:cubicBezTo>
                  <a:cubicBezTo>
                    <a:pt x="3709" y="14621"/>
                    <a:pt x="4161" y="13408"/>
                    <a:pt x="4486" y="12368"/>
                  </a:cubicBezTo>
                  <a:cubicBezTo>
                    <a:pt x="4812" y="11329"/>
                    <a:pt x="5011" y="10462"/>
                    <a:pt x="5192" y="9480"/>
                  </a:cubicBezTo>
                  <a:cubicBezTo>
                    <a:pt x="5373" y="8499"/>
                    <a:pt x="5536" y="7401"/>
                    <a:pt x="5762" y="6246"/>
                  </a:cubicBezTo>
                  <a:cubicBezTo>
                    <a:pt x="5988" y="5091"/>
                    <a:pt x="6277" y="3878"/>
                    <a:pt x="6531" y="2896"/>
                  </a:cubicBezTo>
                  <a:cubicBezTo>
                    <a:pt x="6784" y="1915"/>
                    <a:pt x="7001" y="1164"/>
                    <a:pt x="7299" y="673"/>
                  </a:cubicBezTo>
                  <a:cubicBezTo>
                    <a:pt x="7598" y="182"/>
                    <a:pt x="7978" y="-49"/>
                    <a:pt x="8421" y="9"/>
                  </a:cubicBezTo>
                  <a:cubicBezTo>
                    <a:pt x="8864" y="67"/>
                    <a:pt x="9371" y="413"/>
                    <a:pt x="9859" y="875"/>
                  </a:cubicBezTo>
                  <a:cubicBezTo>
                    <a:pt x="10348" y="1337"/>
                    <a:pt x="10818" y="1915"/>
                    <a:pt x="11189" y="2434"/>
                  </a:cubicBezTo>
                  <a:cubicBezTo>
                    <a:pt x="11560" y="2954"/>
                    <a:pt x="11831" y="3416"/>
                    <a:pt x="12103" y="4167"/>
                  </a:cubicBezTo>
                  <a:cubicBezTo>
                    <a:pt x="12374" y="4918"/>
                    <a:pt x="12645" y="5957"/>
                    <a:pt x="12998" y="7199"/>
                  </a:cubicBezTo>
                  <a:cubicBezTo>
                    <a:pt x="13351" y="8441"/>
                    <a:pt x="13785" y="9885"/>
                    <a:pt x="14138" y="11155"/>
                  </a:cubicBezTo>
                  <a:cubicBezTo>
                    <a:pt x="14490" y="12426"/>
                    <a:pt x="14762" y="13523"/>
                    <a:pt x="15051" y="14534"/>
                  </a:cubicBezTo>
                  <a:cubicBezTo>
                    <a:pt x="15341" y="15545"/>
                    <a:pt x="15648" y="16469"/>
                    <a:pt x="16001" y="17191"/>
                  </a:cubicBezTo>
                  <a:cubicBezTo>
                    <a:pt x="16354" y="17912"/>
                    <a:pt x="16752" y="18432"/>
                    <a:pt x="17322" y="18837"/>
                  </a:cubicBezTo>
                  <a:cubicBezTo>
                    <a:pt x="17891" y="19241"/>
                    <a:pt x="18633" y="19530"/>
                    <a:pt x="19275" y="19847"/>
                  </a:cubicBezTo>
                  <a:cubicBezTo>
                    <a:pt x="19918" y="20165"/>
                    <a:pt x="20460" y="20511"/>
                    <a:pt x="20831" y="20800"/>
                  </a:cubicBezTo>
                  <a:cubicBezTo>
                    <a:pt x="21202" y="21089"/>
                    <a:pt x="21401" y="21320"/>
                    <a:pt x="2160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8743080" y="1758950"/>
              <a:ext cx="19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8774830" y="195580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8806580" y="2209800"/>
              <a:ext cx="317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8838330" y="240030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8798027" y="2473982"/>
              <a:ext cx="138464" cy="12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303" fill="norm" stroke="1" extrusionOk="0">
                  <a:moveTo>
                    <a:pt x="6139" y="16910"/>
                  </a:moveTo>
                  <a:cubicBezTo>
                    <a:pt x="6784" y="15079"/>
                    <a:pt x="7428" y="13249"/>
                    <a:pt x="7751" y="11418"/>
                  </a:cubicBezTo>
                  <a:cubicBezTo>
                    <a:pt x="8073" y="9588"/>
                    <a:pt x="8073" y="7757"/>
                    <a:pt x="7428" y="6293"/>
                  </a:cubicBezTo>
                  <a:cubicBezTo>
                    <a:pt x="6784" y="4828"/>
                    <a:pt x="5494" y="3730"/>
                    <a:pt x="4366" y="4096"/>
                  </a:cubicBezTo>
                  <a:cubicBezTo>
                    <a:pt x="3237" y="4462"/>
                    <a:pt x="2270" y="6293"/>
                    <a:pt x="1625" y="8123"/>
                  </a:cubicBezTo>
                  <a:cubicBezTo>
                    <a:pt x="981" y="9954"/>
                    <a:pt x="658" y="11784"/>
                    <a:pt x="1142" y="13249"/>
                  </a:cubicBezTo>
                  <a:cubicBezTo>
                    <a:pt x="1625" y="14713"/>
                    <a:pt x="2915" y="15811"/>
                    <a:pt x="4366" y="15995"/>
                  </a:cubicBezTo>
                  <a:cubicBezTo>
                    <a:pt x="5816" y="16178"/>
                    <a:pt x="7428" y="15445"/>
                    <a:pt x="8879" y="14347"/>
                  </a:cubicBezTo>
                  <a:cubicBezTo>
                    <a:pt x="10330" y="13249"/>
                    <a:pt x="11619" y="11784"/>
                    <a:pt x="12425" y="9954"/>
                  </a:cubicBezTo>
                  <a:cubicBezTo>
                    <a:pt x="13231" y="8123"/>
                    <a:pt x="13554" y="5927"/>
                    <a:pt x="12264" y="4096"/>
                  </a:cubicBezTo>
                  <a:cubicBezTo>
                    <a:pt x="10975" y="2266"/>
                    <a:pt x="8073" y="801"/>
                    <a:pt x="5816" y="252"/>
                  </a:cubicBezTo>
                  <a:cubicBezTo>
                    <a:pt x="3560" y="-297"/>
                    <a:pt x="1948" y="69"/>
                    <a:pt x="981" y="1167"/>
                  </a:cubicBezTo>
                  <a:cubicBezTo>
                    <a:pt x="13" y="2266"/>
                    <a:pt x="-309" y="4096"/>
                    <a:pt x="336" y="6659"/>
                  </a:cubicBezTo>
                  <a:cubicBezTo>
                    <a:pt x="981" y="9222"/>
                    <a:pt x="2592" y="12517"/>
                    <a:pt x="4688" y="14530"/>
                  </a:cubicBezTo>
                  <a:cubicBezTo>
                    <a:pt x="6784" y="16544"/>
                    <a:pt x="9363" y="17276"/>
                    <a:pt x="11297" y="17093"/>
                  </a:cubicBezTo>
                  <a:cubicBezTo>
                    <a:pt x="13231" y="16910"/>
                    <a:pt x="14521" y="15811"/>
                    <a:pt x="14682" y="13615"/>
                  </a:cubicBezTo>
                  <a:cubicBezTo>
                    <a:pt x="14843" y="11418"/>
                    <a:pt x="13876" y="8123"/>
                    <a:pt x="12425" y="6293"/>
                  </a:cubicBezTo>
                  <a:cubicBezTo>
                    <a:pt x="10975" y="4462"/>
                    <a:pt x="9040" y="4096"/>
                    <a:pt x="7267" y="3913"/>
                  </a:cubicBezTo>
                  <a:cubicBezTo>
                    <a:pt x="5494" y="3730"/>
                    <a:pt x="3882" y="3730"/>
                    <a:pt x="2754" y="4645"/>
                  </a:cubicBezTo>
                  <a:cubicBezTo>
                    <a:pt x="1625" y="5561"/>
                    <a:pt x="981" y="7391"/>
                    <a:pt x="3237" y="9588"/>
                  </a:cubicBezTo>
                  <a:cubicBezTo>
                    <a:pt x="5494" y="11784"/>
                    <a:pt x="10652" y="14347"/>
                    <a:pt x="14037" y="15628"/>
                  </a:cubicBezTo>
                  <a:cubicBezTo>
                    <a:pt x="17422" y="16910"/>
                    <a:pt x="19034" y="16910"/>
                    <a:pt x="20001" y="15995"/>
                  </a:cubicBezTo>
                  <a:cubicBezTo>
                    <a:pt x="20969" y="15079"/>
                    <a:pt x="21291" y="13249"/>
                    <a:pt x="20969" y="11601"/>
                  </a:cubicBezTo>
                  <a:cubicBezTo>
                    <a:pt x="20646" y="9954"/>
                    <a:pt x="19679" y="8489"/>
                    <a:pt x="16939" y="7574"/>
                  </a:cubicBezTo>
                  <a:cubicBezTo>
                    <a:pt x="14198" y="6659"/>
                    <a:pt x="9685" y="6293"/>
                    <a:pt x="6784" y="6659"/>
                  </a:cubicBezTo>
                  <a:cubicBezTo>
                    <a:pt x="3882" y="7025"/>
                    <a:pt x="2592" y="8123"/>
                    <a:pt x="2915" y="10686"/>
                  </a:cubicBezTo>
                  <a:cubicBezTo>
                    <a:pt x="3237" y="13249"/>
                    <a:pt x="5172" y="17276"/>
                    <a:pt x="7106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8652494" y="2713566"/>
              <a:ext cx="195414" cy="21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05" fill="norm" stroke="1" extrusionOk="0">
                  <a:moveTo>
                    <a:pt x="14659" y="6082"/>
                  </a:moveTo>
                  <a:cubicBezTo>
                    <a:pt x="14429" y="5033"/>
                    <a:pt x="14200" y="3984"/>
                    <a:pt x="13395" y="2726"/>
                  </a:cubicBezTo>
                  <a:cubicBezTo>
                    <a:pt x="12591" y="1468"/>
                    <a:pt x="11212" y="0"/>
                    <a:pt x="9489" y="0"/>
                  </a:cubicBezTo>
                  <a:cubicBezTo>
                    <a:pt x="7766" y="0"/>
                    <a:pt x="5697" y="1468"/>
                    <a:pt x="3859" y="4404"/>
                  </a:cubicBezTo>
                  <a:cubicBezTo>
                    <a:pt x="2021" y="7340"/>
                    <a:pt x="412" y="11744"/>
                    <a:pt x="68" y="15204"/>
                  </a:cubicBezTo>
                  <a:cubicBezTo>
                    <a:pt x="-277" y="18664"/>
                    <a:pt x="642" y="21181"/>
                    <a:pt x="3859" y="21390"/>
                  </a:cubicBezTo>
                  <a:cubicBezTo>
                    <a:pt x="7076" y="21600"/>
                    <a:pt x="12591" y="19503"/>
                    <a:pt x="16153" y="16567"/>
                  </a:cubicBezTo>
                  <a:cubicBezTo>
                    <a:pt x="19714" y="13631"/>
                    <a:pt x="21323" y="9856"/>
                    <a:pt x="21208" y="7130"/>
                  </a:cubicBezTo>
                  <a:cubicBezTo>
                    <a:pt x="21093" y="4404"/>
                    <a:pt x="19255" y="2726"/>
                    <a:pt x="17761" y="1678"/>
                  </a:cubicBezTo>
                  <a:cubicBezTo>
                    <a:pt x="16268" y="629"/>
                    <a:pt x="15119" y="210"/>
                    <a:pt x="14085" y="315"/>
                  </a:cubicBezTo>
                  <a:cubicBezTo>
                    <a:pt x="13051" y="419"/>
                    <a:pt x="12132" y="1049"/>
                    <a:pt x="11212" y="1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9451369" y="2482850"/>
              <a:ext cx="113539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20570" y="8400"/>
                  </a:moveTo>
                  <a:cubicBezTo>
                    <a:pt x="20962" y="6400"/>
                    <a:pt x="21355" y="4400"/>
                    <a:pt x="20766" y="2800"/>
                  </a:cubicBezTo>
                  <a:cubicBezTo>
                    <a:pt x="20177" y="1200"/>
                    <a:pt x="18606" y="0"/>
                    <a:pt x="17035" y="0"/>
                  </a:cubicBezTo>
                  <a:cubicBezTo>
                    <a:pt x="15464" y="0"/>
                    <a:pt x="13893" y="1200"/>
                    <a:pt x="12322" y="2800"/>
                  </a:cubicBezTo>
                  <a:cubicBezTo>
                    <a:pt x="10751" y="4400"/>
                    <a:pt x="9180" y="6400"/>
                    <a:pt x="8002" y="8400"/>
                  </a:cubicBezTo>
                  <a:cubicBezTo>
                    <a:pt x="6824" y="10400"/>
                    <a:pt x="6039" y="12400"/>
                    <a:pt x="6235" y="14200"/>
                  </a:cubicBezTo>
                  <a:cubicBezTo>
                    <a:pt x="6431" y="16000"/>
                    <a:pt x="7610" y="17600"/>
                    <a:pt x="8788" y="17600"/>
                  </a:cubicBezTo>
                  <a:cubicBezTo>
                    <a:pt x="9966" y="17600"/>
                    <a:pt x="11144" y="16000"/>
                    <a:pt x="12322" y="14400"/>
                  </a:cubicBezTo>
                  <a:cubicBezTo>
                    <a:pt x="13500" y="12800"/>
                    <a:pt x="14679" y="11200"/>
                    <a:pt x="15071" y="9400"/>
                  </a:cubicBezTo>
                  <a:cubicBezTo>
                    <a:pt x="15464" y="7600"/>
                    <a:pt x="15071" y="5600"/>
                    <a:pt x="13893" y="4600"/>
                  </a:cubicBezTo>
                  <a:cubicBezTo>
                    <a:pt x="12715" y="3600"/>
                    <a:pt x="10751" y="3600"/>
                    <a:pt x="8788" y="4000"/>
                  </a:cubicBezTo>
                  <a:cubicBezTo>
                    <a:pt x="6824" y="4400"/>
                    <a:pt x="4860" y="5200"/>
                    <a:pt x="3290" y="6600"/>
                  </a:cubicBezTo>
                  <a:cubicBezTo>
                    <a:pt x="1719" y="8000"/>
                    <a:pt x="540" y="10000"/>
                    <a:pt x="148" y="12000"/>
                  </a:cubicBezTo>
                  <a:cubicBezTo>
                    <a:pt x="-245" y="14000"/>
                    <a:pt x="148" y="16000"/>
                    <a:pt x="1326" y="17000"/>
                  </a:cubicBezTo>
                  <a:cubicBezTo>
                    <a:pt x="2504" y="18000"/>
                    <a:pt x="4468" y="18000"/>
                    <a:pt x="6431" y="17800"/>
                  </a:cubicBezTo>
                  <a:cubicBezTo>
                    <a:pt x="8395" y="17600"/>
                    <a:pt x="10359" y="17200"/>
                    <a:pt x="11930" y="16200"/>
                  </a:cubicBezTo>
                  <a:cubicBezTo>
                    <a:pt x="13500" y="15200"/>
                    <a:pt x="14679" y="13600"/>
                    <a:pt x="14286" y="12400"/>
                  </a:cubicBezTo>
                  <a:cubicBezTo>
                    <a:pt x="13893" y="11200"/>
                    <a:pt x="11930" y="10400"/>
                    <a:pt x="10359" y="11000"/>
                  </a:cubicBezTo>
                  <a:cubicBezTo>
                    <a:pt x="8788" y="11600"/>
                    <a:pt x="7610" y="13600"/>
                    <a:pt x="8002" y="14800"/>
                  </a:cubicBezTo>
                  <a:cubicBezTo>
                    <a:pt x="8395" y="16000"/>
                    <a:pt x="10359" y="16400"/>
                    <a:pt x="12126" y="15800"/>
                  </a:cubicBezTo>
                  <a:cubicBezTo>
                    <a:pt x="13893" y="15200"/>
                    <a:pt x="15464" y="13600"/>
                    <a:pt x="16250" y="11800"/>
                  </a:cubicBezTo>
                  <a:cubicBezTo>
                    <a:pt x="17035" y="10000"/>
                    <a:pt x="17035" y="8000"/>
                    <a:pt x="15660" y="7000"/>
                  </a:cubicBezTo>
                  <a:cubicBezTo>
                    <a:pt x="14286" y="6000"/>
                    <a:pt x="11537" y="6000"/>
                    <a:pt x="9770" y="7200"/>
                  </a:cubicBezTo>
                  <a:cubicBezTo>
                    <a:pt x="8002" y="8400"/>
                    <a:pt x="7217" y="10800"/>
                    <a:pt x="7806" y="13400"/>
                  </a:cubicBezTo>
                  <a:cubicBezTo>
                    <a:pt x="8395" y="16000"/>
                    <a:pt x="10359" y="18800"/>
                    <a:pt x="123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9384430" y="2792118"/>
              <a:ext cx="190501" cy="17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4975"/>
                  </a:moveTo>
                  <a:cubicBezTo>
                    <a:pt x="5520" y="3395"/>
                    <a:pt x="11040" y="1814"/>
                    <a:pt x="14760" y="892"/>
                  </a:cubicBezTo>
                  <a:cubicBezTo>
                    <a:pt x="18480" y="-30"/>
                    <a:pt x="20400" y="-293"/>
                    <a:pt x="20640" y="366"/>
                  </a:cubicBezTo>
                  <a:cubicBezTo>
                    <a:pt x="20880" y="1024"/>
                    <a:pt x="19440" y="2605"/>
                    <a:pt x="16680" y="5239"/>
                  </a:cubicBezTo>
                  <a:cubicBezTo>
                    <a:pt x="13920" y="7873"/>
                    <a:pt x="9840" y="11561"/>
                    <a:pt x="7200" y="14327"/>
                  </a:cubicBezTo>
                  <a:cubicBezTo>
                    <a:pt x="4560" y="17092"/>
                    <a:pt x="3360" y="18936"/>
                    <a:pt x="3480" y="19990"/>
                  </a:cubicBezTo>
                  <a:cubicBezTo>
                    <a:pt x="3600" y="21044"/>
                    <a:pt x="5040" y="21307"/>
                    <a:pt x="8280" y="21307"/>
                  </a:cubicBezTo>
                  <a:cubicBezTo>
                    <a:pt x="11520" y="21307"/>
                    <a:pt x="16560" y="21044"/>
                    <a:pt x="21600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9534313" y="2933700"/>
              <a:ext cx="148568" cy="12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65" fill="norm" stroke="1" extrusionOk="0">
                  <a:moveTo>
                    <a:pt x="16790" y="0"/>
                  </a:moveTo>
                  <a:cubicBezTo>
                    <a:pt x="14964" y="5125"/>
                    <a:pt x="13139" y="10251"/>
                    <a:pt x="11161" y="13729"/>
                  </a:cubicBezTo>
                  <a:cubicBezTo>
                    <a:pt x="9184" y="17207"/>
                    <a:pt x="7054" y="19037"/>
                    <a:pt x="5229" y="20136"/>
                  </a:cubicBezTo>
                  <a:cubicBezTo>
                    <a:pt x="3404" y="21234"/>
                    <a:pt x="1883" y="21600"/>
                    <a:pt x="970" y="20502"/>
                  </a:cubicBezTo>
                  <a:cubicBezTo>
                    <a:pt x="57" y="19403"/>
                    <a:pt x="-247" y="16841"/>
                    <a:pt x="209" y="14827"/>
                  </a:cubicBezTo>
                  <a:cubicBezTo>
                    <a:pt x="666" y="12814"/>
                    <a:pt x="1883" y="11349"/>
                    <a:pt x="4012" y="10617"/>
                  </a:cubicBezTo>
                  <a:cubicBezTo>
                    <a:pt x="6142" y="9885"/>
                    <a:pt x="9184" y="9885"/>
                    <a:pt x="12226" y="11532"/>
                  </a:cubicBezTo>
                  <a:cubicBezTo>
                    <a:pt x="15268" y="13180"/>
                    <a:pt x="18311" y="16475"/>
                    <a:pt x="21353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9670180" y="2927350"/>
              <a:ext cx="889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4741"/>
                    <a:pt x="10286" y="9483"/>
                    <a:pt x="6686" y="13083"/>
                  </a:cubicBezTo>
                  <a:cubicBezTo>
                    <a:pt x="3086" y="16683"/>
                    <a:pt x="1543" y="191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9752730" y="3073400"/>
              <a:ext cx="1587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0"/>
                    <a:pt x="6912" y="0"/>
                    <a:pt x="9360" y="1636"/>
                  </a:cubicBezTo>
                  <a:cubicBezTo>
                    <a:pt x="11808" y="3273"/>
                    <a:pt x="13248" y="6545"/>
                    <a:pt x="12672" y="9491"/>
                  </a:cubicBezTo>
                  <a:cubicBezTo>
                    <a:pt x="12096" y="12436"/>
                    <a:pt x="9504" y="15055"/>
                    <a:pt x="7776" y="17018"/>
                  </a:cubicBezTo>
                  <a:cubicBezTo>
                    <a:pt x="6048" y="18982"/>
                    <a:pt x="5184" y="20291"/>
                    <a:pt x="5760" y="20945"/>
                  </a:cubicBezTo>
                  <a:cubicBezTo>
                    <a:pt x="6336" y="21600"/>
                    <a:pt x="8352" y="21600"/>
                    <a:pt x="11232" y="21600"/>
                  </a:cubicBezTo>
                  <a:cubicBezTo>
                    <a:pt x="14112" y="21600"/>
                    <a:pt x="1785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9511430" y="2317750"/>
              <a:ext cx="254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00"/>
                    <a:pt x="7200" y="7200"/>
                    <a:pt x="10800" y="10800"/>
                  </a:cubicBezTo>
                  <a:cubicBezTo>
                    <a:pt x="14400" y="14400"/>
                    <a:pt x="180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9651130" y="2520950"/>
              <a:ext cx="425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16" y="14400"/>
                    <a:pt x="6233" y="7200"/>
                    <a:pt x="9833" y="3600"/>
                  </a:cubicBezTo>
                  <a:cubicBezTo>
                    <a:pt x="13433" y="0"/>
                    <a:pt x="175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9486030" y="2311400"/>
              <a:ext cx="1143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600"/>
                    <a:pt x="16800" y="7200"/>
                    <a:pt x="13400" y="10482"/>
                  </a:cubicBezTo>
                  <a:cubicBezTo>
                    <a:pt x="10000" y="13765"/>
                    <a:pt x="5600" y="16729"/>
                    <a:pt x="3200" y="18529"/>
                  </a:cubicBezTo>
                  <a:cubicBezTo>
                    <a:pt x="800" y="20329"/>
                    <a:pt x="400" y="209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9619380" y="2387600"/>
              <a:ext cx="952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86"/>
                    <a:pt x="7200" y="10971"/>
                    <a:pt x="3600" y="14571"/>
                  </a:cubicBezTo>
                  <a:cubicBezTo>
                    <a:pt x="0" y="18171"/>
                    <a:pt x="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9695580" y="2393950"/>
              <a:ext cx="1333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64"/>
                    <a:pt x="7200" y="11127"/>
                    <a:pt x="3600" y="14727"/>
                  </a:cubicBezTo>
                  <a:cubicBezTo>
                    <a:pt x="0" y="18327"/>
                    <a:pt x="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9828930" y="2438400"/>
              <a:ext cx="1079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1920"/>
                    <a:pt x="12282" y="3840"/>
                    <a:pt x="8682" y="7440"/>
                  </a:cubicBezTo>
                  <a:cubicBezTo>
                    <a:pt x="5082" y="11040"/>
                    <a:pt x="2541" y="16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9974980" y="2457450"/>
              <a:ext cx="444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9936880" y="2514600"/>
              <a:ext cx="889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9695580" y="2032000"/>
              <a:ext cx="33020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9687"/>
                    <a:pt x="1662" y="17775"/>
                    <a:pt x="3115" y="15469"/>
                  </a:cubicBezTo>
                  <a:cubicBezTo>
                    <a:pt x="4569" y="13162"/>
                    <a:pt x="6646" y="10462"/>
                    <a:pt x="9138" y="7875"/>
                  </a:cubicBezTo>
                  <a:cubicBezTo>
                    <a:pt x="11631" y="5288"/>
                    <a:pt x="14538" y="2812"/>
                    <a:pt x="16685" y="1519"/>
                  </a:cubicBezTo>
                  <a:cubicBezTo>
                    <a:pt x="18831" y="225"/>
                    <a:pt x="20215" y="1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9943230" y="1988020"/>
              <a:ext cx="173567" cy="12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4463"/>
                  </a:moveTo>
                  <a:cubicBezTo>
                    <a:pt x="790" y="2948"/>
                    <a:pt x="1580" y="1432"/>
                    <a:pt x="4083" y="674"/>
                  </a:cubicBezTo>
                  <a:cubicBezTo>
                    <a:pt x="6585" y="-84"/>
                    <a:pt x="10800" y="-84"/>
                    <a:pt x="13566" y="105"/>
                  </a:cubicBezTo>
                  <a:cubicBezTo>
                    <a:pt x="16332" y="295"/>
                    <a:pt x="17649" y="674"/>
                    <a:pt x="18966" y="1432"/>
                  </a:cubicBezTo>
                  <a:cubicBezTo>
                    <a:pt x="20283" y="2190"/>
                    <a:pt x="21600" y="3327"/>
                    <a:pt x="21600" y="5790"/>
                  </a:cubicBezTo>
                  <a:cubicBezTo>
                    <a:pt x="21600" y="8253"/>
                    <a:pt x="20283" y="12042"/>
                    <a:pt x="19624" y="14884"/>
                  </a:cubicBezTo>
                  <a:cubicBezTo>
                    <a:pt x="18966" y="17727"/>
                    <a:pt x="18966" y="19621"/>
                    <a:pt x="18966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10326184" y="1765300"/>
              <a:ext cx="232997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16166" y="0"/>
                  </a:moveTo>
                  <a:cubicBezTo>
                    <a:pt x="15388" y="4181"/>
                    <a:pt x="14609" y="8361"/>
                    <a:pt x="12371" y="11729"/>
                  </a:cubicBezTo>
                  <a:cubicBezTo>
                    <a:pt x="10134" y="15097"/>
                    <a:pt x="6436" y="17652"/>
                    <a:pt x="4101" y="18813"/>
                  </a:cubicBezTo>
                  <a:cubicBezTo>
                    <a:pt x="1766" y="19974"/>
                    <a:pt x="793" y="19742"/>
                    <a:pt x="306" y="18697"/>
                  </a:cubicBezTo>
                  <a:cubicBezTo>
                    <a:pt x="-180" y="17652"/>
                    <a:pt x="-180" y="15794"/>
                    <a:pt x="988" y="14168"/>
                  </a:cubicBezTo>
                  <a:cubicBezTo>
                    <a:pt x="2155" y="12542"/>
                    <a:pt x="4490" y="11148"/>
                    <a:pt x="7604" y="11845"/>
                  </a:cubicBezTo>
                  <a:cubicBezTo>
                    <a:pt x="10717" y="12542"/>
                    <a:pt x="14609" y="15329"/>
                    <a:pt x="17042" y="17303"/>
                  </a:cubicBezTo>
                  <a:cubicBezTo>
                    <a:pt x="19474" y="19277"/>
                    <a:pt x="20447" y="20439"/>
                    <a:pt x="21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10565530" y="1771650"/>
              <a:ext cx="889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3370"/>
                    <a:pt x="12343" y="6740"/>
                    <a:pt x="8743" y="10340"/>
                  </a:cubicBezTo>
                  <a:cubicBezTo>
                    <a:pt x="5143" y="13940"/>
                    <a:pt x="2571" y="177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10673480" y="1965506"/>
              <a:ext cx="184151" cy="123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518"/>
                  </a:moveTo>
                  <a:cubicBezTo>
                    <a:pt x="2483" y="152"/>
                    <a:pt x="4966" y="-214"/>
                    <a:pt x="6703" y="152"/>
                  </a:cubicBezTo>
                  <a:cubicBezTo>
                    <a:pt x="8441" y="518"/>
                    <a:pt x="9434" y="1617"/>
                    <a:pt x="9559" y="3996"/>
                  </a:cubicBezTo>
                  <a:cubicBezTo>
                    <a:pt x="9683" y="6376"/>
                    <a:pt x="8938" y="10037"/>
                    <a:pt x="7945" y="12417"/>
                  </a:cubicBezTo>
                  <a:cubicBezTo>
                    <a:pt x="6952" y="14796"/>
                    <a:pt x="5710" y="15894"/>
                    <a:pt x="4221" y="17176"/>
                  </a:cubicBezTo>
                  <a:cubicBezTo>
                    <a:pt x="2731" y="18457"/>
                    <a:pt x="993" y="19922"/>
                    <a:pt x="1117" y="20654"/>
                  </a:cubicBezTo>
                  <a:cubicBezTo>
                    <a:pt x="1241" y="21386"/>
                    <a:pt x="3228" y="21386"/>
                    <a:pt x="6952" y="21203"/>
                  </a:cubicBezTo>
                  <a:cubicBezTo>
                    <a:pt x="10676" y="21020"/>
                    <a:pt x="16138" y="20654"/>
                    <a:pt x="21600" y="20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7997878" y="2512347"/>
              <a:ext cx="85934" cy="78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068" fill="norm" stroke="1" extrusionOk="0">
                  <a:moveTo>
                    <a:pt x="5176" y="2310"/>
                  </a:moveTo>
                  <a:cubicBezTo>
                    <a:pt x="3119" y="4015"/>
                    <a:pt x="1062" y="5721"/>
                    <a:pt x="1062" y="7426"/>
                  </a:cubicBezTo>
                  <a:cubicBezTo>
                    <a:pt x="1062" y="9131"/>
                    <a:pt x="3119" y="10836"/>
                    <a:pt x="5948" y="10836"/>
                  </a:cubicBezTo>
                  <a:cubicBezTo>
                    <a:pt x="8776" y="10836"/>
                    <a:pt x="12376" y="9131"/>
                    <a:pt x="14176" y="6857"/>
                  </a:cubicBezTo>
                  <a:cubicBezTo>
                    <a:pt x="15976" y="4584"/>
                    <a:pt x="15976" y="1742"/>
                    <a:pt x="14433" y="605"/>
                  </a:cubicBezTo>
                  <a:cubicBezTo>
                    <a:pt x="12890" y="-532"/>
                    <a:pt x="9805" y="36"/>
                    <a:pt x="7233" y="1457"/>
                  </a:cubicBezTo>
                  <a:cubicBezTo>
                    <a:pt x="4662" y="2879"/>
                    <a:pt x="2605" y="5152"/>
                    <a:pt x="1319" y="7710"/>
                  </a:cubicBezTo>
                  <a:cubicBezTo>
                    <a:pt x="33" y="10268"/>
                    <a:pt x="-481" y="13110"/>
                    <a:pt x="548" y="14531"/>
                  </a:cubicBezTo>
                  <a:cubicBezTo>
                    <a:pt x="1576" y="15952"/>
                    <a:pt x="4148" y="15952"/>
                    <a:pt x="6719" y="15668"/>
                  </a:cubicBezTo>
                  <a:cubicBezTo>
                    <a:pt x="9290" y="15384"/>
                    <a:pt x="11862" y="14815"/>
                    <a:pt x="14690" y="12826"/>
                  </a:cubicBezTo>
                  <a:cubicBezTo>
                    <a:pt x="17519" y="10836"/>
                    <a:pt x="20605" y="7426"/>
                    <a:pt x="20862" y="5436"/>
                  </a:cubicBezTo>
                  <a:cubicBezTo>
                    <a:pt x="21119" y="3447"/>
                    <a:pt x="18548" y="2879"/>
                    <a:pt x="15976" y="3447"/>
                  </a:cubicBezTo>
                  <a:cubicBezTo>
                    <a:pt x="13405" y="4015"/>
                    <a:pt x="10833" y="5721"/>
                    <a:pt x="9033" y="7994"/>
                  </a:cubicBezTo>
                  <a:cubicBezTo>
                    <a:pt x="7233" y="10268"/>
                    <a:pt x="6205" y="13110"/>
                    <a:pt x="6205" y="15384"/>
                  </a:cubicBezTo>
                  <a:cubicBezTo>
                    <a:pt x="6205" y="17657"/>
                    <a:pt x="7233" y="19363"/>
                    <a:pt x="8262" y="21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7657230" y="2825750"/>
              <a:ext cx="127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7851963" y="2738222"/>
              <a:ext cx="142871" cy="156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265" fill="norm" stroke="1" extrusionOk="0">
                  <a:moveTo>
                    <a:pt x="5009" y="3269"/>
                  </a:moveTo>
                  <a:cubicBezTo>
                    <a:pt x="8452" y="2117"/>
                    <a:pt x="11896" y="965"/>
                    <a:pt x="14870" y="389"/>
                  </a:cubicBezTo>
                  <a:cubicBezTo>
                    <a:pt x="17843" y="-187"/>
                    <a:pt x="20348" y="-187"/>
                    <a:pt x="20974" y="821"/>
                  </a:cubicBezTo>
                  <a:cubicBezTo>
                    <a:pt x="21600" y="1829"/>
                    <a:pt x="20348" y="3845"/>
                    <a:pt x="17061" y="6581"/>
                  </a:cubicBezTo>
                  <a:cubicBezTo>
                    <a:pt x="13774" y="9317"/>
                    <a:pt x="8452" y="12773"/>
                    <a:pt x="5009" y="15365"/>
                  </a:cubicBezTo>
                  <a:cubicBezTo>
                    <a:pt x="1565" y="17957"/>
                    <a:pt x="0" y="19685"/>
                    <a:pt x="0" y="20549"/>
                  </a:cubicBezTo>
                  <a:cubicBezTo>
                    <a:pt x="0" y="21413"/>
                    <a:pt x="1565" y="21413"/>
                    <a:pt x="4696" y="20981"/>
                  </a:cubicBezTo>
                  <a:cubicBezTo>
                    <a:pt x="7826" y="20549"/>
                    <a:pt x="12522" y="19685"/>
                    <a:pt x="17217" y="18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7966177" y="2901950"/>
              <a:ext cx="110154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16318" y="0"/>
                  </a:moveTo>
                  <a:cubicBezTo>
                    <a:pt x="13058" y="5236"/>
                    <a:pt x="9798" y="10473"/>
                    <a:pt x="7149" y="13418"/>
                  </a:cubicBezTo>
                  <a:cubicBezTo>
                    <a:pt x="4500" y="16364"/>
                    <a:pt x="2462" y="17018"/>
                    <a:pt x="1239" y="15055"/>
                  </a:cubicBezTo>
                  <a:cubicBezTo>
                    <a:pt x="17" y="13091"/>
                    <a:pt x="-391" y="8509"/>
                    <a:pt x="424" y="5891"/>
                  </a:cubicBezTo>
                  <a:cubicBezTo>
                    <a:pt x="1239" y="3273"/>
                    <a:pt x="3277" y="2618"/>
                    <a:pt x="4907" y="3600"/>
                  </a:cubicBezTo>
                  <a:cubicBezTo>
                    <a:pt x="6537" y="4582"/>
                    <a:pt x="7760" y="7200"/>
                    <a:pt x="10409" y="10473"/>
                  </a:cubicBezTo>
                  <a:cubicBezTo>
                    <a:pt x="13058" y="13745"/>
                    <a:pt x="17134" y="17673"/>
                    <a:pt x="212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8076330" y="2851150"/>
              <a:ext cx="635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8120780" y="2965449"/>
              <a:ext cx="107951" cy="126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0"/>
                  </a:moveTo>
                  <a:cubicBezTo>
                    <a:pt x="2118" y="0"/>
                    <a:pt x="4235" y="0"/>
                    <a:pt x="6776" y="1800"/>
                  </a:cubicBezTo>
                  <a:cubicBezTo>
                    <a:pt x="9318" y="3600"/>
                    <a:pt x="12282" y="7200"/>
                    <a:pt x="12494" y="10080"/>
                  </a:cubicBezTo>
                  <a:cubicBezTo>
                    <a:pt x="12706" y="12960"/>
                    <a:pt x="10165" y="15120"/>
                    <a:pt x="8259" y="16920"/>
                  </a:cubicBezTo>
                  <a:cubicBezTo>
                    <a:pt x="6353" y="18720"/>
                    <a:pt x="5082" y="20160"/>
                    <a:pt x="5506" y="20880"/>
                  </a:cubicBezTo>
                  <a:cubicBezTo>
                    <a:pt x="5929" y="21600"/>
                    <a:pt x="8047" y="21600"/>
                    <a:pt x="11012" y="21420"/>
                  </a:cubicBezTo>
                  <a:cubicBezTo>
                    <a:pt x="13976" y="21240"/>
                    <a:pt x="17788" y="20880"/>
                    <a:pt x="21600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8050930" y="2311400"/>
              <a:ext cx="13923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4261"/>
                    <a:pt x="18514" y="8522"/>
                    <a:pt x="20057" y="12122"/>
                  </a:cubicBezTo>
                  <a:cubicBezTo>
                    <a:pt x="21600" y="15722"/>
                    <a:pt x="15429" y="18661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7672823" y="2368550"/>
              <a:ext cx="200308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21517" y="0"/>
                  </a:moveTo>
                  <a:cubicBezTo>
                    <a:pt x="16515" y="4221"/>
                    <a:pt x="11513" y="8441"/>
                    <a:pt x="8102" y="11421"/>
                  </a:cubicBezTo>
                  <a:cubicBezTo>
                    <a:pt x="4692" y="14400"/>
                    <a:pt x="2873" y="16138"/>
                    <a:pt x="1736" y="17628"/>
                  </a:cubicBezTo>
                  <a:cubicBezTo>
                    <a:pt x="599" y="19117"/>
                    <a:pt x="144" y="20359"/>
                    <a:pt x="31" y="20979"/>
                  </a:cubicBezTo>
                  <a:cubicBezTo>
                    <a:pt x="-83" y="21600"/>
                    <a:pt x="144" y="21600"/>
                    <a:pt x="3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7779584" y="2374900"/>
              <a:ext cx="188797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1407" y="0"/>
                  </a:moveTo>
                  <a:cubicBezTo>
                    <a:pt x="15647" y="4320"/>
                    <a:pt x="9887" y="8640"/>
                    <a:pt x="6527" y="11376"/>
                  </a:cubicBezTo>
                  <a:cubicBezTo>
                    <a:pt x="3167" y="14112"/>
                    <a:pt x="2207" y="15264"/>
                    <a:pt x="1367" y="16416"/>
                  </a:cubicBezTo>
                  <a:cubicBezTo>
                    <a:pt x="527" y="17568"/>
                    <a:pt x="-193" y="18720"/>
                    <a:pt x="47" y="19584"/>
                  </a:cubicBezTo>
                  <a:cubicBezTo>
                    <a:pt x="287" y="20448"/>
                    <a:pt x="1487" y="21024"/>
                    <a:pt x="26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7885897" y="2400300"/>
              <a:ext cx="82484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600" fill="norm" stroke="1" extrusionOk="0">
                  <a:moveTo>
                    <a:pt x="21043" y="0"/>
                  </a:moveTo>
                  <a:cubicBezTo>
                    <a:pt x="14563" y="4500"/>
                    <a:pt x="8083" y="9000"/>
                    <a:pt x="4303" y="12375"/>
                  </a:cubicBezTo>
                  <a:cubicBezTo>
                    <a:pt x="523" y="15750"/>
                    <a:pt x="-557" y="18000"/>
                    <a:pt x="253" y="19350"/>
                  </a:cubicBezTo>
                  <a:cubicBezTo>
                    <a:pt x="1063" y="20700"/>
                    <a:pt x="3763" y="21150"/>
                    <a:pt x="64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7936630" y="2457450"/>
              <a:ext cx="1079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7631830" y="2032000"/>
              <a:ext cx="225479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0" y="645"/>
                  </a:moveTo>
                  <a:cubicBezTo>
                    <a:pt x="807" y="322"/>
                    <a:pt x="1615" y="0"/>
                    <a:pt x="2523" y="0"/>
                  </a:cubicBezTo>
                  <a:cubicBezTo>
                    <a:pt x="3432" y="0"/>
                    <a:pt x="4441" y="322"/>
                    <a:pt x="7065" y="1988"/>
                  </a:cubicBezTo>
                  <a:cubicBezTo>
                    <a:pt x="9690" y="3654"/>
                    <a:pt x="13929" y="6663"/>
                    <a:pt x="16856" y="9564"/>
                  </a:cubicBezTo>
                  <a:cubicBezTo>
                    <a:pt x="19783" y="12466"/>
                    <a:pt x="21398" y="15260"/>
                    <a:pt x="21499" y="17248"/>
                  </a:cubicBezTo>
                  <a:cubicBezTo>
                    <a:pt x="21600" y="19236"/>
                    <a:pt x="20187" y="20418"/>
                    <a:pt x="187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7638543" y="1993900"/>
              <a:ext cx="190138" cy="139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18" fill="norm" stroke="1" extrusionOk="0">
                  <a:moveTo>
                    <a:pt x="4232" y="7737"/>
                  </a:moveTo>
                  <a:cubicBezTo>
                    <a:pt x="3995" y="6125"/>
                    <a:pt x="3757" y="4513"/>
                    <a:pt x="3638" y="4513"/>
                  </a:cubicBezTo>
                  <a:cubicBezTo>
                    <a:pt x="3520" y="4513"/>
                    <a:pt x="3520" y="6125"/>
                    <a:pt x="3282" y="8704"/>
                  </a:cubicBezTo>
                  <a:cubicBezTo>
                    <a:pt x="3045" y="11284"/>
                    <a:pt x="2570" y="14830"/>
                    <a:pt x="2096" y="17409"/>
                  </a:cubicBezTo>
                  <a:cubicBezTo>
                    <a:pt x="1621" y="19988"/>
                    <a:pt x="1146" y="21600"/>
                    <a:pt x="671" y="21278"/>
                  </a:cubicBezTo>
                  <a:cubicBezTo>
                    <a:pt x="197" y="20955"/>
                    <a:pt x="-278" y="18699"/>
                    <a:pt x="197" y="15797"/>
                  </a:cubicBezTo>
                  <a:cubicBezTo>
                    <a:pt x="671" y="12896"/>
                    <a:pt x="2096" y="9349"/>
                    <a:pt x="5181" y="6609"/>
                  </a:cubicBezTo>
                  <a:cubicBezTo>
                    <a:pt x="8267" y="3869"/>
                    <a:pt x="13014" y="1934"/>
                    <a:pt x="15981" y="967"/>
                  </a:cubicBezTo>
                  <a:cubicBezTo>
                    <a:pt x="18948" y="0"/>
                    <a:pt x="20135" y="0"/>
                    <a:pt x="213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7536580" y="1606549"/>
              <a:ext cx="177801" cy="164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12343" y="0"/>
                  </a:moveTo>
                  <a:cubicBezTo>
                    <a:pt x="11057" y="5742"/>
                    <a:pt x="9771" y="11484"/>
                    <a:pt x="8743" y="14901"/>
                  </a:cubicBezTo>
                  <a:cubicBezTo>
                    <a:pt x="7714" y="18319"/>
                    <a:pt x="6943" y="19413"/>
                    <a:pt x="5786" y="20233"/>
                  </a:cubicBezTo>
                  <a:cubicBezTo>
                    <a:pt x="4629" y="21053"/>
                    <a:pt x="3086" y="21600"/>
                    <a:pt x="1929" y="21053"/>
                  </a:cubicBezTo>
                  <a:cubicBezTo>
                    <a:pt x="771" y="20506"/>
                    <a:pt x="0" y="18866"/>
                    <a:pt x="0" y="16815"/>
                  </a:cubicBezTo>
                  <a:cubicBezTo>
                    <a:pt x="0" y="14765"/>
                    <a:pt x="771" y="12304"/>
                    <a:pt x="3086" y="11347"/>
                  </a:cubicBezTo>
                  <a:cubicBezTo>
                    <a:pt x="5400" y="10390"/>
                    <a:pt x="9257" y="10937"/>
                    <a:pt x="12600" y="12167"/>
                  </a:cubicBezTo>
                  <a:cubicBezTo>
                    <a:pt x="15943" y="13397"/>
                    <a:pt x="18771" y="15311"/>
                    <a:pt x="21600" y="17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7733430" y="1581150"/>
              <a:ext cx="762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569"/>
                    <a:pt x="10800" y="9138"/>
                    <a:pt x="7200" y="12738"/>
                  </a:cubicBezTo>
                  <a:cubicBezTo>
                    <a:pt x="3600" y="16338"/>
                    <a:pt x="1800" y="189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7809630" y="1721792"/>
              <a:ext cx="184151" cy="151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1666"/>
                  </a:moveTo>
                  <a:cubicBezTo>
                    <a:pt x="993" y="766"/>
                    <a:pt x="1986" y="-134"/>
                    <a:pt x="3600" y="16"/>
                  </a:cubicBezTo>
                  <a:cubicBezTo>
                    <a:pt x="5214" y="166"/>
                    <a:pt x="7448" y="1366"/>
                    <a:pt x="8690" y="3466"/>
                  </a:cubicBezTo>
                  <a:cubicBezTo>
                    <a:pt x="9931" y="5566"/>
                    <a:pt x="10179" y="8566"/>
                    <a:pt x="9931" y="10816"/>
                  </a:cubicBezTo>
                  <a:cubicBezTo>
                    <a:pt x="9683" y="13066"/>
                    <a:pt x="8938" y="14566"/>
                    <a:pt x="7572" y="16216"/>
                  </a:cubicBezTo>
                  <a:cubicBezTo>
                    <a:pt x="6207" y="17866"/>
                    <a:pt x="4221" y="19666"/>
                    <a:pt x="4221" y="20566"/>
                  </a:cubicBezTo>
                  <a:cubicBezTo>
                    <a:pt x="4221" y="21466"/>
                    <a:pt x="6207" y="21466"/>
                    <a:pt x="9434" y="21466"/>
                  </a:cubicBezTo>
                  <a:cubicBezTo>
                    <a:pt x="12662" y="21466"/>
                    <a:pt x="17131" y="21466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1119" name="Drawing"/>
          <p:cNvSpPr/>
          <p:nvPr/>
        </p:nvSpPr>
        <p:spPr>
          <a:xfrm>
            <a:off x="3928215" y="2580216"/>
            <a:ext cx="1196742" cy="3779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548" fill="norm" stroke="1" extrusionOk="0">
                <a:moveTo>
                  <a:pt x="12616" y="3137"/>
                </a:moveTo>
                <a:cubicBezTo>
                  <a:pt x="12806" y="3137"/>
                  <a:pt x="12997" y="3137"/>
                  <a:pt x="12997" y="3077"/>
                </a:cubicBezTo>
                <a:cubicBezTo>
                  <a:pt x="12997" y="3017"/>
                  <a:pt x="12806" y="2896"/>
                  <a:pt x="12406" y="2534"/>
                </a:cubicBezTo>
                <a:cubicBezTo>
                  <a:pt x="12006" y="2172"/>
                  <a:pt x="11397" y="1569"/>
                  <a:pt x="10616" y="1146"/>
                </a:cubicBezTo>
                <a:cubicBezTo>
                  <a:pt x="9835" y="724"/>
                  <a:pt x="8882" y="483"/>
                  <a:pt x="7911" y="302"/>
                </a:cubicBezTo>
                <a:cubicBezTo>
                  <a:pt x="6939" y="121"/>
                  <a:pt x="5949" y="0"/>
                  <a:pt x="5168" y="0"/>
                </a:cubicBezTo>
                <a:cubicBezTo>
                  <a:pt x="4387" y="0"/>
                  <a:pt x="3816" y="121"/>
                  <a:pt x="3244" y="784"/>
                </a:cubicBezTo>
                <a:cubicBezTo>
                  <a:pt x="2673" y="1448"/>
                  <a:pt x="2101" y="2655"/>
                  <a:pt x="1625" y="3922"/>
                </a:cubicBezTo>
                <a:cubicBezTo>
                  <a:pt x="1149" y="5189"/>
                  <a:pt x="768" y="6516"/>
                  <a:pt x="501" y="7723"/>
                </a:cubicBezTo>
                <a:cubicBezTo>
                  <a:pt x="235" y="8930"/>
                  <a:pt x="82" y="10016"/>
                  <a:pt x="25" y="11162"/>
                </a:cubicBezTo>
                <a:cubicBezTo>
                  <a:pt x="-32" y="12308"/>
                  <a:pt x="6" y="13515"/>
                  <a:pt x="178" y="14480"/>
                </a:cubicBezTo>
                <a:cubicBezTo>
                  <a:pt x="349" y="15446"/>
                  <a:pt x="654" y="16170"/>
                  <a:pt x="1282" y="16713"/>
                </a:cubicBezTo>
                <a:cubicBezTo>
                  <a:pt x="1911" y="17256"/>
                  <a:pt x="2863" y="17618"/>
                  <a:pt x="3892" y="17920"/>
                </a:cubicBezTo>
                <a:cubicBezTo>
                  <a:pt x="4920" y="18221"/>
                  <a:pt x="6025" y="18463"/>
                  <a:pt x="7092" y="18704"/>
                </a:cubicBezTo>
                <a:cubicBezTo>
                  <a:pt x="8158" y="18945"/>
                  <a:pt x="9187" y="19187"/>
                  <a:pt x="10101" y="19428"/>
                </a:cubicBezTo>
                <a:cubicBezTo>
                  <a:pt x="11016" y="19669"/>
                  <a:pt x="11816" y="19911"/>
                  <a:pt x="12730" y="20273"/>
                </a:cubicBezTo>
                <a:cubicBezTo>
                  <a:pt x="13644" y="20635"/>
                  <a:pt x="14673" y="21117"/>
                  <a:pt x="15682" y="21359"/>
                </a:cubicBezTo>
                <a:cubicBezTo>
                  <a:pt x="16692" y="21600"/>
                  <a:pt x="17682" y="21600"/>
                  <a:pt x="18368" y="21419"/>
                </a:cubicBezTo>
                <a:cubicBezTo>
                  <a:pt x="19054" y="21238"/>
                  <a:pt x="19435" y="20876"/>
                  <a:pt x="19854" y="19971"/>
                </a:cubicBezTo>
                <a:cubicBezTo>
                  <a:pt x="20273" y="19066"/>
                  <a:pt x="20730" y="17618"/>
                  <a:pt x="21035" y="15868"/>
                </a:cubicBezTo>
                <a:cubicBezTo>
                  <a:pt x="21339" y="14118"/>
                  <a:pt x="21492" y="12067"/>
                  <a:pt x="21530" y="10438"/>
                </a:cubicBezTo>
                <a:cubicBezTo>
                  <a:pt x="21568" y="8809"/>
                  <a:pt x="21492" y="7602"/>
                  <a:pt x="21206" y="6456"/>
                </a:cubicBezTo>
                <a:cubicBezTo>
                  <a:pt x="20920" y="5309"/>
                  <a:pt x="20425" y="4223"/>
                  <a:pt x="19663" y="3318"/>
                </a:cubicBezTo>
                <a:cubicBezTo>
                  <a:pt x="18901" y="2413"/>
                  <a:pt x="17873" y="1689"/>
                  <a:pt x="16692" y="1448"/>
                </a:cubicBezTo>
                <a:cubicBezTo>
                  <a:pt x="15511" y="1207"/>
                  <a:pt x="14178" y="1448"/>
                  <a:pt x="12920" y="1810"/>
                </a:cubicBezTo>
                <a:cubicBezTo>
                  <a:pt x="11663" y="2172"/>
                  <a:pt x="10482" y="2655"/>
                  <a:pt x="9473" y="3198"/>
                </a:cubicBezTo>
                <a:cubicBezTo>
                  <a:pt x="8463" y="3741"/>
                  <a:pt x="7625" y="4344"/>
                  <a:pt x="6787" y="4947"/>
                </a:cubicBezTo>
              </a:path>
            </a:pathLst>
          </a:custGeom>
          <a:ln w="25400" cap="rnd">
            <a:solidFill>
              <a:srgbClr val="000000"/>
            </a:solidFill>
          </a:ln>
        </p:spPr>
        <p:txBody>
          <a:bodyPr lIns="0" tIns="0" rIns="0" bIns="0"/>
          <a:lstStyle/>
          <a:p>
            <a:pPr algn="l" defTabSz="457200">
              <a:defRPr b="0"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26037" y="1067568"/>
            <a:ext cx="9994901" cy="3937001"/>
          </a:xfrm>
          <a:prstGeom prst="rect">
            <a:avLst/>
          </a:prstGeom>
          <a:ln w="12700">
            <a:miter lim="400000"/>
          </a:ln>
        </p:spPr>
      </p:pic>
      <p:sp>
        <p:nvSpPr>
          <p:cNvPr id="1122" name="Drawing"/>
          <p:cNvSpPr/>
          <p:nvPr/>
        </p:nvSpPr>
        <p:spPr>
          <a:xfrm>
            <a:off x="3928215" y="2580216"/>
            <a:ext cx="1196743" cy="3779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548" fill="norm" stroke="1" extrusionOk="0">
                <a:moveTo>
                  <a:pt x="12616" y="3137"/>
                </a:moveTo>
                <a:cubicBezTo>
                  <a:pt x="12806" y="3137"/>
                  <a:pt x="12997" y="3137"/>
                  <a:pt x="12997" y="3077"/>
                </a:cubicBezTo>
                <a:cubicBezTo>
                  <a:pt x="12997" y="3017"/>
                  <a:pt x="12806" y="2896"/>
                  <a:pt x="12406" y="2534"/>
                </a:cubicBezTo>
                <a:cubicBezTo>
                  <a:pt x="12006" y="2172"/>
                  <a:pt x="11397" y="1569"/>
                  <a:pt x="10616" y="1146"/>
                </a:cubicBezTo>
                <a:cubicBezTo>
                  <a:pt x="9835" y="724"/>
                  <a:pt x="8882" y="483"/>
                  <a:pt x="7911" y="302"/>
                </a:cubicBezTo>
                <a:cubicBezTo>
                  <a:pt x="6939" y="121"/>
                  <a:pt x="5949" y="0"/>
                  <a:pt x="5168" y="0"/>
                </a:cubicBezTo>
                <a:cubicBezTo>
                  <a:pt x="4387" y="0"/>
                  <a:pt x="3816" y="121"/>
                  <a:pt x="3244" y="784"/>
                </a:cubicBezTo>
                <a:cubicBezTo>
                  <a:pt x="2673" y="1448"/>
                  <a:pt x="2101" y="2655"/>
                  <a:pt x="1625" y="3922"/>
                </a:cubicBezTo>
                <a:cubicBezTo>
                  <a:pt x="1149" y="5189"/>
                  <a:pt x="768" y="6516"/>
                  <a:pt x="501" y="7723"/>
                </a:cubicBezTo>
                <a:cubicBezTo>
                  <a:pt x="235" y="8930"/>
                  <a:pt x="82" y="10016"/>
                  <a:pt x="25" y="11162"/>
                </a:cubicBezTo>
                <a:cubicBezTo>
                  <a:pt x="-32" y="12308"/>
                  <a:pt x="6" y="13515"/>
                  <a:pt x="178" y="14480"/>
                </a:cubicBezTo>
                <a:cubicBezTo>
                  <a:pt x="349" y="15446"/>
                  <a:pt x="654" y="16170"/>
                  <a:pt x="1282" y="16713"/>
                </a:cubicBezTo>
                <a:cubicBezTo>
                  <a:pt x="1911" y="17256"/>
                  <a:pt x="2863" y="17618"/>
                  <a:pt x="3892" y="17920"/>
                </a:cubicBezTo>
                <a:cubicBezTo>
                  <a:pt x="4920" y="18221"/>
                  <a:pt x="6025" y="18463"/>
                  <a:pt x="7092" y="18704"/>
                </a:cubicBezTo>
                <a:cubicBezTo>
                  <a:pt x="8158" y="18945"/>
                  <a:pt x="9187" y="19187"/>
                  <a:pt x="10101" y="19428"/>
                </a:cubicBezTo>
                <a:cubicBezTo>
                  <a:pt x="11016" y="19669"/>
                  <a:pt x="11816" y="19911"/>
                  <a:pt x="12730" y="20273"/>
                </a:cubicBezTo>
                <a:cubicBezTo>
                  <a:pt x="13644" y="20635"/>
                  <a:pt x="14673" y="21117"/>
                  <a:pt x="15682" y="21359"/>
                </a:cubicBezTo>
                <a:cubicBezTo>
                  <a:pt x="16692" y="21600"/>
                  <a:pt x="17682" y="21600"/>
                  <a:pt x="18368" y="21419"/>
                </a:cubicBezTo>
                <a:cubicBezTo>
                  <a:pt x="19054" y="21238"/>
                  <a:pt x="19435" y="20876"/>
                  <a:pt x="19854" y="19971"/>
                </a:cubicBezTo>
                <a:cubicBezTo>
                  <a:pt x="20273" y="19066"/>
                  <a:pt x="20730" y="17618"/>
                  <a:pt x="21035" y="15868"/>
                </a:cubicBezTo>
                <a:cubicBezTo>
                  <a:pt x="21339" y="14118"/>
                  <a:pt x="21492" y="12067"/>
                  <a:pt x="21530" y="10438"/>
                </a:cubicBezTo>
                <a:cubicBezTo>
                  <a:pt x="21568" y="8809"/>
                  <a:pt x="21492" y="7602"/>
                  <a:pt x="21206" y="6456"/>
                </a:cubicBezTo>
                <a:cubicBezTo>
                  <a:pt x="20920" y="5309"/>
                  <a:pt x="20425" y="4223"/>
                  <a:pt x="19663" y="3318"/>
                </a:cubicBezTo>
                <a:cubicBezTo>
                  <a:pt x="18901" y="2413"/>
                  <a:pt x="17873" y="1689"/>
                  <a:pt x="16692" y="1448"/>
                </a:cubicBezTo>
                <a:cubicBezTo>
                  <a:pt x="15511" y="1207"/>
                  <a:pt x="14178" y="1448"/>
                  <a:pt x="12920" y="1810"/>
                </a:cubicBezTo>
                <a:cubicBezTo>
                  <a:pt x="11663" y="2172"/>
                  <a:pt x="10482" y="2655"/>
                  <a:pt x="9473" y="3198"/>
                </a:cubicBezTo>
                <a:cubicBezTo>
                  <a:pt x="8463" y="3741"/>
                  <a:pt x="7625" y="4344"/>
                  <a:pt x="6787" y="4947"/>
                </a:cubicBezTo>
              </a:path>
            </a:pathLst>
          </a:custGeom>
          <a:ln w="25400" cap="rnd">
            <a:solidFill>
              <a:srgbClr val="000000"/>
            </a:solidFill>
          </a:ln>
        </p:spPr>
        <p:txBody>
          <a:bodyPr lIns="0" tIns="0" rIns="0" bIns="0"/>
          <a:lstStyle/>
          <a:p>
            <a:pPr algn="l" defTabSz="457200">
              <a:defRPr b="0"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374" name="Drawing"/>
          <p:cNvGrpSpPr/>
          <p:nvPr/>
        </p:nvGrpSpPr>
        <p:grpSpPr>
          <a:xfrm>
            <a:off x="25399" y="2556933"/>
            <a:ext cx="12954001" cy="6891868"/>
            <a:chOff x="0" y="0"/>
            <a:chExt cx="12954000" cy="6891866"/>
          </a:xfrm>
        </p:grpSpPr>
        <p:sp>
          <p:nvSpPr>
            <p:cNvPr id="1123" name="Line"/>
            <p:cNvSpPr/>
            <p:nvPr/>
          </p:nvSpPr>
          <p:spPr>
            <a:xfrm>
              <a:off x="1069828" y="2607069"/>
              <a:ext cx="136672" cy="252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76" fill="norm" stroke="1" extrusionOk="0">
                  <a:moveTo>
                    <a:pt x="21132" y="2036"/>
                  </a:moveTo>
                  <a:cubicBezTo>
                    <a:pt x="20150" y="1316"/>
                    <a:pt x="19168" y="596"/>
                    <a:pt x="17859" y="236"/>
                  </a:cubicBezTo>
                  <a:cubicBezTo>
                    <a:pt x="16550" y="-124"/>
                    <a:pt x="14914" y="-124"/>
                    <a:pt x="12950" y="596"/>
                  </a:cubicBezTo>
                  <a:cubicBezTo>
                    <a:pt x="10987" y="1316"/>
                    <a:pt x="8696" y="2756"/>
                    <a:pt x="6405" y="5006"/>
                  </a:cubicBezTo>
                  <a:cubicBezTo>
                    <a:pt x="4114" y="7256"/>
                    <a:pt x="1823" y="10316"/>
                    <a:pt x="677" y="12836"/>
                  </a:cubicBezTo>
                  <a:cubicBezTo>
                    <a:pt x="-468" y="15356"/>
                    <a:pt x="-468" y="17336"/>
                    <a:pt x="3132" y="18686"/>
                  </a:cubicBezTo>
                  <a:cubicBezTo>
                    <a:pt x="6732" y="20036"/>
                    <a:pt x="13932" y="20756"/>
                    <a:pt x="21132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1295399" y="2604393"/>
              <a:ext cx="139701" cy="31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7855" y="512"/>
                  </a:moveTo>
                  <a:cubicBezTo>
                    <a:pt x="9491" y="226"/>
                    <a:pt x="11127" y="-60"/>
                    <a:pt x="12764" y="12"/>
                  </a:cubicBezTo>
                  <a:cubicBezTo>
                    <a:pt x="14400" y="83"/>
                    <a:pt x="16036" y="512"/>
                    <a:pt x="17836" y="2014"/>
                  </a:cubicBezTo>
                  <a:cubicBezTo>
                    <a:pt x="19636" y="3516"/>
                    <a:pt x="21600" y="6091"/>
                    <a:pt x="21600" y="8880"/>
                  </a:cubicBezTo>
                  <a:cubicBezTo>
                    <a:pt x="21600" y="11670"/>
                    <a:pt x="19636" y="14674"/>
                    <a:pt x="15709" y="16819"/>
                  </a:cubicBezTo>
                  <a:cubicBezTo>
                    <a:pt x="11782" y="18965"/>
                    <a:pt x="5891" y="20253"/>
                    <a:pt x="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879422" y="2606568"/>
              <a:ext cx="161978" cy="322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37" fill="norm" stroke="1" extrusionOk="0">
                  <a:moveTo>
                    <a:pt x="11368" y="1208"/>
                  </a:moveTo>
                  <a:cubicBezTo>
                    <a:pt x="10246" y="643"/>
                    <a:pt x="9124" y="78"/>
                    <a:pt x="8002" y="8"/>
                  </a:cubicBezTo>
                  <a:cubicBezTo>
                    <a:pt x="6880" y="-63"/>
                    <a:pt x="5758" y="361"/>
                    <a:pt x="4075" y="2619"/>
                  </a:cubicBezTo>
                  <a:cubicBezTo>
                    <a:pt x="2392" y="4878"/>
                    <a:pt x="148" y="8972"/>
                    <a:pt x="7" y="12290"/>
                  </a:cubicBezTo>
                  <a:cubicBezTo>
                    <a:pt x="-133" y="15608"/>
                    <a:pt x="1831" y="18149"/>
                    <a:pt x="5758" y="19561"/>
                  </a:cubicBezTo>
                  <a:cubicBezTo>
                    <a:pt x="9685" y="20972"/>
                    <a:pt x="15576" y="21255"/>
                    <a:pt x="21467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1746250" y="2471061"/>
              <a:ext cx="128708" cy="519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51" fill="norm" stroke="1" extrusionOk="0">
                  <a:moveTo>
                    <a:pt x="4181" y="9756"/>
                  </a:moveTo>
                  <a:cubicBezTo>
                    <a:pt x="4181" y="12642"/>
                    <a:pt x="4181" y="15528"/>
                    <a:pt x="4355" y="17321"/>
                  </a:cubicBezTo>
                  <a:cubicBezTo>
                    <a:pt x="4529" y="19113"/>
                    <a:pt x="4877" y="19813"/>
                    <a:pt x="5052" y="20425"/>
                  </a:cubicBezTo>
                  <a:cubicBezTo>
                    <a:pt x="5226" y="21037"/>
                    <a:pt x="5226" y="21562"/>
                    <a:pt x="5226" y="21431"/>
                  </a:cubicBezTo>
                  <a:cubicBezTo>
                    <a:pt x="5226" y="21300"/>
                    <a:pt x="5226" y="20513"/>
                    <a:pt x="5226" y="18283"/>
                  </a:cubicBezTo>
                  <a:cubicBezTo>
                    <a:pt x="5226" y="16053"/>
                    <a:pt x="5226" y="12380"/>
                    <a:pt x="5226" y="9450"/>
                  </a:cubicBezTo>
                  <a:cubicBezTo>
                    <a:pt x="5226" y="6521"/>
                    <a:pt x="5226" y="4334"/>
                    <a:pt x="5400" y="2979"/>
                  </a:cubicBezTo>
                  <a:cubicBezTo>
                    <a:pt x="5574" y="1624"/>
                    <a:pt x="5923" y="1099"/>
                    <a:pt x="6794" y="705"/>
                  </a:cubicBezTo>
                  <a:cubicBezTo>
                    <a:pt x="7665" y="312"/>
                    <a:pt x="9058" y="49"/>
                    <a:pt x="10626" y="6"/>
                  </a:cubicBezTo>
                  <a:cubicBezTo>
                    <a:pt x="12194" y="-38"/>
                    <a:pt x="13935" y="137"/>
                    <a:pt x="16026" y="1099"/>
                  </a:cubicBezTo>
                  <a:cubicBezTo>
                    <a:pt x="18116" y="2061"/>
                    <a:pt x="20555" y="3810"/>
                    <a:pt x="21077" y="5384"/>
                  </a:cubicBezTo>
                  <a:cubicBezTo>
                    <a:pt x="21600" y="6958"/>
                    <a:pt x="20206" y="8357"/>
                    <a:pt x="16897" y="9232"/>
                  </a:cubicBezTo>
                  <a:cubicBezTo>
                    <a:pt x="13587" y="10106"/>
                    <a:pt x="8361" y="10456"/>
                    <a:pt x="5226" y="10456"/>
                  </a:cubicBezTo>
                  <a:cubicBezTo>
                    <a:pt x="2090" y="10456"/>
                    <a:pt x="1045" y="10106"/>
                    <a:pt x="0" y="9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1848845" y="2694516"/>
              <a:ext cx="145055" cy="217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53" fill="norm" stroke="1" extrusionOk="0">
                  <a:moveTo>
                    <a:pt x="780" y="10592"/>
                  </a:moveTo>
                  <a:cubicBezTo>
                    <a:pt x="163" y="9138"/>
                    <a:pt x="-454" y="7685"/>
                    <a:pt x="472" y="6854"/>
                  </a:cubicBezTo>
                  <a:cubicBezTo>
                    <a:pt x="1397" y="6023"/>
                    <a:pt x="3866" y="5815"/>
                    <a:pt x="6335" y="6854"/>
                  </a:cubicBezTo>
                  <a:cubicBezTo>
                    <a:pt x="8803" y="7892"/>
                    <a:pt x="11272" y="10177"/>
                    <a:pt x="12352" y="12565"/>
                  </a:cubicBezTo>
                  <a:cubicBezTo>
                    <a:pt x="13432" y="14954"/>
                    <a:pt x="13123" y="17446"/>
                    <a:pt x="12506" y="19108"/>
                  </a:cubicBezTo>
                  <a:cubicBezTo>
                    <a:pt x="11889" y="20769"/>
                    <a:pt x="10963" y="21600"/>
                    <a:pt x="9112" y="21288"/>
                  </a:cubicBezTo>
                  <a:cubicBezTo>
                    <a:pt x="7260" y="20977"/>
                    <a:pt x="4483" y="19523"/>
                    <a:pt x="4020" y="17031"/>
                  </a:cubicBezTo>
                  <a:cubicBezTo>
                    <a:pt x="3557" y="14538"/>
                    <a:pt x="5409" y="11008"/>
                    <a:pt x="8649" y="7996"/>
                  </a:cubicBezTo>
                  <a:cubicBezTo>
                    <a:pt x="11889" y="4985"/>
                    <a:pt x="16517" y="2492"/>
                    <a:pt x="211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2043349" y="2506133"/>
              <a:ext cx="128352" cy="442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fill="norm" stroke="1" extrusionOk="0">
                  <a:moveTo>
                    <a:pt x="21126" y="827"/>
                  </a:moveTo>
                  <a:cubicBezTo>
                    <a:pt x="20081" y="413"/>
                    <a:pt x="19036" y="0"/>
                    <a:pt x="17468" y="0"/>
                  </a:cubicBezTo>
                  <a:cubicBezTo>
                    <a:pt x="15900" y="0"/>
                    <a:pt x="13810" y="413"/>
                    <a:pt x="10849" y="1912"/>
                  </a:cubicBezTo>
                  <a:cubicBezTo>
                    <a:pt x="7887" y="3411"/>
                    <a:pt x="4055" y="5994"/>
                    <a:pt x="1965" y="8681"/>
                  </a:cubicBezTo>
                  <a:cubicBezTo>
                    <a:pt x="-126" y="11368"/>
                    <a:pt x="-474" y="14159"/>
                    <a:pt x="571" y="16278"/>
                  </a:cubicBezTo>
                  <a:cubicBezTo>
                    <a:pt x="1616" y="18396"/>
                    <a:pt x="4055" y="19843"/>
                    <a:pt x="7365" y="20618"/>
                  </a:cubicBezTo>
                  <a:cubicBezTo>
                    <a:pt x="10674" y="21393"/>
                    <a:pt x="14855" y="21497"/>
                    <a:pt x="190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2248958" y="2513455"/>
              <a:ext cx="123037" cy="410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98" fill="norm" stroke="1" extrusionOk="0">
                  <a:moveTo>
                    <a:pt x="7505" y="12798"/>
                  </a:moveTo>
                  <a:cubicBezTo>
                    <a:pt x="6407" y="15346"/>
                    <a:pt x="5309" y="17894"/>
                    <a:pt x="4027" y="19444"/>
                  </a:cubicBezTo>
                  <a:cubicBezTo>
                    <a:pt x="2746" y="20995"/>
                    <a:pt x="1281" y="21549"/>
                    <a:pt x="549" y="21494"/>
                  </a:cubicBezTo>
                  <a:cubicBezTo>
                    <a:pt x="-183" y="21438"/>
                    <a:pt x="-183" y="20774"/>
                    <a:pt x="549" y="18447"/>
                  </a:cubicBezTo>
                  <a:cubicBezTo>
                    <a:pt x="1281" y="16121"/>
                    <a:pt x="2746" y="12134"/>
                    <a:pt x="4942" y="8921"/>
                  </a:cubicBezTo>
                  <a:cubicBezTo>
                    <a:pt x="7139" y="5709"/>
                    <a:pt x="10068" y="3272"/>
                    <a:pt x="12264" y="1832"/>
                  </a:cubicBezTo>
                  <a:cubicBezTo>
                    <a:pt x="14461" y="392"/>
                    <a:pt x="15925" y="-51"/>
                    <a:pt x="17207" y="4"/>
                  </a:cubicBezTo>
                  <a:cubicBezTo>
                    <a:pt x="18488" y="60"/>
                    <a:pt x="19586" y="614"/>
                    <a:pt x="20319" y="2164"/>
                  </a:cubicBezTo>
                  <a:cubicBezTo>
                    <a:pt x="21051" y="3715"/>
                    <a:pt x="21417" y="6263"/>
                    <a:pt x="21234" y="8977"/>
                  </a:cubicBezTo>
                  <a:cubicBezTo>
                    <a:pt x="21051" y="11691"/>
                    <a:pt x="20319" y="14571"/>
                    <a:pt x="19586" y="16121"/>
                  </a:cubicBezTo>
                  <a:cubicBezTo>
                    <a:pt x="18854" y="17672"/>
                    <a:pt x="18122" y="17894"/>
                    <a:pt x="17390" y="18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2251820" y="2751666"/>
              <a:ext cx="13578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4369" y="21600"/>
                  </a:moveTo>
                  <a:cubicBezTo>
                    <a:pt x="2375" y="19636"/>
                    <a:pt x="382" y="17673"/>
                    <a:pt x="49" y="15709"/>
                  </a:cubicBezTo>
                  <a:cubicBezTo>
                    <a:pt x="-283" y="13745"/>
                    <a:pt x="1046" y="11782"/>
                    <a:pt x="4868" y="9164"/>
                  </a:cubicBezTo>
                  <a:cubicBezTo>
                    <a:pt x="8689" y="6545"/>
                    <a:pt x="15003" y="3273"/>
                    <a:pt x="213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2414370" y="2667223"/>
              <a:ext cx="119280" cy="162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024" fill="norm" stroke="1" extrusionOk="0">
                  <a:moveTo>
                    <a:pt x="16808" y="245"/>
                  </a:moveTo>
                  <a:cubicBezTo>
                    <a:pt x="14913" y="-29"/>
                    <a:pt x="13018" y="-302"/>
                    <a:pt x="10744" y="792"/>
                  </a:cubicBezTo>
                  <a:cubicBezTo>
                    <a:pt x="8471" y="1885"/>
                    <a:pt x="5818" y="4346"/>
                    <a:pt x="3923" y="6944"/>
                  </a:cubicBezTo>
                  <a:cubicBezTo>
                    <a:pt x="2029" y="9541"/>
                    <a:pt x="892" y="12275"/>
                    <a:pt x="323" y="14599"/>
                  </a:cubicBezTo>
                  <a:cubicBezTo>
                    <a:pt x="-245" y="16923"/>
                    <a:pt x="-245" y="18837"/>
                    <a:pt x="1839" y="19931"/>
                  </a:cubicBezTo>
                  <a:cubicBezTo>
                    <a:pt x="3923" y="21025"/>
                    <a:pt x="8092" y="21298"/>
                    <a:pt x="11692" y="20751"/>
                  </a:cubicBezTo>
                  <a:cubicBezTo>
                    <a:pt x="15292" y="20204"/>
                    <a:pt x="18323" y="18837"/>
                    <a:pt x="21355" y="17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2548071" y="2660482"/>
              <a:ext cx="87179" cy="161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42" fill="norm" stroke="1" extrusionOk="0">
                  <a:moveTo>
                    <a:pt x="18096" y="2828"/>
                  </a:moveTo>
                  <a:cubicBezTo>
                    <a:pt x="16553" y="1706"/>
                    <a:pt x="15011" y="584"/>
                    <a:pt x="12953" y="163"/>
                  </a:cubicBezTo>
                  <a:cubicBezTo>
                    <a:pt x="10896" y="-258"/>
                    <a:pt x="8325" y="23"/>
                    <a:pt x="5753" y="2407"/>
                  </a:cubicBezTo>
                  <a:cubicBezTo>
                    <a:pt x="3182" y="4791"/>
                    <a:pt x="611" y="9280"/>
                    <a:pt x="96" y="12786"/>
                  </a:cubicBezTo>
                  <a:cubicBezTo>
                    <a:pt x="-418" y="16293"/>
                    <a:pt x="1125" y="18817"/>
                    <a:pt x="4982" y="20080"/>
                  </a:cubicBezTo>
                  <a:cubicBezTo>
                    <a:pt x="8839" y="21342"/>
                    <a:pt x="15011" y="21342"/>
                    <a:pt x="21182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2647341" y="2656525"/>
              <a:ext cx="102209" cy="20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260" fill="norm" stroke="1" extrusionOk="0">
                  <a:moveTo>
                    <a:pt x="9196" y="9438"/>
                  </a:moveTo>
                  <a:cubicBezTo>
                    <a:pt x="12652" y="7188"/>
                    <a:pt x="16108" y="4938"/>
                    <a:pt x="17620" y="3250"/>
                  </a:cubicBezTo>
                  <a:cubicBezTo>
                    <a:pt x="19132" y="1563"/>
                    <a:pt x="18700" y="438"/>
                    <a:pt x="17404" y="100"/>
                  </a:cubicBezTo>
                  <a:cubicBezTo>
                    <a:pt x="16108" y="-237"/>
                    <a:pt x="13948" y="213"/>
                    <a:pt x="10924" y="2350"/>
                  </a:cubicBezTo>
                  <a:cubicBezTo>
                    <a:pt x="7900" y="4488"/>
                    <a:pt x="4012" y="8313"/>
                    <a:pt x="1852" y="11350"/>
                  </a:cubicBezTo>
                  <a:cubicBezTo>
                    <a:pt x="-308" y="14388"/>
                    <a:pt x="-740" y="16638"/>
                    <a:pt x="1420" y="18326"/>
                  </a:cubicBezTo>
                  <a:cubicBezTo>
                    <a:pt x="3580" y="20013"/>
                    <a:pt x="8332" y="21138"/>
                    <a:pt x="12004" y="21250"/>
                  </a:cubicBezTo>
                  <a:cubicBezTo>
                    <a:pt x="15676" y="21363"/>
                    <a:pt x="18268" y="20463"/>
                    <a:pt x="20860" y="19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2740649" y="2574815"/>
              <a:ext cx="105739" cy="382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0871" fill="norm" stroke="1" extrusionOk="0">
                  <a:moveTo>
                    <a:pt x="12962" y="8958"/>
                  </a:moveTo>
                  <a:cubicBezTo>
                    <a:pt x="10055" y="9766"/>
                    <a:pt x="7147" y="10575"/>
                    <a:pt x="4862" y="12769"/>
                  </a:cubicBezTo>
                  <a:cubicBezTo>
                    <a:pt x="2578" y="14964"/>
                    <a:pt x="916" y="18545"/>
                    <a:pt x="293" y="20046"/>
                  </a:cubicBezTo>
                  <a:cubicBezTo>
                    <a:pt x="-330" y="21548"/>
                    <a:pt x="85" y="20970"/>
                    <a:pt x="1124" y="18545"/>
                  </a:cubicBezTo>
                  <a:cubicBezTo>
                    <a:pt x="2162" y="16119"/>
                    <a:pt x="3824" y="11845"/>
                    <a:pt x="5693" y="8553"/>
                  </a:cubicBezTo>
                  <a:cubicBezTo>
                    <a:pt x="7562" y="5261"/>
                    <a:pt x="9639" y="2951"/>
                    <a:pt x="11508" y="1623"/>
                  </a:cubicBezTo>
                  <a:cubicBezTo>
                    <a:pt x="13378" y="295"/>
                    <a:pt x="15039" y="-52"/>
                    <a:pt x="16493" y="6"/>
                  </a:cubicBezTo>
                  <a:cubicBezTo>
                    <a:pt x="17947" y="64"/>
                    <a:pt x="19193" y="526"/>
                    <a:pt x="20024" y="1854"/>
                  </a:cubicBezTo>
                  <a:cubicBezTo>
                    <a:pt x="20855" y="3182"/>
                    <a:pt x="21270" y="5377"/>
                    <a:pt x="19608" y="7283"/>
                  </a:cubicBezTo>
                  <a:cubicBezTo>
                    <a:pt x="17947" y="9189"/>
                    <a:pt x="14208" y="10806"/>
                    <a:pt x="11093" y="11672"/>
                  </a:cubicBezTo>
                  <a:cubicBezTo>
                    <a:pt x="7978" y="12538"/>
                    <a:pt x="5485" y="12654"/>
                    <a:pt x="2993" y="12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2855184" y="2453216"/>
              <a:ext cx="9121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21155" y="0"/>
                  </a:moveTo>
                  <a:cubicBezTo>
                    <a:pt x="14282" y="4421"/>
                    <a:pt x="7410" y="8842"/>
                    <a:pt x="3728" y="12189"/>
                  </a:cubicBezTo>
                  <a:cubicBezTo>
                    <a:pt x="46" y="15537"/>
                    <a:pt x="-445" y="17811"/>
                    <a:pt x="291" y="19326"/>
                  </a:cubicBezTo>
                  <a:cubicBezTo>
                    <a:pt x="1028" y="20842"/>
                    <a:pt x="2991" y="21600"/>
                    <a:pt x="6428" y="21600"/>
                  </a:cubicBezTo>
                  <a:cubicBezTo>
                    <a:pt x="9864" y="21600"/>
                    <a:pt x="14773" y="20842"/>
                    <a:pt x="19682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2838450" y="2643716"/>
              <a:ext cx="101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3282950" y="2465916"/>
              <a:ext cx="889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443"/>
                    <a:pt x="15429" y="4886"/>
                    <a:pt x="13114" y="7586"/>
                  </a:cubicBezTo>
                  <a:cubicBezTo>
                    <a:pt x="10800" y="10286"/>
                    <a:pt x="9257" y="13243"/>
                    <a:pt x="7200" y="15621"/>
                  </a:cubicBezTo>
                  <a:cubicBezTo>
                    <a:pt x="5143" y="18000"/>
                    <a:pt x="2571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3270250" y="2476499"/>
              <a:ext cx="233861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0" y="13931"/>
                  </a:moveTo>
                  <a:cubicBezTo>
                    <a:pt x="584" y="13420"/>
                    <a:pt x="1168" y="12909"/>
                    <a:pt x="2822" y="12589"/>
                  </a:cubicBezTo>
                  <a:cubicBezTo>
                    <a:pt x="4476" y="12270"/>
                    <a:pt x="7200" y="12142"/>
                    <a:pt x="9924" y="11311"/>
                  </a:cubicBezTo>
                  <a:cubicBezTo>
                    <a:pt x="12649" y="10480"/>
                    <a:pt x="15373" y="8947"/>
                    <a:pt x="17319" y="7157"/>
                  </a:cubicBezTo>
                  <a:cubicBezTo>
                    <a:pt x="19265" y="5368"/>
                    <a:pt x="20432" y="3323"/>
                    <a:pt x="21016" y="1981"/>
                  </a:cubicBezTo>
                  <a:cubicBezTo>
                    <a:pt x="21600" y="639"/>
                    <a:pt x="21600" y="0"/>
                    <a:pt x="21308" y="0"/>
                  </a:cubicBezTo>
                  <a:cubicBezTo>
                    <a:pt x="21016" y="0"/>
                    <a:pt x="20432" y="639"/>
                    <a:pt x="19265" y="3195"/>
                  </a:cubicBezTo>
                  <a:cubicBezTo>
                    <a:pt x="18097" y="5751"/>
                    <a:pt x="16346" y="10225"/>
                    <a:pt x="15373" y="13356"/>
                  </a:cubicBezTo>
                  <a:cubicBezTo>
                    <a:pt x="14400" y="16488"/>
                    <a:pt x="14205" y="18277"/>
                    <a:pt x="14497" y="19427"/>
                  </a:cubicBezTo>
                  <a:cubicBezTo>
                    <a:pt x="14789" y="20578"/>
                    <a:pt x="15568" y="21089"/>
                    <a:pt x="163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3486150" y="2738966"/>
              <a:ext cx="64698" cy="9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306" fill="norm" stroke="1" extrusionOk="0">
                  <a:moveTo>
                    <a:pt x="12150" y="0"/>
                  </a:moveTo>
                  <a:cubicBezTo>
                    <a:pt x="8100" y="3677"/>
                    <a:pt x="4050" y="7353"/>
                    <a:pt x="2025" y="10800"/>
                  </a:cubicBezTo>
                  <a:cubicBezTo>
                    <a:pt x="0" y="14247"/>
                    <a:pt x="0" y="17464"/>
                    <a:pt x="2025" y="19302"/>
                  </a:cubicBezTo>
                  <a:cubicBezTo>
                    <a:pt x="4050" y="21140"/>
                    <a:pt x="8100" y="21600"/>
                    <a:pt x="11475" y="21140"/>
                  </a:cubicBezTo>
                  <a:cubicBezTo>
                    <a:pt x="14850" y="20681"/>
                    <a:pt x="17550" y="19302"/>
                    <a:pt x="19237" y="17464"/>
                  </a:cubicBezTo>
                  <a:cubicBezTo>
                    <a:pt x="20925" y="15626"/>
                    <a:pt x="21600" y="13328"/>
                    <a:pt x="18225" y="10570"/>
                  </a:cubicBezTo>
                  <a:cubicBezTo>
                    <a:pt x="14850" y="7813"/>
                    <a:pt x="7425" y="4596"/>
                    <a:pt x="0" y="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3714750" y="2326216"/>
              <a:ext cx="57150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00" y="2821"/>
                    <a:pt x="20000" y="5641"/>
                    <a:pt x="16800" y="8536"/>
                  </a:cubicBezTo>
                  <a:cubicBezTo>
                    <a:pt x="13600" y="11431"/>
                    <a:pt x="8000" y="14400"/>
                    <a:pt x="4800" y="16590"/>
                  </a:cubicBezTo>
                  <a:cubicBezTo>
                    <a:pt x="1600" y="18779"/>
                    <a:pt x="800" y="201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3835400" y="2504016"/>
              <a:ext cx="571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700"/>
                    <a:pt x="12000" y="5400"/>
                    <a:pt x="8400" y="9000"/>
                  </a:cubicBezTo>
                  <a:cubicBezTo>
                    <a:pt x="4800" y="12600"/>
                    <a:pt x="240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3829050" y="2481753"/>
              <a:ext cx="183207" cy="34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37" fill="norm" stroke="1" extrusionOk="0">
                  <a:moveTo>
                    <a:pt x="0" y="14820"/>
                  </a:moveTo>
                  <a:cubicBezTo>
                    <a:pt x="0" y="14030"/>
                    <a:pt x="0" y="13239"/>
                    <a:pt x="621" y="12713"/>
                  </a:cubicBezTo>
                  <a:cubicBezTo>
                    <a:pt x="1241" y="12186"/>
                    <a:pt x="2483" y="11922"/>
                    <a:pt x="5090" y="10935"/>
                  </a:cubicBezTo>
                  <a:cubicBezTo>
                    <a:pt x="7697" y="9947"/>
                    <a:pt x="11669" y="8235"/>
                    <a:pt x="14400" y="6720"/>
                  </a:cubicBezTo>
                  <a:cubicBezTo>
                    <a:pt x="17131" y="5205"/>
                    <a:pt x="18621" y="3888"/>
                    <a:pt x="19738" y="2571"/>
                  </a:cubicBezTo>
                  <a:cubicBezTo>
                    <a:pt x="20855" y="1254"/>
                    <a:pt x="21600" y="-63"/>
                    <a:pt x="21476" y="3"/>
                  </a:cubicBezTo>
                  <a:cubicBezTo>
                    <a:pt x="21352" y="69"/>
                    <a:pt x="20359" y="1517"/>
                    <a:pt x="18993" y="4217"/>
                  </a:cubicBezTo>
                  <a:cubicBezTo>
                    <a:pt x="17628" y="6917"/>
                    <a:pt x="15890" y="10869"/>
                    <a:pt x="15021" y="13964"/>
                  </a:cubicBezTo>
                  <a:cubicBezTo>
                    <a:pt x="14152" y="17059"/>
                    <a:pt x="14152" y="19298"/>
                    <a:pt x="14152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3999284" y="2745316"/>
              <a:ext cx="88809" cy="80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154" fill="norm" stroke="1" extrusionOk="0">
                  <a:moveTo>
                    <a:pt x="10591" y="0"/>
                  </a:moveTo>
                  <a:cubicBezTo>
                    <a:pt x="8136" y="1662"/>
                    <a:pt x="5682" y="3323"/>
                    <a:pt x="3718" y="5815"/>
                  </a:cubicBezTo>
                  <a:cubicBezTo>
                    <a:pt x="1755" y="8308"/>
                    <a:pt x="282" y="11631"/>
                    <a:pt x="36" y="14677"/>
                  </a:cubicBezTo>
                  <a:cubicBezTo>
                    <a:pt x="-209" y="17723"/>
                    <a:pt x="773" y="20492"/>
                    <a:pt x="3473" y="21046"/>
                  </a:cubicBezTo>
                  <a:cubicBezTo>
                    <a:pt x="6173" y="21600"/>
                    <a:pt x="10591" y="19938"/>
                    <a:pt x="13536" y="18000"/>
                  </a:cubicBezTo>
                  <a:cubicBezTo>
                    <a:pt x="16482" y="16062"/>
                    <a:pt x="17955" y="13846"/>
                    <a:pt x="19182" y="11354"/>
                  </a:cubicBezTo>
                  <a:cubicBezTo>
                    <a:pt x="20409" y="8862"/>
                    <a:pt x="21391" y="6092"/>
                    <a:pt x="19673" y="4154"/>
                  </a:cubicBezTo>
                  <a:cubicBezTo>
                    <a:pt x="17955" y="2215"/>
                    <a:pt x="13536" y="1108"/>
                    <a:pt x="91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4358216" y="2338932"/>
              <a:ext cx="118534" cy="47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1600" y="2293"/>
                  </a:moveTo>
                  <a:cubicBezTo>
                    <a:pt x="21214" y="1624"/>
                    <a:pt x="20829" y="955"/>
                    <a:pt x="19671" y="525"/>
                  </a:cubicBezTo>
                  <a:cubicBezTo>
                    <a:pt x="18514" y="95"/>
                    <a:pt x="16586" y="-96"/>
                    <a:pt x="14850" y="47"/>
                  </a:cubicBezTo>
                  <a:cubicBezTo>
                    <a:pt x="13114" y="191"/>
                    <a:pt x="11571" y="669"/>
                    <a:pt x="9257" y="2198"/>
                  </a:cubicBezTo>
                  <a:cubicBezTo>
                    <a:pt x="6943" y="3727"/>
                    <a:pt x="3857" y="6308"/>
                    <a:pt x="2121" y="9366"/>
                  </a:cubicBezTo>
                  <a:cubicBezTo>
                    <a:pt x="386" y="12424"/>
                    <a:pt x="0" y="15961"/>
                    <a:pt x="0" y="18063"/>
                  </a:cubicBezTo>
                  <a:cubicBezTo>
                    <a:pt x="0" y="20166"/>
                    <a:pt x="386" y="20835"/>
                    <a:pt x="771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4292600" y="2367406"/>
              <a:ext cx="405607" cy="416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50" fill="norm" stroke="1" extrusionOk="0">
                  <a:moveTo>
                    <a:pt x="0" y="18590"/>
                  </a:moveTo>
                  <a:cubicBezTo>
                    <a:pt x="113" y="18041"/>
                    <a:pt x="225" y="17493"/>
                    <a:pt x="675" y="17164"/>
                  </a:cubicBezTo>
                  <a:cubicBezTo>
                    <a:pt x="1125" y="16835"/>
                    <a:pt x="1912" y="16726"/>
                    <a:pt x="3544" y="16452"/>
                  </a:cubicBezTo>
                  <a:cubicBezTo>
                    <a:pt x="5175" y="16177"/>
                    <a:pt x="7650" y="15739"/>
                    <a:pt x="9169" y="15520"/>
                  </a:cubicBezTo>
                  <a:cubicBezTo>
                    <a:pt x="10687" y="15300"/>
                    <a:pt x="11250" y="15300"/>
                    <a:pt x="11756" y="15136"/>
                  </a:cubicBezTo>
                  <a:cubicBezTo>
                    <a:pt x="12262" y="14971"/>
                    <a:pt x="12713" y="14642"/>
                    <a:pt x="12656" y="14368"/>
                  </a:cubicBezTo>
                  <a:cubicBezTo>
                    <a:pt x="12600" y="14094"/>
                    <a:pt x="12038" y="13875"/>
                    <a:pt x="11475" y="13820"/>
                  </a:cubicBezTo>
                  <a:cubicBezTo>
                    <a:pt x="10912" y="13765"/>
                    <a:pt x="10350" y="13875"/>
                    <a:pt x="9731" y="14313"/>
                  </a:cubicBezTo>
                  <a:cubicBezTo>
                    <a:pt x="9112" y="14752"/>
                    <a:pt x="8438" y="15520"/>
                    <a:pt x="8100" y="16232"/>
                  </a:cubicBezTo>
                  <a:cubicBezTo>
                    <a:pt x="7762" y="16945"/>
                    <a:pt x="7762" y="17603"/>
                    <a:pt x="7875" y="18261"/>
                  </a:cubicBezTo>
                  <a:cubicBezTo>
                    <a:pt x="7987" y="18919"/>
                    <a:pt x="8213" y="19576"/>
                    <a:pt x="8606" y="19960"/>
                  </a:cubicBezTo>
                  <a:cubicBezTo>
                    <a:pt x="9000" y="20344"/>
                    <a:pt x="9563" y="20454"/>
                    <a:pt x="10069" y="20289"/>
                  </a:cubicBezTo>
                  <a:cubicBezTo>
                    <a:pt x="10575" y="20125"/>
                    <a:pt x="11025" y="19686"/>
                    <a:pt x="11419" y="19247"/>
                  </a:cubicBezTo>
                  <a:cubicBezTo>
                    <a:pt x="11812" y="18809"/>
                    <a:pt x="12150" y="18370"/>
                    <a:pt x="12600" y="18096"/>
                  </a:cubicBezTo>
                  <a:cubicBezTo>
                    <a:pt x="13050" y="17822"/>
                    <a:pt x="13612" y="17712"/>
                    <a:pt x="14400" y="17384"/>
                  </a:cubicBezTo>
                  <a:cubicBezTo>
                    <a:pt x="15188" y="17055"/>
                    <a:pt x="16200" y="16506"/>
                    <a:pt x="17269" y="14588"/>
                  </a:cubicBezTo>
                  <a:cubicBezTo>
                    <a:pt x="18337" y="12669"/>
                    <a:pt x="19463" y="9379"/>
                    <a:pt x="20194" y="6912"/>
                  </a:cubicBezTo>
                  <a:cubicBezTo>
                    <a:pt x="20925" y="4445"/>
                    <a:pt x="21262" y="2801"/>
                    <a:pt x="21431" y="1704"/>
                  </a:cubicBezTo>
                  <a:cubicBezTo>
                    <a:pt x="21600" y="608"/>
                    <a:pt x="21600" y="60"/>
                    <a:pt x="21431" y="5"/>
                  </a:cubicBezTo>
                  <a:cubicBezTo>
                    <a:pt x="21262" y="-50"/>
                    <a:pt x="20925" y="389"/>
                    <a:pt x="20419" y="2362"/>
                  </a:cubicBezTo>
                  <a:cubicBezTo>
                    <a:pt x="19912" y="4336"/>
                    <a:pt x="19238" y="7844"/>
                    <a:pt x="18731" y="10750"/>
                  </a:cubicBezTo>
                  <a:cubicBezTo>
                    <a:pt x="18225" y="13656"/>
                    <a:pt x="17888" y="15958"/>
                    <a:pt x="17775" y="17658"/>
                  </a:cubicBezTo>
                  <a:cubicBezTo>
                    <a:pt x="17662" y="19357"/>
                    <a:pt x="17775" y="20454"/>
                    <a:pt x="17888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4676686" y="2599266"/>
              <a:ext cx="98515" cy="2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383" fill="norm" stroke="1" extrusionOk="0">
                  <a:moveTo>
                    <a:pt x="20944" y="0"/>
                  </a:moveTo>
                  <a:cubicBezTo>
                    <a:pt x="15094" y="0"/>
                    <a:pt x="9244" y="0"/>
                    <a:pt x="5419" y="557"/>
                  </a:cubicBezTo>
                  <a:cubicBezTo>
                    <a:pt x="1594" y="1113"/>
                    <a:pt x="-206" y="2227"/>
                    <a:pt x="19" y="3786"/>
                  </a:cubicBezTo>
                  <a:cubicBezTo>
                    <a:pt x="244" y="5344"/>
                    <a:pt x="2494" y="7348"/>
                    <a:pt x="6094" y="9353"/>
                  </a:cubicBezTo>
                  <a:cubicBezTo>
                    <a:pt x="9694" y="11357"/>
                    <a:pt x="14644" y="13361"/>
                    <a:pt x="17569" y="14920"/>
                  </a:cubicBezTo>
                  <a:cubicBezTo>
                    <a:pt x="20494" y="16478"/>
                    <a:pt x="21394" y="17592"/>
                    <a:pt x="20044" y="18705"/>
                  </a:cubicBezTo>
                  <a:cubicBezTo>
                    <a:pt x="18694" y="19819"/>
                    <a:pt x="15094" y="20932"/>
                    <a:pt x="12169" y="21266"/>
                  </a:cubicBezTo>
                  <a:cubicBezTo>
                    <a:pt x="9244" y="21600"/>
                    <a:pt x="6994" y="21155"/>
                    <a:pt x="4744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4813300" y="2613684"/>
              <a:ext cx="146050" cy="164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0" y="5451"/>
                  </a:moveTo>
                  <a:cubicBezTo>
                    <a:pt x="626" y="6801"/>
                    <a:pt x="1252" y="8151"/>
                    <a:pt x="2348" y="8826"/>
                  </a:cubicBezTo>
                  <a:cubicBezTo>
                    <a:pt x="3443" y="9501"/>
                    <a:pt x="5009" y="9501"/>
                    <a:pt x="7043" y="8421"/>
                  </a:cubicBezTo>
                  <a:cubicBezTo>
                    <a:pt x="9078" y="7341"/>
                    <a:pt x="11583" y="5181"/>
                    <a:pt x="12991" y="3426"/>
                  </a:cubicBezTo>
                  <a:cubicBezTo>
                    <a:pt x="14400" y="1671"/>
                    <a:pt x="14713" y="321"/>
                    <a:pt x="13774" y="51"/>
                  </a:cubicBezTo>
                  <a:cubicBezTo>
                    <a:pt x="12835" y="-219"/>
                    <a:pt x="10643" y="591"/>
                    <a:pt x="8765" y="2346"/>
                  </a:cubicBezTo>
                  <a:cubicBezTo>
                    <a:pt x="6887" y="4101"/>
                    <a:pt x="5322" y="6801"/>
                    <a:pt x="5791" y="10176"/>
                  </a:cubicBezTo>
                  <a:cubicBezTo>
                    <a:pt x="6261" y="13551"/>
                    <a:pt x="8765" y="17601"/>
                    <a:pt x="11739" y="19491"/>
                  </a:cubicBezTo>
                  <a:cubicBezTo>
                    <a:pt x="14713" y="21381"/>
                    <a:pt x="18157" y="21111"/>
                    <a:pt x="21600" y="20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4997449" y="2357966"/>
              <a:ext cx="102327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600" fill="norm" stroke="1" extrusionOk="0">
                  <a:moveTo>
                    <a:pt x="1296" y="0"/>
                  </a:moveTo>
                  <a:cubicBezTo>
                    <a:pt x="4320" y="1890"/>
                    <a:pt x="7344" y="3780"/>
                    <a:pt x="11232" y="6120"/>
                  </a:cubicBezTo>
                  <a:cubicBezTo>
                    <a:pt x="15120" y="8460"/>
                    <a:pt x="19872" y="11250"/>
                    <a:pt x="20736" y="13635"/>
                  </a:cubicBezTo>
                  <a:cubicBezTo>
                    <a:pt x="21600" y="16020"/>
                    <a:pt x="18576" y="18000"/>
                    <a:pt x="14472" y="19260"/>
                  </a:cubicBezTo>
                  <a:cubicBezTo>
                    <a:pt x="10368" y="20520"/>
                    <a:pt x="5184" y="210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5467350" y="2647389"/>
              <a:ext cx="1651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815" y="12302"/>
                    <a:pt x="11631" y="4448"/>
                    <a:pt x="15231" y="1502"/>
                  </a:cubicBezTo>
                  <a:cubicBezTo>
                    <a:pt x="18831" y="-1443"/>
                    <a:pt x="2021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5499100" y="2796116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4400"/>
                    <a:pt x="11077" y="7200"/>
                    <a:pt x="14677" y="3600"/>
                  </a:cubicBezTo>
                  <a:cubicBezTo>
                    <a:pt x="18277" y="0"/>
                    <a:pt x="199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6026683" y="2410518"/>
              <a:ext cx="137286" cy="449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516" fill="norm" stroke="1" extrusionOk="0">
                  <a:moveTo>
                    <a:pt x="3788" y="8130"/>
                  </a:moveTo>
                  <a:cubicBezTo>
                    <a:pt x="3465" y="11172"/>
                    <a:pt x="3143" y="14215"/>
                    <a:pt x="2820" y="16243"/>
                  </a:cubicBezTo>
                  <a:cubicBezTo>
                    <a:pt x="2498" y="18271"/>
                    <a:pt x="2176" y="19285"/>
                    <a:pt x="1853" y="20096"/>
                  </a:cubicBezTo>
                  <a:cubicBezTo>
                    <a:pt x="1531" y="20908"/>
                    <a:pt x="1209" y="21516"/>
                    <a:pt x="886" y="21516"/>
                  </a:cubicBezTo>
                  <a:cubicBezTo>
                    <a:pt x="564" y="21516"/>
                    <a:pt x="241" y="20908"/>
                    <a:pt x="80" y="18575"/>
                  </a:cubicBezTo>
                  <a:cubicBezTo>
                    <a:pt x="-81" y="16243"/>
                    <a:pt x="-81" y="12186"/>
                    <a:pt x="886" y="8992"/>
                  </a:cubicBezTo>
                  <a:cubicBezTo>
                    <a:pt x="1853" y="5798"/>
                    <a:pt x="3788" y="3465"/>
                    <a:pt x="5238" y="2096"/>
                  </a:cubicBezTo>
                  <a:cubicBezTo>
                    <a:pt x="6689" y="727"/>
                    <a:pt x="7656" y="322"/>
                    <a:pt x="8946" y="119"/>
                  </a:cubicBezTo>
                  <a:cubicBezTo>
                    <a:pt x="10235" y="-84"/>
                    <a:pt x="11847" y="-84"/>
                    <a:pt x="14104" y="575"/>
                  </a:cubicBezTo>
                  <a:cubicBezTo>
                    <a:pt x="16361" y="1234"/>
                    <a:pt x="19262" y="2553"/>
                    <a:pt x="20391" y="3820"/>
                  </a:cubicBezTo>
                  <a:cubicBezTo>
                    <a:pt x="21519" y="5088"/>
                    <a:pt x="20874" y="6305"/>
                    <a:pt x="17812" y="7319"/>
                  </a:cubicBezTo>
                  <a:cubicBezTo>
                    <a:pt x="14749" y="8333"/>
                    <a:pt x="9268" y="9144"/>
                    <a:pt x="3788" y="9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6127750" y="2624666"/>
              <a:ext cx="139700" cy="18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5891"/>
                  </a:moveTo>
                  <a:cubicBezTo>
                    <a:pt x="1636" y="5891"/>
                    <a:pt x="3273" y="5891"/>
                    <a:pt x="5400" y="7364"/>
                  </a:cubicBezTo>
                  <a:cubicBezTo>
                    <a:pt x="7527" y="8836"/>
                    <a:pt x="10145" y="11782"/>
                    <a:pt x="11618" y="13991"/>
                  </a:cubicBezTo>
                  <a:cubicBezTo>
                    <a:pt x="13091" y="16200"/>
                    <a:pt x="13418" y="17673"/>
                    <a:pt x="13091" y="18900"/>
                  </a:cubicBezTo>
                  <a:cubicBezTo>
                    <a:pt x="12764" y="20127"/>
                    <a:pt x="11782" y="21109"/>
                    <a:pt x="10473" y="21355"/>
                  </a:cubicBezTo>
                  <a:cubicBezTo>
                    <a:pt x="9164" y="21600"/>
                    <a:pt x="7527" y="21109"/>
                    <a:pt x="7200" y="18900"/>
                  </a:cubicBezTo>
                  <a:cubicBezTo>
                    <a:pt x="6873" y="16691"/>
                    <a:pt x="7855" y="12764"/>
                    <a:pt x="10473" y="9327"/>
                  </a:cubicBezTo>
                  <a:cubicBezTo>
                    <a:pt x="13091" y="5891"/>
                    <a:pt x="17345" y="29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6463129" y="2427271"/>
              <a:ext cx="172621" cy="42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521" fill="norm" stroke="1" extrusionOk="0">
                  <a:moveTo>
                    <a:pt x="20971" y="1953"/>
                  </a:moveTo>
                  <a:cubicBezTo>
                    <a:pt x="20971" y="1418"/>
                    <a:pt x="20971" y="883"/>
                    <a:pt x="20328" y="509"/>
                  </a:cubicBezTo>
                  <a:cubicBezTo>
                    <a:pt x="19685" y="135"/>
                    <a:pt x="18400" y="-79"/>
                    <a:pt x="17114" y="28"/>
                  </a:cubicBezTo>
                  <a:cubicBezTo>
                    <a:pt x="15828" y="135"/>
                    <a:pt x="14542" y="563"/>
                    <a:pt x="11842" y="2487"/>
                  </a:cubicBezTo>
                  <a:cubicBezTo>
                    <a:pt x="9142" y="4412"/>
                    <a:pt x="5028" y="7834"/>
                    <a:pt x="2585" y="10614"/>
                  </a:cubicBezTo>
                  <a:cubicBezTo>
                    <a:pt x="142" y="13394"/>
                    <a:pt x="-629" y="15533"/>
                    <a:pt x="528" y="17244"/>
                  </a:cubicBezTo>
                  <a:cubicBezTo>
                    <a:pt x="1685" y="18955"/>
                    <a:pt x="4771" y="20238"/>
                    <a:pt x="7085" y="20879"/>
                  </a:cubicBezTo>
                  <a:cubicBezTo>
                    <a:pt x="9400" y="21521"/>
                    <a:pt x="10942" y="21521"/>
                    <a:pt x="12485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6763391" y="2472266"/>
              <a:ext cx="18409" cy="377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545" fill="norm" stroke="1" extrusionOk="0">
                  <a:moveTo>
                    <a:pt x="6473" y="0"/>
                  </a:moveTo>
                  <a:cubicBezTo>
                    <a:pt x="8873" y="3620"/>
                    <a:pt x="11273" y="7240"/>
                    <a:pt x="10073" y="10619"/>
                  </a:cubicBezTo>
                  <a:cubicBezTo>
                    <a:pt x="8873" y="13998"/>
                    <a:pt x="4073" y="17135"/>
                    <a:pt x="1673" y="19006"/>
                  </a:cubicBezTo>
                  <a:cubicBezTo>
                    <a:pt x="-727" y="20876"/>
                    <a:pt x="-727" y="21479"/>
                    <a:pt x="2873" y="21540"/>
                  </a:cubicBezTo>
                  <a:cubicBezTo>
                    <a:pt x="6473" y="21600"/>
                    <a:pt x="13673" y="21117"/>
                    <a:pt x="20873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6838950" y="2545949"/>
              <a:ext cx="187013" cy="267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48" fill="norm" stroke="1" extrusionOk="0">
                  <a:moveTo>
                    <a:pt x="0" y="2732"/>
                  </a:moveTo>
                  <a:cubicBezTo>
                    <a:pt x="5520" y="1888"/>
                    <a:pt x="11040" y="1044"/>
                    <a:pt x="14760" y="538"/>
                  </a:cubicBezTo>
                  <a:cubicBezTo>
                    <a:pt x="18480" y="32"/>
                    <a:pt x="20400" y="-137"/>
                    <a:pt x="21000" y="116"/>
                  </a:cubicBezTo>
                  <a:cubicBezTo>
                    <a:pt x="21600" y="369"/>
                    <a:pt x="20880" y="1044"/>
                    <a:pt x="18840" y="2900"/>
                  </a:cubicBezTo>
                  <a:cubicBezTo>
                    <a:pt x="16800" y="4757"/>
                    <a:pt x="13440" y="7794"/>
                    <a:pt x="10200" y="10663"/>
                  </a:cubicBezTo>
                  <a:cubicBezTo>
                    <a:pt x="6960" y="13532"/>
                    <a:pt x="3840" y="16232"/>
                    <a:pt x="2280" y="18004"/>
                  </a:cubicBezTo>
                  <a:cubicBezTo>
                    <a:pt x="720" y="19776"/>
                    <a:pt x="720" y="20619"/>
                    <a:pt x="1800" y="21041"/>
                  </a:cubicBezTo>
                  <a:cubicBezTo>
                    <a:pt x="2880" y="21463"/>
                    <a:pt x="5040" y="21463"/>
                    <a:pt x="8400" y="20957"/>
                  </a:cubicBezTo>
                  <a:cubicBezTo>
                    <a:pt x="11760" y="20451"/>
                    <a:pt x="16320" y="19438"/>
                    <a:pt x="20880" y="18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7074678" y="2734325"/>
              <a:ext cx="59637" cy="16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6" h="21177" fill="norm" stroke="1" extrusionOk="0">
                  <a:moveTo>
                    <a:pt x="10535" y="3099"/>
                  </a:moveTo>
                  <a:cubicBezTo>
                    <a:pt x="10535" y="1714"/>
                    <a:pt x="10535" y="330"/>
                    <a:pt x="9095" y="53"/>
                  </a:cubicBezTo>
                  <a:cubicBezTo>
                    <a:pt x="7655" y="-224"/>
                    <a:pt x="4775" y="607"/>
                    <a:pt x="2615" y="1853"/>
                  </a:cubicBezTo>
                  <a:cubicBezTo>
                    <a:pt x="455" y="3099"/>
                    <a:pt x="-985" y="4761"/>
                    <a:pt x="815" y="6284"/>
                  </a:cubicBezTo>
                  <a:cubicBezTo>
                    <a:pt x="2615" y="7807"/>
                    <a:pt x="7655" y="9191"/>
                    <a:pt x="11975" y="11130"/>
                  </a:cubicBezTo>
                  <a:cubicBezTo>
                    <a:pt x="16295" y="13068"/>
                    <a:pt x="19895" y="15561"/>
                    <a:pt x="20255" y="17361"/>
                  </a:cubicBezTo>
                  <a:cubicBezTo>
                    <a:pt x="20615" y="19161"/>
                    <a:pt x="17735" y="20268"/>
                    <a:pt x="14135" y="20822"/>
                  </a:cubicBezTo>
                  <a:cubicBezTo>
                    <a:pt x="10535" y="21376"/>
                    <a:pt x="6215" y="21376"/>
                    <a:pt x="4055" y="20130"/>
                  </a:cubicBezTo>
                  <a:cubicBezTo>
                    <a:pt x="1895" y="18884"/>
                    <a:pt x="1895" y="16391"/>
                    <a:pt x="1895" y="13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7185649" y="2624666"/>
              <a:ext cx="53352" cy="27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525" fill="norm" stroke="1" extrusionOk="0">
                  <a:moveTo>
                    <a:pt x="10970" y="0"/>
                  </a:moveTo>
                  <a:cubicBezTo>
                    <a:pt x="7647" y="4688"/>
                    <a:pt x="4324" y="9377"/>
                    <a:pt x="2247" y="12726"/>
                  </a:cubicBezTo>
                  <a:cubicBezTo>
                    <a:pt x="170" y="16074"/>
                    <a:pt x="-661" y="18084"/>
                    <a:pt x="585" y="19423"/>
                  </a:cubicBezTo>
                  <a:cubicBezTo>
                    <a:pt x="1831" y="20763"/>
                    <a:pt x="5154" y="21433"/>
                    <a:pt x="8893" y="21516"/>
                  </a:cubicBezTo>
                  <a:cubicBezTo>
                    <a:pt x="12631" y="21600"/>
                    <a:pt x="16785" y="21098"/>
                    <a:pt x="20939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7162800" y="2634947"/>
              <a:ext cx="298450" cy="253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16270"/>
                  </a:moveTo>
                  <a:cubicBezTo>
                    <a:pt x="2451" y="15735"/>
                    <a:pt x="4902" y="15199"/>
                    <a:pt x="6817" y="14753"/>
                  </a:cubicBezTo>
                  <a:cubicBezTo>
                    <a:pt x="8732" y="14307"/>
                    <a:pt x="10111" y="13949"/>
                    <a:pt x="10340" y="13949"/>
                  </a:cubicBezTo>
                  <a:cubicBezTo>
                    <a:pt x="10570" y="13949"/>
                    <a:pt x="9651" y="14307"/>
                    <a:pt x="8885" y="14753"/>
                  </a:cubicBezTo>
                  <a:cubicBezTo>
                    <a:pt x="8119" y="15199"/>
                    <a:pt x="7506" y="15735"/>
                    <a:pt x="6970" y="16359"/>
                  </a:cubicBezTo>
                  <a:cubicBezTo>
                    <a:pt x="6434" y="16984"/>
                    <a:pt x="5974" y="17698"/>
                    <a:pt x="5974" y="18412"/>
                  </a:cubicBezTo>
                  <a:cubicBezTo>
                    <a:pt x="5974" y="19126"/>
                    <a:pt x="6434" y="19840"/>
                    <a:pt x="6970" y="19930"/>
                  </a:cubicBezTo>
                  <a:cubicBezTo>
                    <a:pt x="7506" y="20019"/>
                    <a:pt x="8119" y="19483"/>
                    <a:pt x="8655" y="18859"/>
                  </a:cubicBezTo>
                  <a:cubicBezTo>
                    <a:pt x="9191" y="18234"/>
                    <a:pt x="9651" y="17520"/>
                    <a:pt x="10111" y="17520"/>
                  </a:cubicBezTo>
                  <a:cubicBezTo>
                    <a:pt x="10570" y="17520"/>
                    <a:pt x="11030" y="18234"/>
                    <a:pt x="11719" y="18323"/>
                  </a:cubicBezTo>
                  <a:cubicBezTo>
                    <a:pt x="12409" y="18412"/>
                    <a:pt x="13328" y="17877"/>
                    <a:pt x="14630" y="15556"/>
                  </a:cubicBezTo>
                  <a:cubicBezTo>
                    <a:pt x="15932" y="13235"/>
                    <a:pt x="17617" y="9130"/>
                    <a:pt x="18613" y="6630"/>
                  </a:cubicBezTo>
                  <a:cubicBezTo>
                    <a:pt x="19609" y="4131"/>
                    <a:pt x="19915" y="3239"/>
                    <a:pt x="20145" y="2257"/>
                  </a:cubicBezTo>
                  <a:cubicBezTo>
                    <a:pt x="20374" y="1275"/>
                    <a:pt x="20528" y="204"/>
                    <a:pt x="20298" y="26"/>
                  </a:cubicBezTo>
                  <a:cubicBezTo>
                    <a:pt x="20068" y="-153"/>
                    <a:pt x="19455" y="561"/>
                    <a:pt x="18613" y="3596"/>
                  </a:cubicBezTo>
                  <a:cubicBezTo>
                    <a:pt x="17770" y="6630"/>
                    <a:pt x="16698" y="11986"/>
                    <a:pt x="16162" y="15110"/>
                  </a:cubicBezTo>
                  <a:cubicBezTo>
                    <a:pt x="15626" y="18234"/>
                    <a:pt x="15626" y="19126"/>
                    <a:pt x="15855" y="19930"/>
                  </a:cubicBezTo>
                  <a:cubicBezTo>
                    <a:pt x="16085" y="20733"/>
                    <a:pt x="16545" y="21447"/>
                    <a:pt x="17540" y="21358"/>
                  </a:cubicBezTo>
                  <a:cubicBezTo>
                    <a:pt x="18536" y="21268"/>
                    <a:pt x="20068" y="20376"/>
                    <a:pt x="21600" y="19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7385050" y="2777066"/>
              <a:ext cx="95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600"/>
                    <a:pt x="9600" y="9600"/>
                    <a:pt x="13200" y="6000"/>
                  </a:cubicBezTo>
                  <a:cubicBezTo>
                    <a:pt x="16800" y="2400"/>
                    <a:pt x="192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7595025" y="2421466"/>
              <a:ext cx="18626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6718" y="0"/>
                  </a:moveTo>
                  <a:cubicBezTo>
                    <a:pt x="4318" y="3861"/>
                    <a:pt x="1918" y="7722"/>
                    <a:pt x="718" y="11113"/>
                  </a:cubicBezTo>
                  <a:cubicBezTo>
                    <a:pt x="-482" y="14504"/>
                    <a:pt x="-482" y="17426"/>
                    <a:pt x="3118" y="19096"/>
                  </a:cubicBezTo>
                  <a:cubicBezTo>
                    <a:pt x="6718" y="20765"/>
                    <a:pt x="13918" y="21183"/>
                    <a:pt x="21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7791449" y="2548466"/>
              <a:ext cx="1778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600" fill="norm" stroke="1" extrusionOk="0">
                  <a:moveTo>
                    <a:pt x="15070" y="0"/>
                  </a:moveTo>
                  <a:cubicBezTo>
                    <a:pt x="11051" y="3877"/>
                    <a:pt x="7033" y="7754"/>
                    <a:pt x="4521" y="10246"/>
                  </a:cubicBezTo>
                  <a:cubicBezTo>
                    <a:pt x="2010" y="12738"/>
                    <a:pt x="1005" y="13846"/>
                    <a:pt x="377" y="15231"/>
                  </a:cubicBezTo>
                  <a:cubicBezTo>
                    <a:pt x="-251" y="16615"/>
                    <a:pt x="-502" y="18277"/>
                    <a:pt x="3014" y="19385"/>
                  </a:cubicBezTo>
                  <a:cubicBezTo>
                    <a:pt x="6531" y="20492"/>
                    <a:pt x="13814" y="21046"/>
                    <a:pt x="210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7791450" y="2777066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8077199" y="2529416"/>
              <a:ext cx="196728" cy="22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75" fill="norm" stroke="1" extrusionOk="0">
                  <a:moveTo>
                    <a:pt x="0" y="3000"/>
                  </a:moveTo>
                  <a:cubicBezTo>
                    <a:pt x="5002" y="2000"/>
                    <a:pt x="10005" y="1000"/>
                    <a:pt x="13074" y="500"/>
                  </a:cubicBezTo>
                  <a:cubicBezTo>
                    <a:pt x="16144" y="0"/>
                    <a:pt x="17280" y="0"/>
                    <a:pt x="18417" y="0"/>
                  </a:cubicBezTo>
                  <a:cubicBezTo>
                    <a:pt x="19554" y="0"/>
                    <a:pt x="20691" y="0"/>
                    <a:pt x="21032" y="500"/>
                  </a:cubicBezTo>
                  <a:cubicBezTo>
                    <a:pt x="21373" y="1000"/>
                    <a:pt x="20918" y="2000"/>
                    <a:pt x="18531" y="4100"/>
                  </a:cubicBezTo>
                  <a:cubicBezTo>
                    <a:pt x="16144" y="6200"/>
                    <a:pt x="11824" y="9400"/>
                    <a:pt x="8299" y="12000"/>
                  </a:cubicBezTo>
                  <a:cubicBezTo>
                    <a:pt x="4775" y="14600"/>
                    <a:pt x="2047" y="16600"/>
                    <a:pt x="910" y="18100"/>
                  </a:cubicBezTo>
                  <a:cubicBezTo>
                    <a:pt x="-227" y="19600"/>
                    <a:pt x="228" y="20600"/>
                    <a:pt x="1024" y="21100"/>
                  </a:cubicBezTo>
                  <a:cubicBezTo>
                    <a:pt x="1819" y="21600"/>
                    <a:pt x="2956" y="21600"/>
                    <a:pt x="5912" y="21100"/>
                  </a:cubicBezTo>
                  <a:cubicBezTo>
                    <a:pt x="8868" y="20600"/>
                    <a:pt x="13642" y="19600"/>
                    <a:pt x="18417" y="18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8229600" y="2675466"/>
              <a:ext cx="127000" cy="12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19440" y="0"/>
                  </a:moveTo>
                  <a:cubicBezTo>
                    <a:pt x="20160" y="1742"/>
                    <a:pt x="20880" y="3484"/>
                    <a:pt x="18900" y="6968"/>
                  </a:cubicBezTo>
                  <a:cubicBezTo>
                    <a:pt x="16920" y="10452"/>
                    <a:pt x="12240" y="15677"/>
                    <a:pt x="9000" y="18465"/>
                  </a:cubicBezTo>
                  <a:cubicBezTo>
                    <a:pt x="5760" y="21252"/>
                    <a:pt x="3960" y="21600"/>
                    <a:pt x="2520" y="21077"/>
                  </a:cubicBezTo>
                  <a:cubicBezTo>
                    <a:pt x="1080" y="20555"/>
                    <a:pt x="0" y="19161"/>
                    <a:pt x="0" y="17768"/>
                  </a:cubicBezTo>
                  <a:cubicBezTo>
                    <a:pt x="0" y="16374"/>
                    <a:pt x="1080" y="14981"/>
                    <a:pt x="2520" y="14284"/>
                  </a:cubicBezTo>
                  <a:cubicBezTo>
                    <a:pt x="3960" y="13587"/>
                    <a:pt x="5760" y="13587"/>
                    <a:pt x="9000" y="14632"/>
                  </a:cubicBezTo>
                  <a:cubicBezTo>
                    <a:pt x="12240" y="15677"/>
                    <a:pt x="16920" y="17768"/>
                    <a:pt x="21600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8331200" y="2650066"/>
              <a:ext cx="1143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4521"/>
                    <a:pt x="12800" y="9042"/>
                    <a:pt x="9200" y="12642"/>
                  </a:cubicBezTo>
                  <a:cubicBezTo>
                    <a:pt x="5600" y="16242"/>
                    <a:pt x="2800" y="18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8439150" y="2789232"/>
              <a:ext cx="120650" cy="12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3276"/>
                  </a:moveTo>
                  <a:cubicBezTo>
                    <a:pt x="3411" y="1860"/>
                    <a:pt x="6821" y="443"/>
                    <a:pt x="9474" y="89"/>
                  </a:cubicBezTo>
                  <a:cubicBezTo>
                    <a:pt x="12126" y="-265"/>
                    <a:pt x="14021" y="443"/>
                    <a:pt x="14968" y="2037"/>
                  </a:cubicBezTo>
                  <a:cubicBezTo>
                    <a:pt x="15916" y="3630"/>
                    <a:pt x="15916" y="6109"/>
                    <a:pt x="14400" y="8587"/>
                  </a:cubicBezTo>
                  <a:cubicBezTo>
                    <a:pt x="12884" y="11066"/>
                    <a:pt x="9853" y="13545"/>
                    <a:pt x="7200" y="15669"/>
                  </a:cubicBezTo>
                  <a:cubicBezTo>
                    <a:pt x="4547" y="17794"/>
                    <a:pt x="2274" y="19565"/>
                    <a:pt x="2463" y="20450"/>
                  </a:cubicBezTo>
                  <a:cubicBezTo>
                    <a:pt x="2653" y="21335"/>
                    <a:pt x="5305" y="21335"/>
                    <a:pt x="8905" y="20627"/>
                  </a:cubicBezTo>
                  <a:cubicBezTo>
                    <a:pt x="12505" y="19919"/>
                    <a:pt x="17053" y="18502"/>
                    <a:pt x="21600" y="17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8777816" y="2319866"/>
              <a:ext cx="10584" cy="76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980"/>
                    <a:pt x="12960" y="3960"/>
                    <a:pt x="8640" y="6090"/>
                  </a:cubicBezTo>
                  <a:cubicBezTo>
                    <a:pt x="4320" y="8220"/>
                    <a:pt x="0" y="10500"/>
                    <a:pt x="0" y="12810"/>
                  </a:cubicBezTo>
                  <a:cubicBezTo>
                    <a:pt x="0" y="15120"/>
                    <a:pt x="4320" y="17460"/>
                    <a:pt x="8640" y="18930"/>
                  </a:cubicBezTo>
                  <a:cubicBezTo>
                    <a:pt x="12960" y="20400"/>
                    <a:pt x="17280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8953500" y="2650066"/>
              <a:ext cx="254000" cy="279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15475"/>
                  </a:moveTo>
                  <a:cubicBezTo>
                    <a:pt x="1800" y="11767"/>
                    <a:pt x="3600" y="8060"/>
                    <a:pt x="4500" y="5803"/>
                  </a:cubicBezTo>
                  <a:cubicBezTo>
                    <a:pt x="5400" y="3546"/>
                    <a:pt x="5400" y="2740"/>
                    <a:pt x="5400" y="1854"/>
                  </a:cubicBezTo>
                  <a:cubicBezTo>
                    <a:pt x="5400" y="967"/>
                    <a:pt x="5400" y="0"/>
                    <a:pt x="5220" y="0"/>
                  </a:cubicBezTo>
                  <a:cubicBezTo>
                    <a:pt x="5040" y="0"/>
                    <a:pt x="4680" y="967"/>
                    <a:pt x="4230" y="3788"/>
                  </a:cubicBezTo>
                  <a:cubicBezTo>
                    <a:pt x="3780" y="6609"/>
                    <a:pt x="3240" y="11284"/>
                    <a:pt x="3150" y="14507"/>
                  </a:cubicBezTo>
                  <a:cubicBezTo>
                    <a:pt x="3060" y="17731"/>
                    <a:pt x="3420" y="19504"/>
                    <a:pt x="4050" y="20472"/>
                  </a:cubicBezTo>
                  <a:cubicBezTo>
                    <a:pt x="4680" y="21439"/>
                    <a:pt x="5580" y="21600"/>
                    <a:pt x="6930" y="20794"/>
                  </a:cubicBezTo>
                  <a:cubicBezTo>
                    <a:pt x="8280" y="19988"/>
                    <a:pt x="10080" y="18215"/>
                    <a:pt x="11970" y="15394"/>
                  </a:cubicBezTo>
                  <a:cubicBezTo>
                    <a:pt x="13860" y="12573"/>
                    <a:pt x="15840" y="8704"/>
                    <a:pt x="17010" y="6287"/>
                  </a:cubicBezTo>
                  <a:cubicBezTo>
                    <a:pt x="18180" y="3869"/>
                    <a:pt x="18540" y="2901"/>
                    <a:pt x="18810" y="2015"/>
                  </a:cubicBezTo>
                  <a:cubicBezTo>
                    <a:pt x="19080" y="1128"/>
                    <a:pt x="19260" y="322"/>
                    <a:pt x="19260" y="484"/>
                  </a:cubicBezTo>
                  <a:cubicBezTo>
                    <a:pt x="19260" y="645"/>
                    <a:pt x="19080" y="1773"/>
                    <a:pt x="19080" y="4272"/>
                  </a:cubicBezTo>
                  <a:cubicBezTo>
                    <a:pt x="19080" y="6770"/>
                    <a:pt x="19260" y="10639"/>
                    <a:pt x="19710" y="13137"/>
                  </a:cubicBezTo>
                  <a:cubicBezTo>
                    <a:pt x="20160" y="15636"/>
                    <a:pt x="20880" y="16764"/>
                    <a:pt x="21600" y="17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9277350" y="2777066"/>
              <a:ext cx="1016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9258300" y="2802466"/>
              <a:ext cx="1333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2724"/>
                    <a:pt x="14743" y="5449"/>
                    <a:pt x="11314" y="8757"/>
                  </a:cubicBezTo>
                  <a:cubicBezTo>
                    <a:pt x="7886" y="12065"/>
                    <a:pt x="4457" y="15957"/>
                    <a:pt x="2571" y="18195"/>
                  </a:cubicBezTo>
                  <a:cubicBezTo>
                    <a:pt x="686" y="20432"/>
                    <a:pt x="343" y="21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9537700" y="2700866"/>
              <a:ext cx="222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4400"/>
                    <a:pt x="12343" y="7200"/>
                    <a:pt x="15943" y="3600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9518650" y="2796116"/>
              <a:ext cx="2159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9569449" y="2605616"/>
              <a:ext cx="1333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539"/>
                    <a:pt x="13371" y="7078"/>
                    <a:pt x="9771" y="10678"/>
                  </a:cubicBezTo>
                  <a:cubicBezTo>
                    <a:pt x="6171" y="14278"/>
                    <a:pt x="3086" y="179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9798050" y="2622549"/>
              <a:ext cx="241300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6" y="18664"/>
                    <a:pt x="3032" y="15728"/>
                    <a:pt x="4358" y="12687"/>
                  </a:cubicBezTo>
                  <a:cubicBezTo>
                    <a:pt x="5684" y="9647"/>
                    <a:pt x="6821" y="6501"/>
                    <a:pt x="7484" y="4404"/>
                  </a:cubicBezTo>
                  <a:cubicBezTo>
                    <a:pt x="8147" y="2307"/>
                    <a:pt x="8337" y="1258"/>
                    <a:pt x="8053" y="1153"/>
                  </a:cubicBezTo>
                  <a:cubicBezTo>
                    <a:pt x="7768" y="1049"/>
                    <a:pt x="7011" y="1887"/>
                    <a:pt x="6442" y="4089"/>
                  </a:cubicBezTo>
                  <a:cubicBezTo>
                    <a:pt x="5874" y="6291"/>
                    <a:pt x="5495" y="9856"/>
                    <a:pt x="5305" y="12163"/>
                  </a:cubicBezTo>
                  <a:cubicBezTo>
                    <a:pt x="5116" y="14470"/>
                    <a:pt x="5116" y="15518"/>
                    <a:pt x="5495" y="16357"/>
                  </a:cubicBezTo>
                  <a:cubicBezTo>
                    <a:pt x="5874" y="17196"/>
                    <a:pt x="6632" y="17825"/>
                    <a:pt x="7484" y="18140"/>
                  </a:cubicBezTo>
                  <a:cubicBezTo>
                    <a:pt x="8337" y="18454"/>
                    <a:pt x="9284" y="18454"/>
                    <a:pt x="10800" y="17196"/>
                  </a:cubicBezTo>
                  <a:cubicBezTo>
                    <a:pt x="12316" y="15938"/>
                    <a:pt x="14400" y="13421"/>
                    <a:pt x="15916" y="10695"/>
                  </a:cubicBezTo>
                  <a:cubicBezTo>
                    <a:pt x="17432" y="7969"/>
                    <a:pt x="18379" y="5033"/>
                    <a:pt x="18947" y="3041"/>
                  </a:cubicBezTo>
                  <a:cubicBezTo>
                    <a:pt x="19516" y="1049"/>
                    <a:pt x="19705" y="0"/>
                    <a:pt x="19800" y="0"/>
                  </a:cubicBezTo>
                  <a:cubicBezTo>
                    <a:pt x="19895" y="0"/>
                    <a:pt x="19895" y="1049"/>
                    <a:pt x="20179" y="4509"/>
                  </a:cubicBezTo>
                  <a:cubicBezTo>
                    <a:pt x="20463" y="7969"/>
                    <a:pt x="21032" y="13841"/>
                    <a:pt x="21600" y="19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10121900" y="2732616"/>
              <a:ext cx="1079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6092"/>
                    <a:pt x="6776" y="12185"/>
                    <a:pt x="10376" y="15785"/>
                  </a:cubicBezTo>
                  <a:cubicBezTo>
                    <a:pt x="13976" y="19385"/>
                    <a:pt x="17788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10186489" y="2764366"/>
              <a:ext cx="100512" cy="17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93" fill="norm" stroke="1" extrusionOk="0">
                  <a:moveTo>
                    <a:pt x="21368" y="0"/>
                  </a:moveTo>
                  <a:cubicBezTo>
                    <a:pt x="15518" y="4114"/>
                    <a:pt x="9668" y="8229"/>
                    <a:pt x="6068" y="11314"/>
                  </a:cubicBezTo>
                  <a:cubicBezTo>
                    <a:pt x="2468" y="14400"/>
                    <a:pt x="1118" y="16457"/>
                    <a:pt x="443" y="18129"/>
                  </a:cubicBezTo>
                  <a:cubicBezTo>
                    <a:pt x="-232" y="19800"/>
                    <a:pt x="-232" y="21086"/>
                    <a:pt x="1118" y="21343"/>
                  </a:cubicBezTo>
                  <a:cubicBezTo>
                    <a:pt x="2468" y="21600"/>
                    <a:pt x="5168" y="20829"/>
                    <a:pt x="7868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10312399" y="2548466"/>
              <a:ext cx="127702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600" fill="norm" stroke="1" extrusionOk="0">
                  <a:moveTo>
                    <a:pt x="10286" y="0"/>
                  </a:moveTo>
                  <a:cubicBezTo>
                    <a:pt x="12000" y="0"/>
                    <a:pt x="13714" y="0"/>
                    <a:pt x="15257" y="444"/>
                  </a:cubicBezTo>
                  <a:cubicBezTo>
                    <a:pt x="16800" y="888"/>
                    <a:pt x="18171" y="1775"/>
                    <a:pt x="19371" y="3797"/>
                  </a:cubicBezTo>
                  <a:cubicBezTo>
                    <a:pt x="20571" y="5819"/>
                    <a:pt x="21600" y="8975"/>
                    <a:pt x="19371" y="11984"/>
                  </a:cubicBezTo>
                  <a:cubicBezTo>
                    <a:pt x="17143" y="14992"/>
                    <a:pt x="11657" y="17852"/>
                    <a:pt x="7886" y="19430"/>
                  </a:cubicBezTo>
                  <a:cubicBezTo>
                    <a:pt x="4114" y="21008"/>
                    <a:pt x="2057" y="213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2228587" y="3705346"/>
              <a:ext cx="279540" cy="30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72" fill="norm" stroke="1" extrusionOk="0">
                  <a:moveTo>
                    <a:pt x="1471" y="3025"/>
                  </a:moveTo>
                  <a:cubicBezTo>
                    <a:pt x="4695" y="2581"/>
                    <a:pt x="7919" y="2137"/>
                    <a:pt x="10901" y="1619"/>
                  </a:cubicBezTo>
                  <a:cubicBezTo>
                    <a:pt x="13883" y="1102"/>
                    <a:pt x="16623" y="510"/>
                    <a:pt x="18396" y="214"/>
                  </a:cubicBezTo>
                  <a:cubicBezTo>
                    <a:pt x="20169" y="-82"/>
                    <a:pt x="20975" y="-82"/>
                    <a:pt x="21217" y="288"/>
                  </a:cubicBezTo>
                  <a:cubicBezTo>
                    <a:pt x="21459" y="658"/>
                    <a:pt x="21137" y="1397"/>
                    <a:pt x="19444" y="3173"/>
                  </a:cubicBezTo>
                  <a:cubicBezTo>
                    <a:pt x="17752" y="4948"/>
                    <a:pt x="14689" y="7759"/>
                    <a:pt x="11465" y="10496"/>
                  </a:cubicBezTo>
                  <a:cubicBezTo>
                    <a:pt x="8241" y="13233"/>
                    <a:pt x="4856" y="15896"/>
                    <a:pt x="2760" y="17671"/>
                  </a:cubicBezTo>
                  <a:cubicBezTo>
                    <a:pt x="665" y="19447"/>
                    <a:pt x="-141" y="20334"/>
                    <a:pt x="20" y="20852"/>
                  </a:cubicBezTo>
                  <a:cubicBezTo>
                    <a:pt x="181" y="21370"/>
                    <a:pt x="1310" y="21518"/>
                    <a:pt x="3969" y="21222"/>
                  </a:cubicBezTo>
                  <a:cubicBezTo>
                    <a:pt x="6629" y="20926"/>
                    <a:pt x="10820" y="20186"/>
                    <a:pt x="13722" y="19891"/>
                  </a:cubicBezTo>
                  <a:cubicBezTo>
                    <a:pt x="16623" y="19595"/>
                    <a:pt x="18235" y="19743"/>
                    <a:pt x="19847" y="19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2544368" y="3908611"/>
              <a:ext cx="103582" cy="188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110" fill="norm" stroke="1" extrusionOk="0">
                  <a:moveTo>
                    <a:pt x="21140" y="572"/>
                  </a:moveTo>
                  <a:cubicBezTo>
                    <a:pt x="18980" y="98"/>
                    <a:pt x="16820" y="-377"/>
                    <a:pt x="13364" y="454"/>
                  </a:cubicBezTo>
                  <a:cubicBezTo>
                    <a:pt x="9908" y="1285"/>
                    <a:pt x="5156" y="3421"/>
                    <a:pt x="2564" y="5082"/>
                  </a:cubicBezTo>
                  <a:cubicBezTo>
                    <a:pt x="-28" y="6744"/>
                    <a:pt x="-460" y="7931"/>
                    <a:pt x="404" y="8643"/>
                  </a:cubicBezTo>
                  <a:cubicBezTo>
                    <a:pt x="1268" y="9355"/>
                    <a:pt x="3428" y="9592"/>
                    <a:pt x="6668" y="10304"/>
                  </a:cubicBezTo>
                  <a:cubicBezTo>
                    <a:pt x="9908" y="11016"/>
                    <a:pt x="14228" y="12203"/>
                    <a:pt x="16820" y="13746"/>
                  </a:cubicBezTo>
                  <a:cubicBezTo>
                    <a:pt x="19412" y="15289"/>
                    <a:pt x="20276" y="17188"/>
                    <a:pt x="19628" y="18493"/>
                  </a:cubicBezTo>
                  <a:cubicBezTo>
                    <a:pt x="18980" y="19799"/>
                    <a:pt x="16820" y="20511"/>
                    <a:pt x="13796" y="20867"/>
                  </a:cubicBezTo>
                  <a:cubicBezTo>
                    <a:pt x="10772" y="21223"/>
                    <a:pt x="6884" y="21223"/>
                    <a:pt x="4508" y="20630"/>
                  </a:cubicBezTo>
                  <a:cubicBezTo>
                    <a:pt x="2132" y="20036"/>
                    <a:pt x="1268" y="18849"/>
                    <a:pt x="404" y="17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2730970" y="3818466"/>
              <a:ext cx="43980" cy="284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29" fill="norm" stroke="1" extrusionOk="0">
                  <a:moveTo>
                    <a:pt x="12114" y="0"/>
                  </a:moveTo>
                  <a:cubicBezTo>
                    <a:pt x="9028" y="4160"/>
                    <a:pt x="5942" y="8320"/>
                    <a:pt x="3885" y="11200"/>
                  </a:cubicBezTo>
                  <a:cubicBezTo>
                    <a:pt x="1828" y="14080"/>
                    <a:pt x="800" y="15680"/>
                    <a:pt x="285" y="17040"/>
                  </a:cubicBezTo>
                  <a:cubicBezTo>
                    <a:pt x="-229" y="18400"/>
                    <a:pt x="-229" y="19520"/>
                    <a:pt x="1828" y="20320"/>
                  </a:cubicBezTo>
                  <a:cubicBezTo>
                    <a:pt x="3885" y="21120"/>
                    <a:pt x="8000" y="21600"/>
                    <a:pt x="11600" y="21520"/>
                  </a:cubicBezTo>
                  <a:cubicBezTo>
                    <a:pt x="15200" y="21440"/>
                    <a:pt x="18285" y="20800"/>
                    <a:pt x="21371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2705099" y="3983566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2801509" y="3747487"/>
              <a:ext cx="252841" cy="32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80" fill="norm" stroke="1" extrusionOk="0">
                  <a:moveTo>
                    <a:pt x="9081" y="14803"/>
                  </a:moveTo>
                  <a:cubicBezTo>
                    <a:pt x="6561" y="15504"/>
                    <a:pt x="4041" y="16205"/>
                    <a:pt x="2511" y="16836"/>
                  </a:cubicBezTo>
                  <a:cubicBezTo>
                    <a:pt x="981" y="17467"/>
                    <a:pt x="441" y="18029"/>
                    <a:pt x="171" y="18660"/>
                  </a:cubicBezTo>
                  <a:cubicBezTo>
                    <a:pt x="-99" y="19291"/>
                    <a:pt x="-99" y="19992"/>
                    <a:pt x="531" y="20343"/>
                  </a:cubicBezTo>
                  <a:cubicBezTo>
                    <a:pt x="1161" y="20693"/>
                    <a:pt x="2421" y="20693"/>
                    <a:pt x="4131" y="20413"/>
                  </a:cubicBezTo>
                  <a:cubicBezTo>
                    <a:pt x="5841" y="20132"/>
                    <a:pt x="8001" y="19571"/>
                    <a:pt x="9801" y="18449"/>
                  </a:cubicBezTo>
                  <a:cubicBezTo>
                    <a:pt x="11601" y="17327"/>
                    <a:pt x="13041" y="15644"/>
                    <a:pt x="14301" y="12699"/>
                  </a:cubicBezTo>
                  <a:cubicBezTo>
                    <a:pt x="15561" y="9753"/>
                    <a:pt x="16641" y="5545"/>
                    <a:pt x="17181" y="3091"/>
                  </a:cubicBezTo>
                  <a:cubicBezTo>
                    <a:pt x="17721" y="636"/>
                    <a:pt x="17721" y="-65"/>
                    <a:pt x="17451" y="5"/>
                  </a:cubicBezTo>
                  <a:cubicBezTo>
                    <a:pt x="17181" y="75"/>
                    <a:pt x="16641" y="917"/>
                    <a:pt x="16101" y="3441"/>
                  </a:cubicBezTo>
                  <a:cubicBezTo>
                    <a:pt x="15561" y="5966"/>
                    <a:pt x="15021" y="10174"/>
                    <a:pt x="14841" y="13119"/>
                  </a:cubicBezTo>
                  <a:cubicBezTo>
                    <a:pt x="14661" y="16065"/>
                    <a:pt x="14841" y="17748"/>
                    <a:pt x="15651" y="19010"/>
                  </a:cubicBezTo>
                  <a:cubicBezTo>
                    <a:pt x="16461" y="20273"/>
                    <a:pt x="17901" y="21114"/>
                    <a:pt x="18981" y="21325"/>
                  </a:cubicBezTo>
                  <a:cubicBezTo>
                    <a:pt x="20061" y="21535"/>
                    <a:pt x="20781" y="21114"/>
                    <a:pt x="21501" y="20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2940050" y="3936672"/>
              <a:ext cx="1587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472" y="12582"/>
                    <a:pt x="10944" y="4867"/>
                    <a:pt x="14544" y="1782"/>
                  </a:cubicBezTo>
                  <a:cubicBezTo>
                    <a:pt x="18144" y="-1304"/>
                    <a:pt x="19872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3392272" y="3812116"/>
              <a:ext cx="284378" cy="14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846" fill="norm" stroke="1" extrusionOk="0">
                  <a:moveTo>
                    <a:pt x="1816" y="20700"/>
                  </a:moveTo>
                  <a:cubicBezTo>
                    <a:pt x="1176" y="19800"/>
                    <a:pt x="536" y="18900"/>
                    <a:pt x="216" y="17700"/>
                  </a:cubicBezTo>
                  <a:cubicBezTo>
                    <a:pt x="-104" y="16500"/>
                    <a:pt x="-104" y="15000"/>
                    <a:pt x="456" y="12150"/>
                  </a:cubicBezTo>
                  <a:cubicBezTo>
                    <a:pt x="1016" y="9300"/>
                    <a:pt x="2136" y="5100"/>
                    <a:pt x="3096" y="2700"/>
                  </a:cubicBezTo>
                  <a:cubicBezTo>
                    <a:pt x="4056" y="300"/>
                    <a:pt x="4856" y="-300"/>
                    <a:pt x="5976" y="1200"/>
                  </a:cubicBezTo>
                  <a:cubicBezTo>
                    <a:pt x="7096" y="2700"/>
                    <a:pt x="8536" y="6300"/>
                    <a:pt x="9416" y="9900"/>
                  </a:cubicBezTo>
                  <a:cubicBezTo>
                    <a:pt x="10296" y="13500"/>
                    <a:pt x="10616" y="17100"/>
                    <a:pt x="11176" y="19050"/>
                  </a:cubicBezTo>
                  <a:cubicBezTo>
                    <a:pt x="11736" y="21000"/>
                    <a:pt x="12536" y="21300"/>
                    <a:pt x="13496" y="20250"/>
                  </a:cubicBezTo>
                  <a:cubicBezTo>
                    <a:pt x="14456" y="19200"/>
                    <a:pt x="15576" y="16800"/>
                    <a:pt x="16936" y="13200"/>
                  </a:cubicBezTo>
                  <a:cubicBezTo>
                    <a:pt x="18296" y="9600"/>
                    <a:pt x="19896" y="4800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3969175" y="3658611"/>
              <a:ext cx="207946" cy="347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71" fill="norm" stroke="1" extrusionOk="0">
                  <a:moveTo>
                    <a:pt x="2574" y="5533"/>
                  </a:moveTo>
                  <a:cubicBezTo>
                    <a:pt x="2356" y="9307"/>
                    <a:pt x="2138" y="13080"/>
                    <a:pt x="2029" y="15292"/>
                  </a:cubicBezTo>
                  <a:cubicBezTo>
                    <a:pt x="1920" y="17504"/>
                    <a:pt x="1920" y="18155"/>
                    <a:pt x="1592" y="19066"/>
                  </a:cubicBezTo>
                  <a:cubicBezTo>
                    <a:pt x="1265" y="19977"/>
                    <a:pt x="611" y="21148"/>
                    <a:pt x="283" y="21343"/>
                  </a:cubicBezTo>
                  <a:cubicBezTo>
                    <a:pt x="-44" y="21538"/>
                    <a:pt x="-44" y="20757"/>
                    <a:pt x="65" y="18155"/>
                  </a:cubicBezTo>
                  <a:cubicBezTo>
                    <a:pt x="174" y="15552"/>
                    <a:pt x="392" y="11128"/>
                    <a:pt x="720" y="8136"/>
                  </a:cubicBezTo>
                  <a:cubicBezTo>
                    <a:pt x="1047" y="5143"/>
                    <a:pt x="1483" y="3581"/>
                    <a:pt x="2138" y="2280"/>
                  </a:cubicBezTo>
                  <a:cubicBezTo>
                    <a:pt x="2792" y="979"/>
                    <a:pt x="3665" y="-62"/>
                    <a:pt x="4538" y="3"/>
                  </a:cubicBezTo>
                  <a:cubicBezTo>
                    <a:pt x="5411" y="68"/>
                    <a:pt x="6283" y="1239"/>
                    <a:pt x="7374" y="3646"/>
                  </a:cubicBezTo>
                  <a:cubicBezTo>
                    <a:pt x="8465" y="6054"/>
                    <a:pt x="9774" y="9697"/>
                    <a:pt x="10865" y="12495"/>
                  </a:cubicBezTo>
                  <a:cubicBezTo>
                    <a:pt x="11956" y="15292"/>
                    <a:pt x="12829" y="17244"/>
                    <a:pt x="13592" y="18610"/>
                  </a:cubicBezTo>
                  <a:cubicBezTo>
                    <a:pt x="14356" y="19977"/>
                    <a:pt x="15011" y="20757"/>
                    <a:pt x="15774" y="20822"/>
                  </a:cubicBezTo>
                  <a:cubicBezTo>
                    <a:pt x="16538" y="20887"/>
                    <a:pt x="17411" y="20237"/>
                    <a:pt x="18392" y="18025"/>
                  </a:cubicBezTo>
                  <a:cubicBezTo>
                    <a:pt x="19374" y="15813"/>
                    <a:pt x="20465" y="12039"/>
                    <a:pt x="21011" y="8981"/>
                  </a:cubicBezTo>
                  <a:cubicBezTo>
                    <a:pt x="21556" y="5924"/>
                    <a:pt x="21556" y="3581"/>
                    <a:pt x="21120" y="2215"/>
                  </a:cubicBezTo>
                  <a:cubicBezTo>
                    <a:pt x="20683" y="849"/>
                    <a:pt x="19811" y="458"/>
                    <a:pt x="19265" y="784"/>
                  </a:cubicBezTo>
                  <a:cubicBezTo>
                    <a:pt x="18720" y="1109"/>
                    <a:pt x="18501" y="2150"/>
                    <a:pt x="18392" y="2736"/>
                  </a:cubicBezTo>
                  <a:cubicBezTo>
                    <a:pt x="18283" y="3321"/>
                    <a:pt x="18283" y="3451"/>
                    <a:pt x="18283" y="3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4213472" y="3843866"/>
              <a:ext cx="62019" cy="136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6" h="21392" fill="norm" stroke="1" extrusionOk="0">
                  <a:moveTo>
                    <a:pt x="15596" y="0"/>
                  </a:moveTo>
                  <a:cubicBezTo>
                    <a:pt x="12112" y="0"/>
                    <a:pt x="8628" y="0"/>
                    <a:pt x="5841" y="665"/>
                  </a:cubicBezTo>
                  <a:cubicBezTo>
                    <a:pt x="3054" y="1329"/>
                    <a:pt x="964" y="2658"/>
                    <a:pt x="267" y="5815"/>
                  </a:cubicBezTo>
                  <a:cubicBezTo>
                    <a:pt x="-430" y="8972"/>
                    <a:pt x="267" y="13957"/>
                    <a:pt x="2009" y="16948"/>
                  </a:cubicBezTo>
                  <a:cubicBezTo>
                    <a:pt x="3751" y="19938"/>
                    <a:pt x="6538" y="20935"/>
                    <a:pt x="9673" y="21268"/>
                  </a:cubicBezTo>
                  <a:cubicBezTo>
                    <a:pt x="12809" y="21600"/>
                    <a:pt x="16293" y="21268"/>
                    <a:pt x="18383" y="20271"/>
                  </a:cubicBezTo>
                  <a:cubicBezTo>
                    <a:pt x="20473" y="19274"/>
                    <a:pt x="21170" y="17612"/>
                    <a:pt x="19428" y="14788"/>
                  </a:cubicBezTo>
                  <a:cubicBezTo>
                    <a:pt x="17686" y="11963"/>
                    <a:pt x="13505" y="7975"/>
                    <a:pt x="9325" y="3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4298950" y="3793066"/>
              <a:ext cx="107950" cy="186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2912"/>
                  </a:moveTo>
                  <a:cubicBezTo>
                    <a:pt x="2118" y="2670"/>
                    <a:pt x="4235" y="2427"/>
                    <a:pt x="7200" y="3883"/>
                  </a:cubicBezTo>
                  <a:cubicBezTo>
                    <a:pt x="10165" y="5339"/>
                    <a:pt x="13976" y="8494"/>
                    <a:pt x="16094" y="11043"/>
                  </a:cubicBezTo>
                  <a:cubicBezTo>
                    <a:pt x="18212" y="13591"/>
                    <a:pt x="18635" y="15533"/>
                    <a:pt x="18635" y="17110"/>
                  </a:cubicBezTo>
                  <a:cubicBezTo>
                    <a:pt x="18635" y="18688"/>
                    <a:pt x="18212" y="19901"/>
                    <a:pt x="16941" y="20629"/>
                  </a:cubicBezTo>
                  <a:cubicBezTo>
                    <a:pt x="15671" y="21357"/>
                    <a:pt x="13553" y="21600"/>
                    <a:pt x="12071" y="20993"/>
                  </a:cubicBezTo>
                  <a:cubicBezTo>
                    <a:pt x="10588" y="20387"/>
                    <a:pt x="9741" y="18930"/>
                    <a:pt x="10588" y="15654"/>
                  </a:cubicBezTo>
                  <a:cubicBezTo>
                    <a:pt x="11435" y="12378"/>
                    <a:pt x="13976" y="7281"/>
                    <a:pt x="16094" y="4369"/>
                  </a:cubicBezTo>
                  <a:cubicBezTo>
                    <a:pt x="18212" y="1456"/>
                    <a:pt x="19906" y="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4646083" y="3588737"/>
              <a:ext cx="135468" cy="559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21600" y="1022"/>
                  </a:moveTo>
                  <a:cubicBezTo>
                    <a:pt x="20250" y="533"/>
                    <a:pt x="18900" y="44"/>
                    <a:pt x="17719" y="3"/>
                  </a:cubicBezTo>
                  <a:cubicBezTo>
                    <a:pt x="16538" y="-38"/>
                    <a:pt x="15525" y="370"/>
                    <a:pt x="13162" y="1877"/>
                  </a:cubicBezTo>
                  <a:cubicBezTo>
                    <a:pt x="10800" y="3385"/>
                    <a:pt x="7087" y="5994"/>
                    <a:pt x="4387" y="8724"/>
                  </a:cubicBezTo>
                  <a:cubicBezTo>
                    <a:pt x="1687" y="11455"/>
                    <a:pt x="0" y="14308"/>
                    <a:pt x="0" y="16386"/>
                  </a:cubicBezTo>
                  <a:cubicBezTo>
                    <a:pt x="0" y="18465"/>
                    <a:pt x="1687" y="19769"/>
                    <a:pt x="4387" y="20502"/>
                  </a:cubicBezTo>
                  <a:cubicBezTo>
                    <a:pt x="7087" y="21236"/>
                    <a:pt x="10800" y="21399"/>
                    <a:pt x="14512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4813300" y="3655092"/>
              <a:ext cx="203200" cy="195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21411"/>
                  </a:moveTo>
                  <a:cubicBezTo>
                    <a:pt x="2475" y="16766"/>
                    <a:pt x="4950" y="12121"/>
                    <a:pt x="6412" y="8985"/>
                  </a:cubicBezTo>
                  <a:cubicBezTo>
                    <a:pt x="7875" y="5850"/>
                    <a:pt x="8325" y="4224"/>
                    <a:pt x="8550" y="2830"/>
                  </a:cubicBezTo>
                  <a:cubicBezTo>
                    <a:pt x="8775" y="1437"/>
                    <a:pt x="8775" y="276"/>
                    <a:pt x="8325" y="43"/>
                  </a:cubicBezTo>
                  <a:cubicBezTo>
                    <a:pt x="7875" y="-189"/>
                    <a:pt x="6975" y="508"/>
                    <a:pt x="6412" y="2482"/>
                  </a:cubicBezTo>
                  <a:cubicBezTo>
                    <a:pt x="5850" y="4456"/>
                    <a:pt x="5625" y="7708"/>
                    <a:pt x="5738" y="10495"/>
                  </a:cubicBezTo>
                  <a:cubicBezTo>
                    <a:pt x="5850" y="13282"/>
                    <a:pt x="6300" y="15605"/>
                    <a:pt x="6975" y="17114"/>
                  </a:cubicBezTo>
                  <a:cubicBezTo>
                    <a:pt x="7650" y="18624"/>
                    <a:pt x="8550" y="19321"/>
                    <a:pt x="9563" y="19437"/>
                  </a:cubicBezTo>
                  <a:cubicBezTo>
                    <a:pt x="10575" y="19553"/>
                    <a:pt x="11700" y="19088"/>
                    <a:pt x="12937" y="17695"/>
                  </a:cubicBezTo>
                  <a:cubicBezTo>
                    <a:pt x="14175" y="16301"/>
                    <a:pt x="15525" y="13979"/>
                    <a:pt x="16650" y="11424"/>
                  </a:cubicBezTo>
                  <a:cubicBezTo>
                    <a:pt x="17775" y="8869"/>
                    <a:pt x="18675" y="6082"/>
                    <a:pt x="19125" y="3992"/>
                  </a:cubicBezTo>
                  <a:cubicBezTo>
                    <a:pt x="19575" y="1901"/>
                    <a:pt x="19575" y="508"/>
                    <a:pt x="19238" y="392"/>
                  </a:cubicBezTo>
                  <a:cubicBezTo>
                    <a:pt x="18900" y="276"/>
                    <a:pt x="18225" y="1437"/>
                    <a:pt x="17775" y="3992"/>
                  </a:cubicBezTo>
                  <a:cubicBezTo>
                    <a:pt x="17325" y="6546"/>
                    <a:pt x="17100" y="10495"/>
                    <a:pt x="17775" y="13630"/>
                  </a:cubicBezTo>
                  <a:cubicBezTo>
                    <a:pt x="18450" y="16766"/>
                    <a:pt x="20025" y="19088"/>
                    <a:pt x="2160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5048249" y="3748616"/>
              <a:ext cx="1143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171"/>
                    <a:pt x="9600" y="12343"/>
                    <a:pt x="13200" y="15943"/>
                  </a:cubicBezTo>
                  <a:cubicBezTo>
                    <a:pt x="16800" y="19543"/>
                    <a:pt x="192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5072438" y="3735916"/>
              <a:ext cx="9011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21385" y="0"/>
                  </a:moveTo>
                  <a:cubicBezTo>
                    <a:pt x="14855" y="4320"/>
                    <a:pt x="8325" y="8640"/>
                    <a:pt x="4557" y="11664"/>
                  </a:cubicBezTo>
                  <a:cubicBezTo>
                    <a:pt x="790" y="14688"/>
                    <a:pt x="-215" y="16416"/>
                    <a:pt x="36" y="17856"/>
                  </a:cubicBezTo>
                  <a:cubicBezTo>
                    <a:pt x="287" y="19296"/>
                    <a:pt x="1794" y="20448"/>
                    <a:pt x="33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5194300" y="3761316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5384799" y="3633185"/>
              <a:ext cx="222251" cy="179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2" fill="norm" stroke="1" extrusionOk="0">
                  <a:moveTo>
                    <a:pt x="0" y="19498"/>
                  </a:moveTo>
                  <a:cubicBezTo>
                    <a:pt x="2057" y="16270"/>
                    <a:pt x="4114" y="13043"/>
                    <a:pt x="5451" y="10436"/>
                  </a:cubicBezTo>
                  <a:cubicBezTo>
                    <a:pt x="6789" y="7829"/>
                    <a:pt x="7406" y="5843"/>
                    <a:pt x="7817" y="3981"/>
                  </a:cubicBezTo>
                  <a:cubicBezTo>
                    <a:pt x="8229" y="2118"/>
                    <a:pt x="8434" y="381"/>
                    <a:pt x="7920" y="505"/>
                  </a:cubicBezTo>
                  <a:cubicBezTo>
                    <a:pt x="7406" y="629"/>
                    <a:pt x="6171" y="2615"/>
                    <a:pt x="5451" y="5718"/>
                  </a:cubicBezTo>
                  <a:cubicBezTo>
                    <a:pt x="4731" y="8822"/>
                    <a:pt x="4526" y="13043"/>
                    <a:pt x="4526" y="15774"/>
                  </a:cubicBezTo>
                  <a:cubicBezTo>
                    <a:pt x="4526" y="18505"/>
                    <a:pt x="4731" y="19746"/>
                    <a:pt x="5451" y="20491"/>
                  </a:cubicBezTo>
                  <a:cubicBezTo>
                    <a:pt x="6171" y="21236"/>
                    <a:pt x="7406" y="21484"/>
                    <a:pt x="9154" y="19125"/>
                  </a:cubicBezTo>
                  <a:cubicBezTo>
                    <a:pt x="10903" y="16767"/>
                    <a:pt x="13166" y="11801"/>
                    <a:pt x="14503" y="8574"/>
                  </a:cubicBezTo>
                  <a:cubicBezTo>
                    <a:pt x="15840" y="5346"/>
                    <a:pt x="16251" y="3856"/>
                    <a:pt x="16560" y="2491"/>
                  </a:cubicBezTo>
                  <a:cubicBezTo>
                    <a:pt x="16869" y="1125"/>
                    <a:pt x="17074" y="-116"/>
                    <a:pt x="16869" y="8"/>
                  </a:cubicBezTo>
                  <a:cubicBezTo>
                    <a:pt x="16663" y="132"/>
                    <a:pt x="16046" y="1622"/>
                    <a:pt x="15737" y="3732"/>
                  </a:cubicBezTo>
                  <a:cubicBezTo>
                    <a:pt x="15429" y="5843"/>
                    <a:pt x="15429" y="8574"/>
                    <a:pt x="15840" y="11181"/>
                  </a:cubicBezTo>
                  <a:cubicBezTo>
                    <a:pt x="16251" y="13787"/>
                    <a:pt x="17074" y="16270"/>
                    <a:pt x="18103" y="17387"/>
                  </a:cubicBezTo>
                  <a:cubicBezTo>
                    <a:pt x="19131" y="18505"/>
                    <a:pt x="20366" y="18256"/>
                    <a:pt x="21600" y="18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5657849" y="3710516"/>
              <a:ext cx="82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769"/>
                    <a:pt x="0" y="5538"/>
                    <a:pt x="1938" y="9138"/>
                  </a:cubicBezTo>
                  <a:cubicBezTo>
                    <a:pt x="3877" y="12738"/>
                    <a:pt x="7754" y="17169"/>
                    <a:pt x="11354" y="19385"/>
                  </a:cubicBezTo>
                  <a:cubicBezTo>
                    <a:pt x="14954" y="21600"/>
                    <a:pt x="1827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5689599" y="3729566"/>
              <a:ext cx="889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267"/>
                    <a:pt x="9257" y="8533"/>
                    <a:pt x="5657" y="12133"/>
                  </a:cubicBezTo>
                  <a:cubicBezTo>
                    <a:pt x="2057" y="15733"/>
                    <a:pt x="1029" y="18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4794250" y="3972983"/>
              <a:ext cx="641350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81" y="16200"/>
                    <a:pt x="4562" y="10800"/>
                    <a:pt x="7057" y="6750"/>
                  </a:cubicBezTo>
                  <a:cubicBezTo>
                    <a:pt x="9552" y="2700"/>
                    <a:pt x="12261" y="0"/>
                    <a:pt x="14721" y="0"/>
                  </a:cubicBezTo>
                  <a:cubicBezTo>
                    <a:pt x="17180" y="0"/>
                    <a:pt x="19390" y="27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5071447" y="4104216"/>
              <a:ext cx="326054" cy="119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89" fill="norm" stroke="1" extrusionOk="0">
                  <a:moveTo>
                    <a:pt x="3489" y="0"/>
                  </a:moveTo>
                  <a:cubicBezTo>
                    <a:pt x="3907" y="1516"/>
                    <a:pt x="4325" y="3032"/>
                    <a:pt x="4465" y="5874"/>
                  </a:cubicBezTo>
                  <a:cubicBezTo>
                    <a:pt x="4604" y="8716"/>
                    <a:pt x="4465" y="12884"/>
                    <a:pt x="4047" y="15726"/>
                  </a:cubicBezTo>
                  <a:cubicBezTo>
                    <a:pt x="3629" y="18568"/>
                    <a:pt x="2932" y="20084"/>
                    <a:pt x="2235" y="20842"/>
                  </a:cubicBezTo>
                  <a:cubicBezTo>
                    <a:pt x="1538" y="21600"/>
                    <a:pt x="841" y="21600"/>
                    <a:pt x="423" y="20653"/>
                  </a:cubicBezTo>
                  <a:cubicBezTo>
                    <a:pt x="5" y="19705"/>
                    <a:pt x="-134" y="17811"/>
                    <a:pt x="145" y="15347"/>
                  </a:cubicBezTo>
                  <a:cubicBezTo>
                    <a:pt x="423" y="12884"/>
                    <a:pt x="1120" y="9853"/>
                    <a:pt x="3489" y="7200"/>
                  </a:cubicBezTo>
                  <a:cubicBezTo>
                    <a:pt x="5858" y="4547"/>
                    <a:pt x="9900" y="2274"/>
                    <a:pt x="13174" y="1895"/>
                  </a:cubicBezTo>
                  <a:cubicBezTo>
                    <a:pt x="16449" y="1516"/>
                    <a:pt x="18958" y="3032"/>
                    <a:pt x="21466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5892799" y="4015316"/>
              <a:ext cx="952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800"/>
                    <a:pt x="15840" y="9600"/>
                    <a:pt x="12240" y="13200"/>
                  </a:cubicBezTo>
                  <a:cubicBezTo>
                    <a:pt x="8640" y="16800"/>
                    <a:pt x="432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6203950" y="3729566"/>
              <a:ext cx="127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227"/>
                    <a:pt x="0" y="12454"/>
                    <a:pt x="0" y="16054"/>
                  </a:cubicBezTo>
                  <a:cubicBezTo>
                    <a:pt x="0" y="19654"/>
                    <a:pt x="0" y="20627"/>
                    <a:pt x="3600" y="21114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6242050" y="3640666"/>
              <a:ext cx="140832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8704" y="0"/>
                  </a:moveTo>
                  <a:cubicBezTo>
                    <a:pt x="11928" y="1548"/>
                    <a:pt x="15152" y="3097"/>
                    <a:pt x="17570" y="5110"/>
                  </a:cubicBezTo>
                  <a:cubicBezTo>
                    <a:pt x="19988" y="7123"/>
                    <a:pt x="21600" y="9600"/>
                    <a:pt x="21439" y="12039"/>
                  </a:cubicBezTo>
                  <a:cubicBezTo>
                    <a:pt x="21278" y="14477"/>
                    <a:pt x="19343" y="16877"/>
                    <a:pt x="16442" y="18465"/>
                  </a:cubicBezTo>
                  <a:cubicBezTo>
                    <a:pt x="13540" y="20052"/>
                    <a:pt x="9672" y="20826"/>
                    <a:pt x="6770" y="21213"/>
                  </a:cubicBezTo>
                  <a:cubicBezTo>
                    <a:pt x="3869" y="21600"/>
                    <a:pt x="193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6280150" y="3088216"/>
              <a:ext cx="212625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0" y="9818"/>
                  </a:moveTo>
                  <a:cubicBezTo>
                    <a:pt x="838" y="9164"/>
                    <a:pt x="1676" y="8509"/>
                    <a:pt x="2482" y="7527"/>
                  </a:cubicBezTo>
                  <a:cubicBezTo>
                    <a:pt x="3288" y="6545"/>
                    <a:pt x="4062" y="5236"/>
                    <a:pt x="4857" y="4255"/>
                  </a:cubicBezTo>
                  <a:cubicBezTo>
                    <a:pt x="5653" y="3273"/>
                    <a:pt x="6469" y="2618"/>
                    <a:pt x="7221" y="1964"/>
                  </a:cubicBezTo>
                  <a:cubicBezTo>
                    <a:pt x="7974" y="1309"/>
                    <a:pt x="8661" y="655"/>
                    <a:pt x="9414" y="327"/>
                  </a:cubicBezTo>
                  <a:cubicBezTo>
                    <a:pt x="10166" y="0"/>
                    <a:pt x="10983" y="0"/>
                    <a:pt x="11778" y="0"/>
                  </a:cubicBezTo>
                  <a:cubicBezTo>
                    <a:pt x="12573" y="0"/>
                    <a:pt x="13347" y="0"/>
                    <a:pt x="14153" y="327"/>
                  </a:cubicBezTo>
                  <a:cubicBezTo>
                    <a:pt x="14959" y="655"/>
                    <a:pt x="15797" y="1309"/>
                    <a:pt x="16646" y="2291"/>
                  </a:cubicBezTo>
                  <a:cubicBezTo>
                    <a:pt x="17495" y="3273"/>
                    <a:pt x="18355" y="4582"/>
                    <a:pt x="19128" y="6218"/>
                  </a:cubicBezTo>
                  <a:cubicBezTo>
                    <a:pt x="19902" y="7855"/>
                    <a:pt x="20590" y="9818"/>
                    <a:pt x="21009" y="11455"/>
                  </a:cubicBezTo>
                  <a:cubicBezTo>
                    <a:pt x="21428" y="13091"/>
                    <a:pt x="21579" y="14400"/>
                    <a:pt x="21589" y="16036"/>
                  </a:cubicBezTo>
                  <a:cubicBezTo>
                    <a:pt x="21600" y="17673"/>
                    <a:pt x="21471" y="19636"/>
                    <a:pt x="213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6635750" y="3164416"/>
              <a:ext cx="15430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89" y="3323"/>
                    <a:pt x="1778" y="6646"/>
                    <a:pt x="2785" y="9138"/>
                  </a:cubicBezTo>
                  <a:cubicBezTo>
                    <a:pt x="3793" y="11631"/>
                    <a:pt x="4919" y="13292"/>
                    <a:pt x="6015" y="14123"/>
                  </a:cubicBezTo>
                  <a:cubicBezTo>
                    <a:pt x="7111" y="14954"/>
                    <a:pt x="8178" y="14954"/>
                    <a:pt x="9333" y="14954"/>
                  </a:cubicBezTo>
                  <a:cubicBezTo>
                    <a:pt x="10489" y="14954"/>
                    <a:pt x="11733" y="14954"/>
                    <a:pt x="13007" y="14954"/>
                  </a:cubicBezTo>
                  <a:cubicBezTo>
                    <a:pt x="14281" y="14954"/>
                    <a:pt x="15585" y="14954"/>
                    <a:pt x="17022" y="16062"/>
                  </a:cubicBezTo>
                  <a:cubicBezTo>
                    <a:pt x="18459" y="17169"/>
                    <a:pt x="20030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7525747" y="3588641"/>
              <a:ext cx="170454" cy="26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900" fill="norm" stroke="1" extrusionOk="0">
                  <a:moveTo>
                    <a:pt x="3874" y="20900"/>
                  </a:moveTo>
                  <a:cubicBezTo>
                    <a:pt x="2007" y="15915"/>
                    <a:pt x="141" y="10931"/>
                    <a:pt x="7" y="8438"/>
                  </a:cubicBezTo>
                  <a:cubicBezTo>
                    <a:pt x="-126" y="5946"/>
                    <a:pt x="1474" y="5946"/>
                    <a:pt x="4807" y="4285"/>
                  </a:cubicBezTo>
                  <a:cubicBezTo>
                    <a:pt x="8141" y="2623"/>
                    <a:pt x="13207" y="-700"/>
                    <a:pt x="16274" y="131"/>
                  </a:cubicBezTo>
                  <a:cubicBezTo>
                    <a:pt x="19341" y="962"/>
                    <a:pt x="20407" y="5946"/>
                    <a:pt x="21474" y="10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7537450" y="3710516"/>
              <a:ext cx="190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8102599" y="3437130"/>
              <a:ext cx="132857" cy="418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808" fill="norm" stroke="1" extrusionOk="0">
                  <a:moveTo>
                    <a:pt x="5062" y="10764"/>
                  </a:moveTo>
                  <a:cubicBezTo>
                    <a:pt x="3375" y="12766"/>
                    <a:pt x="1687" y="14768"/>
                    <a:pt x="844" y="16928"/>
                  </a:cubicBezTo>
                  <a:cubicBezTo>
                    <a:pt x="0" y="19088"/>
                    <a:pt x="0" y="21406"/>
                    <a:pt x="0" y="20668"/>
                  </a:cubicBezTo>
                  <a:cubicBezTo>
                    <a:pt x="0" y="19931"/>
                    <a:pt x="0" y="16138"/>
                    <a:pt x="675" y="12713"/>
                  </a:cubicBezTo>
                  <a:cubicBezTo>
                    <a:pt x="1350" y="9289"/>
                    <a:pt x="2700" y="6233"/>
                    <a:pt x="3881" y="4179"/>
                  </a:cubicBezTo>
                  <a:cubicBezTo>
                    <a:pt x="5062" y="2124"/>
                    <a:pt x="6075" y="1070"/>
                    <a:pt x="7425" y="491"/>
                  </a:cubicBezTo>
                  <a:cubicBezTo>
                    <a:pt x="8775" y="-89"/>
                    <a:pt x="10462" y="-194"/>
                    <a:pt x="12656" y="386"/>
                  </a:cubicBezTo>
                  <a:cubicBezTo>
                    <a:pt x="14850" y="965"/>
                    <a:pt x="17550" y="2229"/>
                    <a:pt x="19237" y="3494"/>
                  </a:cubicBezTo>
                  <a:cubicBezTo>
                    <a:pt x="20925" y="4758"/>
                    <a:pt x="21600" y="6023"/>
                    <a:pt x="20925" y="7182"/>
                  </a:cubicBezTo>
                  <a:cubicBezTo>
                    <a:pt x="20250" y="8341"/>
                    <a:pt x="18225" y="9394"/>
                    <a:pt x="14681" y="10290"/>
                  </a:cubicBezTo>
                  <a:cubicBezTo>
                    <a:pt x="11137" y="11186"/>
                    <a:pt x="6075" y="11923"/>
                    <a:pt x="1012" y="12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8185150" y="3647016"/>
              <a:ext cx="165100" cy="20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5236"/>
                  </a:moveTo>
                  <a:cubicBezTo>
                    <a:pt x="1108" y="4145"/>
                    <a:pt x="2215" y="3055"/>
                    <a:pt x="3462" y="2836"/>
                  </a:cubicBezTo>
                  <a:cubicBezTo>
                    <a:pt x="4708" y="2618"/>
                    <a:pt x="6092" y="3273"/>
                    <a:pt x="7754" y="5782"/>
                  </a:cubicBezTo>
                  <a:cubicBezTo>
                    <a:pt x="9415" y="8291"/>
                    <a:pt x="11354" y="12655"/>
                    <a:pt x="12323" y="15382"/>
                  </a:cubicBezTo>
                  <a:cubicBezTo>
                    <a:pt x="13292" y="18109"/>
                    <a:pt x="13292" y="19200"/>
                    <a:pt x="12462" y="20073"/>
                  </a:cubicBezTo>
                  <a:cubicBezTo>
                    <a:pt x="11631" y="20945"/>
                    <a:pt x="9969" y="21600"/>
                    <a:pt x="8862" y="21273"/>
                  </a:cubicBezTo>
                  <a:cubicBezTo>
                    <a:pt x="7754" y="20945"/>
                    <a:pt x="7200" y="19636"/>
                    <a:pt x="7200" y="17236"/>
                  </a:cubicBezTo>
                  <a:cubicBezTo>
                    <a:pt x="7200" y="14836"/>
                    <a:pt x="7754" y="11345"/>
                    <a:pt x="10246" y="8291"/>
                  </a:cubicBezTo>
                  <a:cubicBezTo>
                    <a:pt x="12738" y="5236"/>
                    <a:pt x="17169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8426957" y="3496743"/>
              <a:ext cx="158244" cy="41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90" fill="norm" stroke="1" extrusionOk="0">
                  <a:moveTo>
                    <a:pt x="21248" y="1526"/>
                  </a:moveTo>
                  <a:cubicBezTo>
                    <a:pt x="20680" y="981"/>
                    <a:pt x="20111" y="435"/>
                    <a:pt x="18974" y="163"/>
                  </a:cubicBezTo>
                  <a:cubicBezTo>
                    <a:pt x="17837" y="-110"/>
                    <a:pt x="16132" y="-110"/>
                    <a:pt x="13716" y="708"/>
                  </a:cubicBezTo>
                  <a:cubicBezTo>
                    <a:pt x="11301" y="1526"/>
                    <a:pt x="8174" y="3163"/>
                    <a:pt x="5474" y="5454"/>
                  </a:cubicBezTo>
                  <a:cubicBezTo>
                    <a:pt x="2774" y="7745"/>
                    <a:pt x="501" y="10690"/>
                    <a:pt x="74" y="13090"/>
                  </a:cubicBezTo>
                  <a:cubicBezTo>
                    <a:pt x="-352" y="15490"/>
                    <a:pt x="1069" y="17345"/>
                    <a:pt x="4195" y="18654"/>
                  </a:cubicBezTo>
                  <a:cubicBezTo>
                    <a:pt x="7322" y="19963"/>
                    <a:pt x="12153" y="20726"/>
                    <a:pt x="16985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8613685" y="3656788"/>
              <a:ext cx="231865" cy="220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74" fill="norm" stroke="1" extrusionOk="0">
                  <a:moveTo>
                    <a:pt x="3248" y="2727"/>
                  </a:moveTo>
                  <a:cubicBezTo>
                    <a:pt x="7175" y="1912"/>
                    <a:pt x="11103" y="1097"/>
                    <a:pt x="13950" y="587"/>
                  </a:cubicBezTo>
                  <a:cubicBezTo>
                    <a:pt x="16797" y="78"/>
                    <a:pt x="18565" y="-126"/>
                    <a:pt x="19055" y="78"/>
                  </a:cubicBezTo>
                  <a:cubicBezTo>
                    <a:pt x="19546" y="282"/>
                    <a:pt x="18761" y="893"/>
                    <a:pt x="16405" y="3032"/>
                  </a:cubicBezTo>
                  <a:cubicBezTo>
                    <a:pt x="14048" y="5172"/>
                    <a:pt x="10121" y="8840"/>
                    <a:pt x="7372" y="11489"/>
                  </a:cubicBezTo>
                  <a:cubicBezTo>
                    <a:pt x="4623" y="14138"/>
                    <a:pt x="3052" y="15768"/>
                    <a:pt x="1874" y="17195"/>
                  </a:cubicBezTo>
                  <a:cubicBezTo>
                    <a:pt x="695" y="18621"/>
                    <a:pt x="-90" y="19844"/>
                    <a:pt x="8" y="20557"/>
                  </a:cubicBezTo>
                  <a:cubicBezTo>
                    <a:pt x="106" y="21270"/>
                    <a:pt x="1088" y="21474"/>
                    <a:pt x="3837" y="21066"/>
                  </a:cubicBezTo>
                  <a:cubicBezTo>
                    <a:pt x="6586" y="20659"/>
                    <a:pt x="11103" y="19640"/>
                    <a:pt x="14343" y="19131"/>
                  </a:cubicBezTo>
                  <a:cubicBezTo>
                    <a:pt x="17583" y="18621"/>
                    <a:pt x="19546" y="18621"/>
                    <a:pt x="21510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8470900" y="3780366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8827822" y="3843866"/>
              <a:ext cx="151078" cy="8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79" fill="norm" stroke="1" extrusionOk="0">
                  <a:moveTo>
                    <a:pt x="16012" y="0"/>
                  </a:moveTo>
                  <a:cubicBezTo>
                    <a:pt x="13912" y="4629"/>
                    <a:pt x="11812" y="9257"/>
                    <a:pt x="9862" y="12857"/>
                  </a:cubicBezTo>
                  <a:cubicBezTo>
                    <a:pt x="7912" y="16457"/>
                    <a:pt x="6112" y="19029"/>
                    <a:pt x="4462" y="20314"/>
                  </a:cubicBezTo>
                  <a:cubicBezTo>
                    <a:pt x="2812" y="21600"/>
                    <a:pt x="1312" y="21600"/>
                    <a:pt x="562" y="20314"/>
                  </a:cubicBezTo>
                  <a:cubicBezTo>
                    <a:pt x="-188" y="19029"/>
                    <a:pt x="-188" y="16457"/>
                    <a:pt x="562" y="14400"/>
                  </a:cubicBezTo>
                  <a:cubicBezTo>
                    <a:pt x="1312" y="12343"/>
                    <a:pt x="2812" y="10800"/>
                    <a:pt x="5062" y="10543"/>
                  </a:cubicBezTo>
                  <a:cubicBezTo>
                    <a:pt x="7312" y="10286"/>
                    <a:pt x="10312" y="11314"/>
                    <a:pt x="12262" y="13371"/>
                  </a:cubicBezTo>
                  <a:cubicBezTo>
                    <a:pt x="14212" y="15429"/>
                    <a:pt x="15112" y="18514"/>
                    <a:pt x="16462" y="18771"/>
                  </a:cubicBezTo>
                  <a:cubicBezTo>
                    <a:pt x="17812" y="19029"/>
                    <a:pt x="19612" y="16457"/>
                    <a:pt x="21412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8953500" y="3831166"/>
              <a:ext cx="69850" cy="21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21600" y="0"/>
                  </a:moveTo>
                  <a:cubicBezTo>
                    <a:pt x="17018" y="5133"/>
                    <a:pt x="12436" y="10265"/>
                    <a:pt x="9491" y="13366"/>
                  </a:cubicBezTo>
                  <a:cubicBezTo>
                    <a:pt x="6545" y="16467"/>
                    <a:pt x="5236" y="17537"/>
                    <a:pt x="4255" y="18606"/>
                  </a:cubicBezTo>
                  <a:cubicBezTo>
                    <a:pt x="3273" y="19675"/>
                    <a:pt x="2618" y="20745"/>
                    <a:pt x="1964" y="21172"/>
                  </a:cubicBezTo>
                  <a:cubicBezTo>
                    <a:pt x="1309" y="21600"/>
                    <a:pt x="655" y="21386"/>
                    <a:pt x="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9010650" y="3979333"/>
              <a:ext cx="139700" cy="7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1137"/>
                  </a:moveTo>
                  <a:cubicBezTo>
                    <a:pt x="1636" y="568"/>
                    <a:pt x="3273" y="0"/>
                    <a:pt x="4909" y="0"/>
                  </a:cubicBezTo>
                  <a:cubicBezTo>
                    <a:pt x="6545" y="0"/>
                    <a:pt x="8182" y="568"/>
                    <a:pt x="9164" y="2274"/>
                  </a:cubicBezTo>
                  <a:cubicBezTo>
                    <a:pt x="10145" y="3979"/>
                    <a:pt x="10473" y="6821"/>
                    <a:pt x="9982" y="9379"/>
                  </a:cubicBezTo>
                  <a:cubicBezTo>
                    <a:pt x="9491" y="11937"/>
                    <a:pt x="8182" y="14211"/>
                    <a:pt x="6382" y="16200"/>
                  </a:cubicBezTo>
                  <a:cubicBezTo>
                    <a:pt x="4582" y="18189"/>
                    <a:pt x="2291" y="19895"/>
                    <a:pt x="2291" y="20747"/>
                  </a:cubicBezTo>
                  <a:cubicBezTo>
                    <a:pt x="2291" y="21600"/>
                    <a:pt x="4582" y="21600"/>
                    <a:pt x="8182" y="21032"/>
                  </a:cubicBezTo>
                  <a:cubicBezTo>
                    <a:pt x="11782" y="20463"/>
                    <a:pt x="16691" y="19326"/>
                    <a:pt x="21600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9293966" y="3693160"/>
              <a:ext cx="154834" cy="131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26" fill="norm" stroke="1" extrusionOk="0">
                  <a:moveTo>
                    <a:pt x="8217" y="1783"/>
                  </a:moveTo>
                  <a:cubicBezTo>
                    <a:pt x="9676" y="1783"/>
                    <a:pt x="11136" y="1783"/>
                    <a:pt x="12449" y="1269"/>
                  </a:cubicBezTo>
                  <a:cubicBezTo>
                    <a:pt x="13763" y="755"/>
                    <a:pt x="14930" y="-274"/>
                    <a:pt x="15368" y="69"/>
                  </a:cubicBezTo>
                  <a:cubicBezTo>
                    <a:pt x="15806" y="412"/>
                    <a:pt x="15514" y="2126"/>
                    <a:pt x="13179" y="4183"/>
                  </a:cubicBezTo>
                  <a:cubicBezTo>
                    <a:pt x="10844" y="6240"/>
                    <a:pt x="6466" y="8640"/>
                    <a:pt x="3693" y="10355"/>
                  </a:cubicBezTo>
                  <a:cubicBezTo>
                    <a:pt x="920" y="12069"/>
                    <a:pt x="-248" y="13097"/>
                    <a:pt x="44" y="13783"/>
                  </a:cubicBezTo>
                  <a:cubicBezTo>
                    <a:pt x="336" y="14469"/>
                    <a:pt x="2087" y="14812"/>
                    <a:pt x="5444" y="15326"/>
                  </a:cubicBezTo>
                  <a:cubicBezTo>
                    <a:pt x="8801" y="15840"/>
                    <a:pt x="13763" y="16526"/>
                    <a:pt x="16682" y="17555"/>
                  </a:cubicBezTo>
                  <a:cubicBezTo>
                    <a:pt x="19601" y="18583"/>
                    <a:pt x="20476" y="19955"/>
                    <a:pt x="21352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9277350" y="3894666"/>
              <a:ext cx="209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9625469" y="3615266"/>
              <a:ext cx="266093" cy="288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72" fill="norm" stroke="1" extrusionOk="0">
                  <a:moveTo>
                    <a:pt x="91" y="4257"/>
                  </a:moveTo>
                  <a:cubicBezTo>
                    <a:pt x="2472" y="3311"/>
                    <a:pt x="4853" y="2365"/>
                    <a:pt x="7660" y="1655"/>
                  </a:cubicBezTo>
                  <a:cubicBezTo>
                    <a:pt x="10466" y="946"/>
                    <a:pt x="13697" y="473"/>
                    <a:pt x="15738" y="236"/>
                  </a:cubicBezTo>
                  <a:cubicBezTo>
                    <a:pt x="17779" y="0"/>
                    <a:pt x="18630" y="0"/>
                    <a:pt x="19480" y="0"/>
                  </a:cubicBezTo>
                  <a:cubicBezTo>
                    <a:pt x="20330" y="0"/>
                    <a:pt x="21181" y="0"/>
                    <a:pt x="21351" y="315"/>
                  </a:cubicBezTo>
                  <a:cubicBezTo>
                    <a:pt x="21521" y="631"/>
                    <a:pt x="21011" y="1261"/>
                    <a:pt x="18970" y="3311"/>
                  </a:cubicBezTo>
                  <a:cubicBezTo>
                    <a:pt x="16929" y="5361"/>
                    <a:pt x="13357" y="8829"/>
                    <a:pt x="10211" y="11825"/>
                  </a:cubicBezTo>
                  <a:cubicBezTo>
                    <a:pt x="7064" y="14820"/>
                    <a:pt x="4343" y="17343"/>
                    <a:pt x="2557" y="18920"/>
                  </a:cubicBezTo>
                  <a:cubicBezTo>
                    <a:pt x="771" y="20496"/>
                    <a:pt x="-79" y="21127"/>
                    <a:pt x="6" y="21364"/>
                  </a:cubicBezTo>
                  <a:cubicBezTo>
                    <a:pt x="91" y="21600"/>
                    <a:pt x="1112" y="21442"/>
                    <a:pt x="4343" y="20969"/>
                  </a:cubicBezTo>
                  <a:cubicBezTo>
                    <a:pt x="7575" y="20496"/>
                    <a:pt x="13017" y="19708"/>
                    <a:pt x="18460" y="18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9901300" y="3845312"/>
              <a:ext cx="85687" cy="160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1233" fill="norm" stroke="1" extrusionOk="0">
                  <a:moveTo>
                    <a:pt x="19199" y="4016"/>
                  </a:moveTo>
                  <a:cubicBezTo>
                    <a:pt x="19199" y="2613"/>
                    <a:pt x="19199" y="1211"/>
                    <a:pt x="17943" y="509"/>
                  </a:cubicBezTo>
                  <a:cubicBezTo>
                    <a:pt x="16687" y="-192"/>
                    <a:pt x="14175" y="-192"/>
                    <a:pt x="10910" y="650"/>
                  </a:cubicBezTo>
                  <a:cubicBezTo>
                    <a:pt x="7645" y="1491"/>
                    <a:pt x="3627" y="3174"/>
                    <a:pt x="1617" y="4717"/>
                  </a:cubicBezTo>
                  <a:cubicBezTo>
                    <a:pt x="-392" y="6260"/>
                    <a:pt x="-392" y="7663"/>
                    <a:pt x="864" y="8644"/>
                  </a:cubicBezTo>
                  <a:cubicBezTo>
                    <a:pt x="2120" y="9626"/>
                    <a:pt x="4631" y="10187"/>
                    <a:pt x="7896" y="11450"/>
                  </a:cubicBezTo>
                  <a:cubicBezTo>
                    <a:pt x="11161" y="12712"/>
                    <a:pt x="15180" y="14676"/>
                    <a:pt x="17692" y="16359"/>
                  </a:cubicBezTo>
                  <a:cubicBezTo>
                    <a:pt x="20203" y="18042"/>
                    <a:pt x="21208" y="19444"/>
                    <a:pt x="19450" y="20286"/>
                  </a:cubicBezTo>
                  <a:cubicBezTo>
                    <a:pt x="17692" y="21127"/>
                    <a:pt x="13171" y="21408"/>
                    <a:pt x="9906" y="21127"/>
                  </a:cubicBezTo>
                  <a:cubicBezTo>
                    <a:pt x="6641" y="20847"/>
                    <a:pt x="4631" y="20005"/>
                    <a:pt x="4129" y="18042"/>
                  </a:cubicBezTo>
                  <a:cubicBezTo>
                    <a:pt x="3627" y="16078"/>
                    <a:pt x="4631" y="12992"/>
                    <a:pt x="5636" y="9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10052484" y="3748616"/>
              <a:ext cx="63066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10308" y="0"/>
                  </a:moveTo>
                  <a:cubicBezTo>
                    <a:pt x="6128" y="4737"/>
                    <a:pt x="1947" y="9474"/>
                    <a:pt x="554" y="12884"/>
                  </a:cubicBezTo>
                  <a:cubicBezTo>
                    <a:pt x="-840" y="16295"/>
                    <a:pt x="554" y="18379"/>
                    <a:pt x="2992" y="19705"/>
                  </a:cubicBezTo>
                  <a:cubicBezTo>
                    <a:pt x="5431" y="21032"/>
                    <a:pt x="8915" y="21600"/>
                    <a:pt x="12050" y="21600"/>
                  </a:cubicBezTo>
                  <a:cubicBezTo>
                    <a:pt x="15186" y="21600"/>
                    <a:pt x="17973" y="21032"/>
                    <a:pt x="2076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10039349" y="3753837"/>
              <a:ext cx="304801" cy="222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14780"/>
                  </a:moveTo>
                  <a:cubicBezTo>
                    <a:pt x="3600" y="14577"/>
                    <a:pt x="7200" y="14373"/>
                    <a:pt x="9375" y="14067"/>
                  </a:cubicBezTo>
                  <a:cubicBezTo>
                    <a:pt x="11550" y="13762"/>
                    <a:pt x="12300" y="13354"/>
                    <a:pt x="12300" y="13150"/>
                  </a:cubicBezTo>
                  <a:cubicBezTo>
                    <a:pt x="12300" y="12947"/>
                    <a:pt x="11550" y="12947"/>
                    <a:pt x="10800" y="13048"/>
                  </a:cubicBezTo>
                  <a:cubicBezTo>
                    <a:pt x="10050" y="13150"/>
                    <a:pt x="9300" y="13354"/>
                    <a:pt x="8625" y="13863"/>
                  </a:cubicBezTo>
                  <a:cubicBezTo>
                    <a:pt x="7950" y="14373"/>
                    <a:pt x="7350" y="15188"/>
                    <a:pt x="7425" y="15697"/>
                  </a:cubicBezTo>
                  <a:cubicBezTo>
                    <a:pt x="7500" y="16207"/>
                    <a:pt x="8250" y="16411"/>
                    <a:pt x="9000" y="16513"/>
                  </a:cubicBezTo>
                  <a:cubicBezTo>
                    <a:pt x="9750" y="16614"/>
                    <a:pt x="10500" y="16614"/>
                    <a:pt x="11025" y="17124"/>
                  </a:cubicBezTo>
                  <a:cubicBezTo>
                    <a:pt x="11550" y="17633"/>
                    <a:pt x="11850" y="18652"/>
                    <a:pt x="12375" y="19162"/>
                  </a:cubicBezTo>
                  <a:cubicBezTo>
                    <a:pt x="12900" y="19671"/>
                    <a:pt x="13650" y="19671"/>
                    <a:pt x="14250" y="19060"/>
                  </a:cubicBezTo>
                  <a:cubicBezTo>
                    <a:pt x="14850" y="18448"/>
                    <a:pt x="15300" y="17226"/>
                    <a:pt x="16050" y="14373"/>
                  </a:cubicBezTo>
                  <a:cubicBezTo>
                    <a:pt x="16800" y="11520"/>
                    <a:pt x="17850" y="7037"/>
                    <a:pt x="18450" y="4184"/>
                  </a:cubicBezTo>
                  <a:cubicBezTo>
                    <a:pt x="19050" y="1331"/>
                    <a:pt x="19200" y="109"/>
                    <a:pt x="19125" y="7"/>
                  </a:cubicBezTo>
                  <a:cubicBezTo>
                    <a:pt x="19050" y="-95"/>
                    <a:pt x="18750" y="924"/>
                    <a:pt x="18300" y="4184"/>
                  </a:cubicBezTo>
                  <a:cubicBezTo>
                    <a:pt x="17850" y="7445"/>
                    <a:pt x="17250" y="12947"/>
                    <a:pt x="17025" y="16207"/>
                  </a:cubicBezTo>
                  <a:cubicBezTo>
                    <a:pt x="16800" y="19467"/>
                    <a:pt x="16950" y="20486"/>
                    <a:pt x="17475" y="20996"/>
                  </a:cubicBezTo>
                  <a:cubicBezTo>
                    <a:pt x="18000" y="21505"/>
                    <a:pt x="18900" y="21505"/>
                    <a:pt x="19650" y="21199"/>
                  </a:cubicBezTo>
                  <a:cubicBezTo>
                    <a:pt x="20400" y="20894"/>
                    <a:pt x="21000" y="20282"/>
                    <a:pt x="21600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10274299" y="3862916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10658388" y="3697816"/>
              <a:ext cx="187412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17120" y="0"/>
                  </a:moveTo>
                  <a:cubicBezTo>
                    <a:pt x="12024" y="3927"/>
                    <a:pt x="6927" y="7855"/>
                    <a:pt x="3893" y="10473"/>
                  </a:cubicBezTo>
                  <a:cubicBezTo>
                    <a:pt x="860" y="13091"/>
                    <a:pt x="-111" y="14400"/>
                    <a:pt x="10" y="15218"/>
                  </a:cubicBezTo>
                  <a:cubicBezTo>
                    <a:pt x="132" y="16036"/>
                    <a:pt x="1345" y="16364"/>
                    <a:pt x="5107" y="17345"/>
                  </a:cubicBezTo>
                  <a:cubicBezTo>
                    <a:pt x="8869" y="18327"/>
                    <a:pt x="15179" y="19964"/>
                    <a:pt x="214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10699750" y="3869266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10961811" y="3692108"/>
              <a:ext cx="203606" cy="17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22" fill="norm" stroke="1" extrusionOk="0">
                  <a:moveTo>
                    <a:pt x="3828" y="1465"/>
                  </a:moveTo>
                  <a:cubicBezTo>
                    <a:pt x="8950" y="951"/>
                    <a:pt x="14072" y="436"/>
                    <a:pt x="17189" y="179"/>
                  </a:cubicBezTo>
                  <a:cubicBezTo>
                    <a:pt x="20307" y="-78"/>
                    <a:pt x="21420" y="-78"/>
                    <a:pt x="21420" y="308"/>
                  </a:cubicBezTo>
                  <a:cubicBezTo>
                    <a:pt x="21420" y="693"/>
                    <a:pt x="20307" y="1465"/>
                    <a:pt x="17523" y="3522"/>
                  </a:cubicBezTo>
                  <a:cubicBezTo>
                    <a:pt x="14740" y="5579"/>
                    <a:pt x="10286" y="8922"/>
                    <a:pt x="7280" y="11365"/>
                  </a:cubicBezTo>
                  <a:cubicBezTo>
                    <a:pt x="4274" y="13808"/>
                    <a:pt x="2715" y="15351"/>
                    <a:pt x="1601" y="16765"/>
                  </a:cubicBezTo>
                  <a:cubicBezTo>
                    <a:pt x="488" y="18179"/>
                    <a:pt x="-180" y="19465"/>
                    <a:pt x="43" y="20236"/>
                  </a:cubicBezTo>
                  <a:cubicBezTo>
                    <a:pt x="265" y="21008"/>
                    <a:pt x="1379" y="21265"/>
                    <a:pt x="4719" y="21393"/>
                  </a:cubicBezTo>
                  <a:cubicBezTo>
                    <a:pt x="8059" y="21522"/>
                    <a:pt x="13626" y="21522"/>
                    <a:pt x="19193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11114211" y="3831166"/>
              <a:ext cx="112589" cy="97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077" fill="norm" stroke="1" extrusionOk="0">
                  <a:moveTo>
                    <a:pt x="18877" y="0"/>
                  </a:moveTo>
                  <a:cubicBezTo>
                    <a:pt x="17677" y="4596"/>
                    <a:pt x="16477" y="9191"/>
                    <a:pt x="14077" y="12868"/>
                  </a:cubicBezTo>
                  <a:cubicBezTo>
                    <a:pt x="11677" y="16545"/>
                    <a:pt x="8077" y="19302"/>
                    <a:pt x="5277" y="20451"/>
                  </a:cubicBezTo>
                  <a:cubicBezTo>
                    <a:pt x="2477" y="21600"/>
                    <a:pt x="477" y="21140"/>
                    <a:pt x="77" y="19302"/>
                  </a:cubicBezTo>
                  <a:cubicBezTo>
                    <a:pt x="-323" y="17464"/>
                    <a:pt x="877" y="14247"/>
                    <a:pt x="2877" y="12638"/>
                  </a:cubicBezTo>
                  <a:cubicBezTo>
                    <a:pt x="4877" y="11030"/>
                    <a:pt x="7677" y="11030"/>
                    <a:pt x="9877" y="12409"/>
                  </a:cubicBezTo>
                  <a:cubicBezTo>
                    <a:pt x="12077" y="13787"/>
                    <a:pt x="13677" y="16545"/>
                    <a:pt x="15477" y="17923"/>
                  </a:cubicBezTo>
                  <a:cubicBezTo>
                    <a:pt x="17277" y="19302"/>
                    <a:pt x="19277" y="19302"/>
                    <a:pt x="21277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11220450" y="3837516"/>
              <a:ext cx="825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11296650" y="3901016"/>
              <a:ext cx="107950" cy="101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2700"/>
                  </a:moveTo>
                  <a:cubicBezTo>
                    <a:pt x="1694" y="1350"/>
                    <a:pt x="3388" y="0"/>
                    <a:pt x="6353" y="0"/>
                  </a:cubicBezTo>
                  <a:cubicBezTo>
                    <a:pt x="9318" y="0"/>
                    <a:pt x="13553" y="1350"/>
                    <a:pt x="15882" y="3150"/>
                  </a:cubicBezTo>
                  <a:cubicBezTo>
                    <a:pt x="18212" y="4950"/>
                    <a:pt x="18635" y="7200"/>
                    <a:pt x="17153" y="9900"/>
                  </a:cubicBezTo>
                  <a:cubicBezTo>
                    <a:pt x="15671" y="12600"/>
                    <a:pt x="12282" y="15750"/>
                    <a:pt x="9318" y="17775"/>
                  </a:cubicBezTo>
                  <a:cubicBezTo>
                    <a:pt x="6353" y="19800"/>
                    <a:pt x="3812" y="20700"/>
                    <a:pt x="3812" y="21150"/>
                  </a:cubicBezTo>
                  <a:cubicBezTo>
                    <a:pt x="3812" y="21600"/>
                    <a:pt x="6353" y="21600"/>
                    <a:pt x="9741" y="21375"/>
                  </a:cubicBezTo>
                  <a:cubicBezTo>
                    <a:pt x="13129" y="21150"/>
                    <a:pt x="17365" y="20700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11642972" y="3437466"/>
              <a:ext cx="36795" cy="7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600" fill="norm" stroke="1" extrusionOk="0">
                  <a:moveTo>
                    <a:pt x="16060" y="0"/>
                  </a:moveTo>
                  <a:cubicBezTo>
                    <a:pt x="18460" y="1525"/>
                    <a:pt x="20860" y="3051"/>
                    <a:pt x="20860" y="5034"/>
                  </a:cubicBezTo>
                  <a:cubicBezTo>
                    <a:pt x="20860" y="7017"/>
                    <a:pt x="18460" y="9458"/>
                    <a:pt x="14860" y="11593"/>
                  </a:cubicBezTo>
                  <a:cubicBezTo>
                    <a:pt x="11260" y="13729"/>
                    <a:pt x="6460" y="15559"/>
                    <a:pt x="3460" y="16871"/>
                  </a:cubicBezTo>
                  <a:cubicBezTo>
                    <a:pt x="460" y="18183"/>
                    <a:pt x="-740" y="18976"/>
                    <a:pt x="460" y="19678"/>
                  </a:cubicBezTo>
                  <a:cubicBezTo>
                    <a:pt x="1660" y="20380"/>
                    <a:pt x="5260" y="20990"/>
                    <a:pt x="88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1734799" y="3774016"/>
              <a:ext cx="21495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0" y="16518"/>
                  </a:moveTo>
                  <a:cubicBezTo>
                    <a:pt x="2329" y="12918"/>
                    <a:pt x="4659" y="9318"/>
                    <a:pt x="6141" y="6988"/>
                  </a:cubicBezTo>
                  <a:cubicBezTo>
                    <a:pt x="7624" y="4659"/>
                    <a:pt x="8259" y="3600"/>
                    <a:pt x="8471" y="2435"/>
                  </a:cubicBezTo>
                  <a:cubicBezTo>
                    <a:pt x="8682" y="1271"/>
                    <a:pt x="8471" y="0"/>
                    <a:pt x="8047" y="0"/>
                  </a:cubicBezTo>
                  <a:cubicBezTo>
                    <a:pt x="7624" y="0"/>
                    <a:pt x="6988" y="1271"/>
                    <a:pt x="6459" y="3918"/>
                  </a:cubicBezTo>
                  <a:cubicBezTo>
                    <a:pt x="5929" y="6565"/>
                    <a:pt x="5506" y="10588"/>
                    <a:pt x="5612" y="13553"/>
                  </a:cubicBezTo>
                  <a:cubicBezTo>
                    <a:pt x="5718" y="16518"/>
                    <a:pt x="6353" y="18424"/>
                    <a:pt x="7200" y="19482"/>
                  </a:cubicBezTo>
                  <a:cubicBezTo>
                    <a:pt x="8047" y="20541"/>
                    <a:pt x="9106" y="20753"/>
                    <a:pt x="10482" y="20118"/>
                  </a:cubicBezTo>
                  <a:cubicBezTo>
                    <a:pt x="11859" y="19482"/>
                    <a:pt x="13553" y="18000"/>
                    <a:pt x="15247" y="15776"/>
                  </a:cubicBezTo>
                  <a:cubicBezTo>
                    <a:pt x="16941" y="13553"/>
                    <a:pt x="18635" y="10588"/>
                    <a:pt x="19800" y="8153"/>
                  </a:cubicBezTo>
                  <a:cubicBezTo>
                    <a:pt x="20965" y="5718"/>
                    <a:pt x="21600" y="3812"/>
                    <a:pt x="21494" y="3812"/>
                  </a:cubicBezTo>
                  <a:cubicBezTo>
                    <a:pt x="21388" y="3812"/>
                    <a:pt x="20541" y="5718"/>
                    <a:pt x="20012" y="8576"/>
                  </a:cubicBezTo>
                  <a:cubicBezTo>
                    <a:pt x="19482" y="11435"/>
                    <a:pt x="19271" y="15247"/>
                    <a:pt x="19482" y="17576"/>
                  </a:cubicBezTo>
                  <a:cubicBezTo>
                    <a:pt x="19694" y="19906"/>
                    <a:pt x="20329" y="20753"/>
                    <a:pt x="209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1995150" y="3926416"/>
              <a:ext cx="1206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2014200" y="3951816"/>
              <a:ext cx="1016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4070"/>
                    <a:pt x="9900" y="8139"/>
                    <a:pt x="6300" y="11739"/>
                  </a:cubicBezTo>
                  <a:cubicBezTo>
                    <a:pt x="2700" y="15339"/>
                    <a:pt x="1350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2211049" y="3870208"/>
              <a:ext cx="1587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152" y="10932"/>
                    <a:pt x="2304" y="1332"/>
                    <a:pt x="5904" y="132"/>
                  </a:cubicBezTo>
                  <a:cubicBezTo>
                    <a:pt x="9504" y="-1068"/>
                    <a:pt x="15552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2191999" y="3945466"/>
              <a:ext cx="228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7486"/>
                    <a:pt x="12400" y="13371"/>
                    <a:pt x="16000" y="9771"/>
                  </a:cubicBezTo>
                  <a:cubicBezTo>
                    <a:pt x="19600" y="6171"/>
                    <a:pt x="206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2255500" y="3799416"/>
              <a:ext cx="1460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3200"/>
                    <a:pt x="12209" y="6400"/>
                    <a:pt x="8609" y="10000"/>
                  </a:cubicBezTo>
                  <a:cubicBezTo>
                    <a:pt x="5009" y="13600"/>
                    <a:pt x="2504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2350750" y="3858290"/>
              <a:ext cx="209550" cy="195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21411"/>
                  </a:moveTo>
                  <a:cubicBezTo>
                    <a:pt x="3709" y="16534"/>
                    <a:pt x="7418" y="11656"/>
                    <a:pt x="9709" y="8521"/>
                  </a:cubicBezTo>
                  <a:cubicBezTo>
                    <a:pt x="12000" y="5385"/>
                    <a:pt x="12873" y="3992"/>
                    <a:pt x="13418" y="2714"/>
                  </a:cubicBezTo>
                  <a:cubicBezTo>
                    <a:pt x="13964" y="1437"/>
                    <a:pt x="14182" y="276"/>
                    <a:pt x="13855" y="43"/>
                  </a:cubicBezTo>
                  <a:cubicBezTo>
                    <a:pt x="13527" y="-189"/>
                    <a:pt x="12655" y="508"/>
                    <a:pt x="11455" y="2366"/>
                  </a:cubicBezTo>
                  <a:cubicBezTo>
                    <a:pt x="10255" y="4224"/>
                    <a:pt x="8727" y="7243"/>
                    <a:pt x="7964" y="9566"/>
                  </a:cubicBezTo>
                  <a:cubicBezTo>
                    <a:pt x="7200" y="11888"/>
                    <a:pt x="7200" y="13514"/>
                    <a:pt x="7855" y="14327"/>
                  </a:cubicBezTo>
                  <a:cubicBezTo>
                    <a:pt x="8509" y="15140"/>
                    <a:pt x="9818" y="15140"/>
                    <a:pt x="11455" y="14327"/>
                  </a:cubicBezTo>
                  <a:cubicBezTo>
                    <a:pt x="13091" y="13514"/>
                    <a:pt x="15055" y="11888"/>
                    <a:pt x="16473" y="10495"/>
                  </a:cubicBezTo>
                  <a:cubicBezTo>
                    <a:pt x="17891" y="9101"/>
                    <a:pt x="18764" y="7940"/>
                    <a:pt x="19418" y="6779"/>
                  </a:cubicBezTo>
                  <a:cubicBezTo>
                    <a:pt x="20073" y="5617"/>
                    <a:pt x="20509" y="4456"/>
                    <a:pt x="20509" y="4456"/>
                  </a:cubicBezTo>
                  <a:cubicBezTo>
                    <a:pt x="20509" y="4456"/>
                    <a:pt x="20073" y="5617"/>
                    <a:pt x="20182" y="7708"/>
                  </a:cubicBezTo>
                  <a:cubicBezTo>
                    <a:pt x="20291" y="9798"/>
                    <a:pt x="20945" y="12817"/>
                    <a:pt x="21600" y="15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12566650" y="3977216"/>
              <a:ext cx="63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12579349" y="3989916"/>
              <a:ext cx="82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64"/>
                    <a:pt x="7200" y="11127"/>
                    <a:pt x="3600" y="14727"/>
                  </a:cubicBezTo>
                  <a:cubicBezTo>
                    <a:pt x="0" y="18327"/>
                    <a:pt x="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12655550" y="3799416"/>
              <a:ext cx="13921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18376" y="0"/>
                  </a:moveTo>
                  <a:cubicBezTo>
                    <a:pt x="19988" y="2526"/>
                    <a:pt x="21600" y="5053"/>
                    <a:pt x="21116" y="7895"/>
                  </a:cubicBezTo>
                  <a:cubicBezTo>
                    <a:pt x="20633" y="10737"/>
                    <a:pt x="18054" y="13895"/>
                    <a:pt x="14185" y="16232"/>
                  </a:cubicBezTo>
                  <a:cubicBezTo>
                    <a:pt x="10316" y="18568"/>
                    <a:pt x="5158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1948230" y="3279510"/>
              <a:ext cx="4925901" cy="129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61" fill="norm" stroke="1" extrusionOk="0">
                  <a:moveTo>
                    <a:pt x="6630" y="2002"/>
                  </a:moveTo>
                  <a:cubicBezTo>
                    <a:pt x="6658" y="1790"/>
                    <a:pt x="6686" y="1578"/>
                    <a:pt x="6704" y="1383"/>
                  </a:cubicBezTo>
                  <a:cubicBezTo>
                    <a:pt x="6723" y="1189"/>
                    <a:pt x="6732" y="1012"/>
                    <a:pt x="6700" y="835"/>
                  </a:cubicBezTo>
                  <a:cubicBezTo>
                    <a:pt x="6667" y="659"/>
                    <a:pt x="6593" y="482"/>
                    <a:pt x="6403" y="341"/>
                  </a:cubicBezTo>
                  <a:cubicBezTo>
                    <a:pt x="6212" y="199"/>
                    <a:pt x="5906" y="93"/>
                    <a:pt x="5572" y="40"/>
                  </a:cubicBezTo>
                  <a:cubicBezTo>
                    <a:pt x="5238" y="-13"/>
                    <a:pt x="4876" y="-13"/>
                    <a:pt x="4519" y="40"/>
                  </a:cubicBezTo>
                  <a:cubicBezTo>
                    <a:pt x="4162" y="93"/>
                    <a:pt x="3809" y="199"/>
                    <a:pt x="3457" y="358"/>
                  </a:cubicBezTo>
                  <a:cubicBezTo>
                    <a:pt x="3104" y="517"/>
                    <a:pt x="2752" y="729"/>
                    <a:pt x="2408" y="959"/>
                  </a:cubicBezTo>
                  <a:cubicBezTo>
                    <a:pt x="2065" y="1189"/>
                    <a:pt x="1731" y="1436"/>
                    <a:pt x="1416" y="1702"/>
                  </a:cubicBezTo>
                  <a:cubicBezTo>
                    <a:pt x="1100" y="1967"/>
                    <a:pt x="803" y="2250"/>
                    <a:pt x="581" y="2532"/>
                  </a:cubicBezTo>
                  <a:cubicBezTo>
                    <a:pt x="358" y="2815"/>
                    <a:pt x="209" y="3098"/>
                    <a:pt x="121" y="3310"/>
                  </a:cubicBezTo>
                  <a:cubicBezTo>
                    <a:pt x="33" y="3522"/>
                    <a:pt x="5" y="3664"/>
                    <a:pt x="1" y="3946"/>
                  </a:cubicBezTo>
                  <a:cubicBezTo>
                    <a:pt x="-4" y="4229"/>
                    <a:pt x="15" y="4653"/>
                    <a:pt x="47" y="5520"/>
                  </a:cubicBezTo>
                  <a:cubicBezTo>
                    <a:pt x="80" y="6386"/>
                    <a:pt x="126" y="7694"/>
                    <a:pt x="149" y="9037"/>
                  </a:cubicBezTo>
                  <a:cubicBezTo>
                    <a:pt x="172" y="10380"/>
                    <a:pt x="172" y="11759"/>
                    <a:pt x="168" y="13120"/>
                  </a:cubicBezTo>
                  <a:cubicBezTo>
                    <a:pt x="163" y="14481"/>
                    <a:pt x="154" y="15825"/>
                    <a:pt x="140" y="16956"/>
                  </a:cubicBezTo>
                  <a:cubicBezTo>
                    <a:pt x="126" y="18087"/>
                    <a:pt x="107" y="19006"/>
                    <a:pt x="89" y="19678"/>
                  </a:cubicBezTo>
                  <a:cubicBezTo>
                    <a:pt x="70" y="20350"/>
                    <a:pt x="52" y="20774"/>
                    <a:pt x="56" y="21057"/>
                  </a:cubicBezTo>
                  <a:cubicBezTo>
                    <a:pt x="61" y="21340"/>
                    <a:pt x="89" y="21481"/>
                    <a:pt x="186" y="21534"/>
                  </a:cubicBezTo>
                  <a:cubicBezTo>
                    <a:pt x="284" y="21587"/>
                    <a:pt x="451" y="21552"/>
                    <a:pt x="710" y="21516"/>
                  </a:cubicBezTo>
                  <a:cubicBezTo>
                    <a:pt x="970" y="21481"/>
                    <a:pt x="1323" y="21446"/>
                    <a:pt x="1666" y="21428"/>
                  </a:cubicBezTo>
                  <a:cubicBezTo>
                    <a:pt x="2009" y="21410"/>
                    <a:pt x="2343" y="21410"/>
                    <a:pt x="2687" y="21393"/>
                  </a:cubicBezTo>
                  <a:cubicBezTo>
                    <a:pt x="3030" y="21375"/>
                    <a:pt x="3383" y="21340"/>
                    <a:pt x="3758" y="21287"/>
                  </a:cubicBezTo>
                  <a:cubicBezTo>
                    <a:pt x="4134" y="21233"/>
                    <a:pt x="4533" y="21163"/>
                    <a:pt x="4890" y="21110"/>
                  </a:cubicBezTo>
                  <a:cubicBezTo>
                    <a:pt x="5248" y="21057"/>
                    <a:pt x="5563" y="21021"/>
                    <a:pt x="5892" y="20986"/>
                  </a:cubicBezTo>
                  <a:cubicBezTo>
                    <a:pt x="6222" y="20951"/>
                    <a:pt x="6565" y="20915"/>
                    <a:pt x="6918" y="20898"/>
                  </a:cubicBezTo>
                  <a:cubicBezTo>
                    <a:pt x="7270" y="20880"/>
                    <a:pt x="7632" y="20880"/>
                    <a:pt x="7989" y="20880"/>
                  </a:cubicBezTo>
                  <a:cubicBezTo>
                    <a:pt x="8347" y="20880"/>
                    <a:pt x="8699" y="20880"/>
                    <a:pt x="9061" y="20880"/>
                  </a:cubicBezTo>
                  <a:cubicBezTo>
                    <a:pt x="9423" y="20880"/>
                    <a:pt x="9794" y="20880"/>
                    <a:pt x="10174" y="20862"/>
                  </a:cubicBezTo>
                  <a:cubicBezTo>
                    <a:pt x="10555" y="20845"/>
                    <a:pt x="10944" y="20809"/>
                    <a:pt x="11274" y="20792"/>
                  </a:cubicBezTo>
                  <a:cubicBezTo>
                    <a:pt x="11603" y="20774"/>
                    <a:pt x="11872" y="20774"/>
                    <a:pt x="12151" y="20756"/>
                  </a:cubicBezTo>
                  <a:cubicBezTo>
                    <a:pt x="12429" y="20739"/>
                    <a:pt x="12717" y="20703"/>
                    <a:pt x="13004" y="20668"/>
                  </a:cubicBezTo>
                  <a:cubicBezTo>
                    <a:pt x="13292" y="20632"/>
                    <a:pt x="13580" y="20597"/>
                    <a:pt x="13927" y="20579"/>
                  </a:cubicBezTo>
                  <a:cubicBezTo>
                    <a:pt x="14275" y="20562"/>
                    <a:pt x="14684" y="20562"/>
                    <a:pt x="15087" y="20562"/>
                  </a:cubicBezTo>
                  <a:cubicBezTo>
                    <a:pt x="15491" y="20562"/>
                    <a:pt x="15890" y="20562"/>
                    <a:pt x="16252" y="20544"/>
                  </a:cubicBezTo>
                  <a:cubicBezTo>
                    <a:pt x="16614" y="20526"/>
                    <a:pt x="16938" y="20491"/>
                    <a:pt x="17295" y="20438"/>
                  </a:cubicBezTo>
                  <a:cubicBezTo>
                    <a:pt x="17653" y="20385"/>
                    <a:pt x="18042" y="20314"/>
                    <a:pt x="18418" y="20226"/>
                  </a:cubicBezTo>
                  <a:cubicBezTo>
                    <a:pt x="18794" y="20138"/>
                    <a:pt x="19156" y="20032"/>
                    <a:pt x="19476" y="19943"/>
                  </a:cubicBezTo>
                  <a:cubicBezTo>
                    <a:pt x="19796" y="19855"/>
                    <a:pt x="20074" y="19784"/>
                    <a:pt x="20306" y="19731"/>
                  </a:cubicBezTo>
                  <a:cubicBezTo>
                    <a:pt x="20538" y="19678"/>
                    <a:pt x="20724" y="19643"/>
                    <a:pt x="20854" y="19590"/>
                  </a:cubicBezTo>
                  <a:cubicBezTo>
                    <a:pt x="20984" y="19537"/>
                    <a:pt x="21058" y="19466"/>
                    <a:pt x="21090" y="19342"/>
                  </a:cubicBezTo>
                  <a:cubicBezTo>
                    <a:pt x="21123" y="19218"/>
                    <a:pt x="21114" y="19042"/>
                    <a:pt x="21062" y="18670"/>
                  </a:cubicBezTo>
                  <a:cubicBezTo>
                    <a:pt x="21011" y="18299"/>
                    <a:pt x="20919" y="17734"/>
                    <a:pt x="20877" y="16956"/>
                  </a:cubicBezTo>
                  <a:cubicBezTo>
                    <a:pt x="20835" y="16178"/>
                    <a:pt x="20844" y="15188"/>
                    <a:pt x="20900" y="14039"/>
                  </a:cubicBezTo>
                  <a:cubicBezTo>
                    <a:pt x="20956" y="12890"/>
                    <a:pt x="21058" y="11582"/>
                    <a:pt x="21151" y="10380"/>
                  </a:cubicBezTo>
                  <a:cubicBezTo>
                    <a:pt x="21243" y="9178"/>
                    <a:pt x="21327" y="8083"/>
                    <a:pt x="21397" y="6898"/>
                  </a:cubicBezTo>
                  <a:cubicBezTo>
                    <a:pt x="21466" y="5714"/>
                    <a:pt x="21522" y="4441"/>
                    <a:pt x="21554" y="3664"/>
                  </a:cubicBezTo>
                  <a:cubicBezTo>
                    <a:pt x="21587" y="2886"/>
                    <a:pt x="21596" y="2603"/>
                    <a:pt x="21591" y="2373"/>
                  </a:cubicBezTo>
                  <a:cubicBezTo>
                    <a:pt x="21587" y="2143"/>
                    <a:pt x="21568" y="1967"/>
                    <a:pt x="21526" y="1914"/>
                  </a:cubicBezTo>
                  <a:cubicBezTo>
                    <a:pt x="21485" y="1861"/>
                    <a:pt x="21420" y="1931"/>
                    <a:pt x="21253" y="2037"/>
                  </a:cubicBezTo>
                  <a:cubicBezTo>
                    <a:pt x="21086" y="2143"/>
                    <a:pt x="20817" y="2285"/>
                    <a:pt x="20520" y="2320"/>
                  </a:cubicBezTo>
                  <a:cubicBezTo>
                    <a:pt x="20223" y="2356"/>
                    <a:pt x="19898" y="2285"/>
                    <a:pt x="19587" y="2196"/>
                  </a:cubicBezTo>
                  <a:cubicBezTo>
                    <a:pt x="19276" y="2108"/>
                    <a:pt x="18980" y="2002"/>
                    <a:pt x="18636" y="1931"/>
                  </a:cubicBezTo>
                  <a:cubicBezTo>
                    <a:pt x="18293" y="1861"/>
                    <a:pt x="17903" y="1825"/>
                    <a:pt x="17527" y="1772"/>
                  </a:cubicBezTo>
                  <a:cubicBezTo>
                    <a:pt x="17152" y="1719"/>
                    <a:pt x="16790" y="1649"/>
                    <a:pt x="16451" y="1613"/>
                  </a:cubicBezTo>
                  <a:cubicBezTo>
                    <a:pt x="16112" y="1578"/>
                    <a:pt x="15797" y="1578"/>
                    <a:pt x="15454" y="1560"/>
                  </a:cubicBezTo>
                  <a:cubicBezTo>
                    <a:pt x="15110" y="1542"/>
                    <a:pt x="14739" y="1507"/>
                    <a:pt x="14359" y="1472"/>
                  </a:cubicBezTo>
                  <a:cubicBezTo>
                    <a:pt x="13978" y="1436"/>
                    <a:pt x="13589" y="1401"/>
                    <a:pt x="13245" y="1366"/>
                  </a:cubicBezTo>
                  <a:cubicBezTo>
                    <a:pt x="12902" y="1330"/>
                    <a:pt x="12605" y="1295"/>
                    <a:pt x="12308" y="1277"/>
                  </a:cubicBezTo>
                  <a:cubicBezTo>
                    <a:pt x="12011" y="1260"/>
                    <a:pt x="11715" y="1260"/>
                    <a:pt x="11330" y="1242"/>
                  </a:cubicBezTo>
                  <a:cubicBezTo>
                    <a:pt x="10944" y="1224"/>
                    <a:pt x="10471" y="1189"/>
                    <a:pt x="9993" y="1189"/>
                  </a:cubicBezTo>
                  <a:cubicBezTo>
                    <a:pt x="9516" y="1189"/>
                    <a:pt x="9033" y="1224"/>
                    <a:pt x="8620" y="1295"/>
                  </a:cubicBezTo>
                  <a:cubicBezTo>
                    <a:pt x="8207" y="1366"/>
                    <a:pt x="7864" y="1472"/>
                    <a:pt x="7451" y="1631"/>
                  </a:cubicBezTo>
                  <a:cubicBezTo>
                    <a:pt x="7038" y="1790"/>
                    <a:pt x="6556" y="2002"/>
                    <a:pt x="6073" y="22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1227666" y="5149248"/>
              <a:ext cx="161988" cy="572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40" fill="norm" stroke="1" extrusionOk="0">
                  <a:moveTo>
                    <a:pt x="5610" y="7196"/>
                  </a:moveTo>
                  <a:cubicBezTo>
                    <a:pt x="5049" y="9167"/>
                    <a:pt x="4488" y="11138"/>
                    <a:pt x="4348" y="13385"/>
                  </a:cubicBezTo>
                  <a:cubicBezTo>
                    <a:pt x="4208" y="15631"/>
                    <a:pt x="4488" y="18154"/>
                    <a:pt x="4488" y="19612"/>
                  </a:cubicBezTo>
                  <a:cubicBezTo>
                    <a:pt x="4488" y="21071"/>
                    <a:pt x="4208" y="21465"/>
                    <a:pt x="3787" y="21307"/>
                  </a:cubicBezTo>
                  <a:cubicBezTo>
                    <a:pt x="3366" y="21150"/>
                    <a:pt x="2805" y="20440"/>
                    <a:pt x="1964" y="18706"/>
                  </a:cubicBezTo>
                  <a:cubicBezTo>
                    <a:pt x="1122" y="16972"/>
                    <a:pt x="0" y="14212"/>
                    <a:pt x="0" y="11690"/>
                  </a:cubicBezTo>
                  <a:cubicBezTo>
                    <a:pt x="0" y="9167"/>
                    <a:pt x="1122" y="6881"/>
                    <a:pt x="3366" y="4950"/>
                  </a:cubicBezTo>
                  <a:cubicBezTo>
                    <a:pt x="5610" y="3018"/>
                    <a:pt x="8977" y="1442"/>
                    <a:pt x="11642" y="653"/>
                  </a:cubicBezTo>
                  <a:cubicBezTo>
                    <a:pt x="14306" y="-135"/>
                    <a:pt x="16270" y="-135"/>
                    <a:pt x="18094" y="259"/>
                  </a:cubicBezTo>
                  <a:cubicBezTo>
                    <a:pt x="19917" y="653"/>
                    <a:pt x="21600" y="1442"/>
                    <a:pt x="21460" y="2466"/>
                  </a:cubicBezTo>
                  <a:cubicBezTo>
                    <a:pt x="21319" y="3491"/>
                    <a:pt x="19356" y="4753"/>
                    <a:pt x="15990" y="5817"/>
                  </a:cubicBezTo>
                  <a:cubicBezTo>
                    <a:pt x="12623" y="6881"/>
                    <a:pt x="7855" y="7748"/>
                    <a:pt x="3086" y="8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1377949" y="5329766"/>
              <a:ext cx="184151" cy="280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9672"/>
                  </a:moveTo>
                  <a:cubicBezTo>
                    <a:pt x="745" y="9027"/>
                    <a:pt x="1490" y="8382"/>
                    <a:pt x="2607" y="8140"/>
                  </a:cubicBezTo>
                  <a:cubicBezTo>
                    <a:pt x="3724" y="7899"/>
                    <a:pt x="5214" y="8060"/>
                    <a:pt x="6952" y="9510"/>
                  </a:cubicBezTo>
                  <a:cubicBezTo>
                    <a:pt x="8690" y="10961"/>
                    <a:pt x="10676" y="13701"/>
                    <a:pt x="11172" y="15878"/>
                  </a:cubicBezTo>
                  <a:cubicBezTo>
                    <a:pt x="11669" y="18054"/>
                    <a:pt x="10676" y="19666"/>
                    <a:pt x="9559" y="20552"/>
                  </a:cubicBezTo>
                  <a:cubicBezTo>
                    <a:pt x="8441" y="21439"/>
                    <a:pt x="7200" y="21600"/>
                    <a:pt x="6331" y="21116"/>
                  </a:cubicBezTo>
                  <a:cubicBezTo>
                    <a:pt x="5462" y="20633"/>
                    <a:pt x="4966" y="19504"/>
                    <a:pt x="5214" y="17328"/>
                  </a:cubicBezTo>
                  <a:cubicBezTo>
                    <a:pt x="5462" y="15152"/>
                    <a:pt x="6455" y="11928"/>
                    <a:pt x="9310" y="8866"/>
                  </a:cubicBezTo>
                  <a:cubicBezTo>
                    <a:pt x="12166" y="5803"/>
                    <a:pt x="16883" y="290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1564516" y="5159042"/>
              <a:ext cx="162685" cy="507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80" fill="norm" stroke="1" extrusionOk="0">
                  <a:moveTo>
                    <a:pt x="21284" y="1314"/>
                  </a:moveTo>
                  <a:cubicBezTo>
                    <a:pt x="21007" y="776"/>
                    <a:pt x="20730" y="239"/>
                    <a:pt x="19899" y="59"/>
                  </a:cubicBezTo>
                  <a:cubicBezTo>
                    <a:pt x="19069" y="-120"/>
                    <a:pt x="17684" y="59"/>
                    <a:pt x="14915" y="1314"/>
                  </a:cubicBezTo>
                  <a:cubicBezTo>
                    <a:pt x="12146" y="2569"/>
                    <a:pt x="7992" y="4899"/>
                    <a:pt x="5084" y="7498"/>
                  </a:cubicBezTo>
                  <a:cubicBezTo>
                    <a:pt x="2176" y="10097"/>
                    <a:pt x="515" y="12965"/>
                    <a:pt x="99" y="15251"/>
                  </a:cubicBezTo>
                  <a:cubicBezTo>
                    <a:pt x="-316" y="17536"/>
                    <a:pt x="515" y="19239"/>
                    <a:pt x="3699" y="20180"/>
                  </a:cubicBezTo>
                  <a:cubicBezTo>
                    <a:pt x="6884" y="21121"/>
                    <a:pt x="12422" y="21301"/>
                    <a:pt x="17961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1917700" y="5437716"/>
              <a:ext cx="222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2219236" y="5281083"/>
              <a:ext cx="210415" cy="231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77" fill="norm" stroke="1" extrusionOk="0">
                  <a:moveTo>
                    <a:pt x="330" y="5695"/>
                  </a:moveTo>
                  <a:cubicBezTo>
                    <a:pt x="5249" y="3927"/>
                    <a:pt x="10167" y="2160"/>
                    <a:pt x="13161" y="1178"/>
                  </a:cubicBezTo>
                  <a:cubicBezTo>
                    <a:pt x="16155" y="196"/>
                    <a:pt x="17225" y="0"/>
                    <a:pt x="18401" y="0"/>
                  </a:cubicBezTo>
                  <a:cubicBezTo>
                    <a:pt x="19577" y="0"/>
                    <a:pt x="20860" y="196"/>
                    <a:pt x="21181" y="785"/>
                  </a:cubicBezTo>
                  <a:cubicBezTo>
                    <a:pt x="21502" y="1375"/>
                    <a:pt x="20860" y="2356"/>
                    <a:pt x="18829" y="4418"/>
                  </a:cubicBezTo>
                  <a:cubicBezTo>
                    <a:pt x="16797" y="6480"/>
                    <a:pt x="13375" y="9622"/>
                    <a:pt x="10274" y="12175"/>
                  </a:cubicBezTo>
                  <a:cubicBezTo>
                    <a:pt x="7173" y="14727"/>
                    <a:pt x="4393" y="16691"/>
                    <a:pt x="2575" y="18164"/>
                  </a:cubicBezTo>
                  <a:cubicBezTo>
                    <a:pt x="757" y="19636"/>
                    <a:pt x="-98" y="20618"/>
                    <a:pt x="9" y="21109"/>
                  </a:cubicBezTo>
                  <a:cubicBezTo>
                    <a:pt x="116" y="21600"/>
                    <a:pt x="1185" y="21600"/>
                    <a:pt x="4393" y="21109"/>
                  </a:cubicBezTo>
                  <a:cubicBezTo>
                    <a:pt x="7601" y="20618"/>
                    <a:pt x="12948" y="19636"/>
                    <a:pt x="18294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2368642" y="5431366"/>
              <a:ext cx="158658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17040" y="0"/>
                  </a:moveTo>
                  <a:cubicBezTo>
                    <a:pt x="17324" y="2445"/>
                    <a:pt x="17608" y="4891"/>
                    <a:pt x="16187" y="8355"/>
                  </a:cubicBezTo>
                  <a:cubicBezTo>
                    <a:pt x="14766" y="11819"/>
                    <a:pt x="11640" y="16302"/>
                    <a:pt x="9224" y="18747"/>
                  </a:cubicBezTo>
                  <a:cubicBezTo>
                    <a:pt x="6808" y="21192"/>
                    <a:pt x="5103" y="21600"/>
                    <a:pt x="3540" y="21600"/>
                  </a:cubicBezTo>
                  <a:cubicBezTo>
                    <a:pt x="1977" y="21600"/>
                    <a:pt x="556" y="21192"/>
                    <a:pt x="129" y="19970"/>
                  </a:cubicBezTo>
                  <a:cubicBezTo>
                    <a:pt x="-297" y="18747"/>
                    <a:pt x="271" y="16709"/>
                    <a:pt x="2687" y="15691"/>
                  </a:cubicBezTo>
                  <a:cubicBezTo>
                    <a:pt x="5103" y="14672"/>
                    <a:pt x="9366" y="14672"/>
                    <a:pt x="12777" y="15691"/>
                  </a:cubicBezTo>
                  <a:cubicBezTo>
                    <a:pt x="16187" y="16709"/>
                    <a:pt x="18745" y="18747"/>
                    <a:pt x="21303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2508250" y="5412316"/>
              <a:ext cx="1079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2463"/>
                    <a:pt x="13976" y="4926"/>
                    <a:pt x="10376" y="8526"/>
                  </a:cubicBezTo>
                  <a:cubicBezTo>
                    <a:pt x="6776" y="12126"/>
                    <a:pt x="3388" y="168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2594705" y="5558316"/>
              <a:ext cx="110396" cy="12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0993" fill="norm" stroke="1" extrusionOk="0">
                  <a:moveTo>
                    <a:pt x="471" y="1036"/>
                  </a:moveTo>
                  <a:cubicBezTo>
                    <a:pt x="2509" y="351"/>
                    <a:pt x="4547" y="-335"/>
                    <a:pt x="7399" y="179"/>
                  </a:cubicBezTo>
                  <a:cubicBezTo>
                    <a:pt x="10252" y="694"/>
                    <a:pt x="13920" y="2408"/>
                    <a:pt x="14328" y="4808"/>
                  </a:cubicBezTo>
                  <a:cubicBezTo>
                    <a:pt x="14735" y="7208"/>
                    <a:pt x="11882" y="10294"/>
                    <a:pt x="9437" y="12351"/>
                  </a:cubicBezTo>
                  <a:cubicBezTo>
                    <a:pt x="6992" y="14408"/>
                    <a:pt x="4954" y="15436"/>
                    <a:pt x="3120" y="16636"/>
                  </a:cubicBezTo>
                  <a:cubicBezTo>
                    <a:pt x="1286" y="17836"/>
                    <a:pt x="-344" y="19208"/>
                    <a:pt x="64" y="20065"/>
                  </a:cubicBezTo>
                  <a:cubicBezTo>
                    <a:pt x="471" y="20922"/>
                    <a:pt x="2916" y="21265"/>
                    <a:pt x="6788" y="20751"/>
                  </a:cubicBezTo>
                  <a:cubicBezTo>
                    <a:pt x="10660" y="20236"/>
                    <a:pt x="15958" y="18865"/>
                    <a:pt x="21256" y="17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3073400" y="5196416"/>
              <a:ext cx="2032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600"/>
                    <a:pt x="18000" y="3200"/>
                    <a:pt x="14850" y="5100"/>
                  </a:cubicBezTo>
                  <a:cubicBezTo>
                    <a:pt x="11700" y="7000"/>
                    <a:pt x="7200" y="9200"/>
                    <a:pt x="4275" y="11100"/>
                  </a:cubicBezTo>
                  <a:cubicBezTo>
                    <a:pt x="1350" y="13000"/>
                    <a:pt x="0" y="14600"/>
                    <a:pt x="0" y="15600"/>
                  </a:cubicBezTo>
                  <a:cubicBezTo>
                    <a:pt x="0" y="16600"/>
                    <a:pt x="1350" y="17000"/>
                    <a:pt x="4275" y="17900"/>
                  </a:cubicBezTo>
                  <a:cubicBezTo>
                    <a:pt x="7200" y="18800"/>
                    <a:pt x="11700" y="2020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3048000" y="5482166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3506771" y="5114765"/>
              <a:ext cx="291659" cy="321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30" fill="norm" stroke="1" extrusionOk="0">
                  <a:moveTo>
                    <a:pt x="811" y="3752"/>
                  </a:moveTo>
                  <a:cubicBezTo>
                    <a:pt x="5131" y="2764"/>
                    <a:pt x="9451" y="1775"/>
                    <a:pt x="12537" y="1140"/>
                  </a:cubicBezTo>
                  <a:cubicBezTo>
                    <a:pt x="15622" y="505"/>
                    <a:pt x="17474" y="222"/>
                    <a:pt x="18862" y="81"/>
                  </a:cubicBezTo>
                  <a:cubicBezTo>
                    <a:pt x="20251" y="-60"/>
                    <a:pt x="21177" y="-60"/>
                    <a:pt x="21254" y="434"/>
                  </a:cubicBezTo>
                  <a:cubicBezTo>
                    <a:pt x="21331" y="928"/>
                    <a:pt x="20560" y="1916"/>
                    <a:pt x="18477" y="3893"/>
                  </a:cubicBezTo>
                  <a:cubicBezTo>
                    <a:pt x="16394" y="5869"/>
                    <a:pt x="13000" y="8834"/>
                    <a:pt x="9760" y="11587"/>
                  </a:cubicBezTo>
                  <a:cubicBezTo>
                    <a:pt x="6520" y="14340"/>
                    <a:pt x="3434" y="16881"/>
                    <a:pt x="1737" y="18505"/>
                  </a:cubicBezTo>
                  <a:cubicBezTo>
                    <a:pt x="40" y="20128"/>
                    <a:pt x="-269" y="20834"/>
                    <a:pt x="194" y="21187"/>
                  </a:cubicBezTo>
                  <a:cubicBezTo>
                    <a:pt x="657" y="21540"/>
                    <a:pt x="1891" y="21540"/>
                    <a:pt x="5054" y="20975"/>
                  </a:cubicBezTo>
                  <a:cubicBezTo>
                    <a:pt x="8217" y="20411"/>
                    <a:pt x="13308" y="19281"/>
                    <a:pt x="16317" y="18716"/>
                  </a:cubicBezTo>
                  <a:cubicBezTo>
                    <a:pt x="19325" y="18152"/>
                    <a:pt x="20251" y="18152"/>
                    <a:pt x="21177" y="18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3822700" y="5352312"/>
              <a:ext cx="107950" cy="198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21600" y="1671"/>
                  </a:moveTo>
                  <a:cubicBezTo>
                    <a:pt x="19906" y="989"/>
                    <a:pt x="18212" y="307"/>
                    <a:pt x="16306" y="79"/>
                  </a:cubicBezTo>
                  <a:cubicBezTo>
                    <a:pt x="14400" y="-148"/>
                    <a:pt x="12282" y="79"/>
                    <a:pt x="10165" y="1216"/>
                  </a:cubicBezTo>
                  <a:cubicBezTo>
                    <a:pt x="8047" y="2353"/>
                    <a:pt x="5929" y="4399"/>
                    <a:pt x="6141" y="6446"/>
                  </a:cubicBezTo>
                  <a:cubicBezTo>
                    <a:pt x="6353" y="8492"/>
                    <a:pt x="8894" y="10538"/>
                    <a:pt x="11859" y="12244"/>
                  </a:cubicBezTo>
                  <a:cubicBezTo>
                    <a:pt x="14824" y="13949"/>
                    <a:pt x="18212" y="15313"/>
                    <a:pt x="19906" y="16564"/>
                  </a:cubicBezTo>
                  <a:cubicBezTo>
                    <a:pt x="21600" y="17814"/>
                    <a:pt x="21600" y="18951"/>
                    <a:pt x="20329" y="19747"/>
                  </a:cubicBezTo>
                  <a:cubicBezTo>
                    <a:pt x="19059" y="20543"/>
                    <a:pt x="16518" y="20997"/>
                    <a:pt x="14188" y="21225"/>
                  </a:cubicBezTo>
                  <a:cubicBezTo>
                    <a:pt x="11859" y="21452"/>
                    <a:pt x="9741" y="21452"/>
                    <a:pt x="7412" y="20543"/>
                  </a:cubicBezTo>
                  <a:cubicBezTo>
                    <a:pt x="5082" y="19633"/>
                    <a:pt x="2541" y="17814"/>
                    <a:pt x="0" y="15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4045455" y="5259916"/>
              <a:ext cx="56645" cy="284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29" fill="norm" stroke="1" extrusionOk="0">
                  <a:moveTo>
                    <a:pt x="19009" y="0"/>
                  </a:moveTo>
                  <a:cubicBezTo>
                    <a:pt x="13409" y="3840"/>
                    <a:pt x="7809" y="7680"/>
                    <a:pt x="4609" y="10560"/>
                  </a:cubicBezTo>
                  <a:cubicBezTo>
                    <a:pt x="1409" y="13440"/>
                    <a:pt x="609" y="15360"/>
                    <a:pt x="209" y="16880"/>
                  </a:cubicBezTo>
                  <a:cubicBezTo>
                    <a:pt x="-191" y="18400"/>
                    <a:pt x="-191" y="19520"/>
                    <a:pt x="1809" y="20320"/>
                  </a:cubicBezTo>
                  <a:cubicBezTo>
                    <a:pt x="3809" y="21120"/>
                    <a:pt x="7809" y="21600"/>
                    <a:pt x="11409" y="21520"/>
                  </a:cubicBezTo>
                  <a:cubicBezTo>
                    <a:pt x="15009" y="21440"/>
                    <a:pt x="18209" y="20800"/>
                    <a:pt x="21409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3987800" y="5444066"/>
              <a:ext cx="184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4128508" y="5177105"/>
              <a:ext cx="285961" cy="326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66" fill="norm" stroke="1" extrusionOk="0">
                  <a:moveTo>
                    <a:pt x="8024" y="17048"/>
                  </a:moveTo>
                  <a:cubicBezTo>
                    <a:pt x="7389" y="16633"/>
                    <a:pt x="6753" y="16217"/>
                    <a:pt x="5642" y="16148"/>
                  </a:cubicBezTo>
                  <a:cubicBezTo>
                    <a:pt x="4530" y="16079"/>
                    <a:pt x="2942" y="16356"/>
                    <a:pt x="1909" y="16771"/>
                  </a:cubicBezTo>
                  <a:cubicBezTo>
                    <a:pt x="877" y="17187"/>
                    <a:pt x="400" y="17741"/>
                    <a:pt x="162" y="18433"/>
                  </a:cubicBezTo>
                  <a:cubicBezTo>
                    <a:pt x="-76" y="19125"/>
                    <a:pt x="-76" y="19956"/>
                    <a:pt x="321" y="20441"/>
                  </a:cubicBezTo>
                  <a:cubicBezTo>
                    <a:pt x="718" y="20925"/>
                    <a:pt x="1512" y="21064"/>
                    <a:pt x="2306" y="20994"/>
                  </a:cubicBezTo>
                  <a:cubicBezTo>
                    <a:pt x="3100" y="20925"/>
                    <a:pt x="3895" y="20648"/>
                    <a:pt x="5006" y="20441"/>
                  </a:cubicBezTo>
                  <a:cubicBezTo>
                    <a:pt x="6118" y="20233"/>
                    <a:pt x="7548" y="20094"/>
                    <a:pt x="8659" y="19956"/>
                  </a:cubicBezTo>
                  <a:cubicBezTo>
                    <a:pt x="9771" y="19817"/>
                    <a:pt x="10565" y="19679"/>
                    <a:pt x="12074" y="18017"/>
                  </a:cubicBezTo>
                  <a:cubicBezTo>
                    <a:pt x="13583" y="16356"/>
                    <a:pt x="15806" y="13171"/>
                    <a:pt x="17395" y="10264"/>
                  </a:cubicBezTo>
                  <a:cubicBezTo>
                    <a:pt x="18983" y="7356"/>
                    <a:pt x="19936" y="4725"/>
                    <a:pt x="20571" y="2925"/>
                  </a:cubicBezTo>
                  <a:cubicBezTo>
                    <a:pt x="21206" y="1125"/>
                    <a:pt x="21524" y="156"/>
                    <a:pt x="21445" y="17"/>
                  </a:cubicBezTo>
                  <a:cubicBezTo>
                    <a:pt x="21365" y="-121"/>
                    <a:pt x="20889" y="571"/>
                    <a:pt x="20095" y="2441"/>
                  </a:cubicBezTo>
                  <a:cubicBezTo>
                    <a:pt x="19300" y="4310"/>
                    <a:pt x="18189" y="7356"/>
                    <a:pt x="17474" y="10333"/>
                  </a:cubicBezTo>
                  <a:cubicBezTo>
                    <a:pt x="16759" y="13310"/>
                    <a:pt x="16442" y="16217"/>
                    <a:pt x="16362" y="18017"/>
                  </a:cubicBezTo>
                  <a:cubicBezTo>
                    <a:pt x="16283" y="19817"/>
                    <a:pt x="16442" y="20510"/>
                    <a:pt x="16998" y="20925"/>
                  </a:cubicBezTo>
                  <a:cubicBezTo>
                    <a:pt x="17553" y="21341"/>
                    <a:pt x="18506" y="21479"/>
                    <a:pt x="19221" y="21271"/>
                  </a:cubicBezTo>
                  <a:cubicBezTo>
                    <a:pt x="19936" y="21064"/>
                    <a:pt x="20412" y="20510"/>
                    <a:pt x="20889" y="19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4330700" y="5361516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3721100" y="4055142"/>
              <a:ext cx="400050" cy="91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0" y="21559"/>
                  </a:moveTo>
                  <a:cubicBezTo>
                    <a:pt x="2171" y="19909"/>
                    <a:pt x="4343" y="18259"/>
                    <a:pt x="6171" y="16584"/>
                  </a:cubicBezTo>
                  <a:cubicBezTo>
                    <a:pt x="8000" y="14909"/>
                    <a:pt x="9486" y="13209"/>
                    <a:pt x="10743" y="11434"/>
                  </a:cubicBezTo>
                  <a:cubicBezTo>
                    <a:pt x="12000" y="9659"/>
                    <a:pt x="13029" y="7809"/>
                    <a:pt x="14057" y="6109"/>
                  </a:cubicBezTo>
                  <a:cubicBezTo>
                    <a:pt x="15086" y="4409"/>
                    <a:pt x="16114" y="2859"/>
                    <a:pt x="16743" y="1959"/>
                  </a:cubicBezTo>
                  <a:cubicBezTo>
                    <a:pt x="17371" y="1059"/>
                    <a:pt x="17600" y="809"/>
                    <a:pt x="17886" y="559"/>
                  </a:cubicBezTo>
                  <a:cubicBezTo>
                    <a:pt x="18171" y="309"/>
                    <a:pt x="18514" y="59"/>
                    <a:pt x="18914" y="9"/>
                  </a:cubicBezTo>
                  <a:cubicBezTo>
                    <a:pt x="19314" y="-41"/>
                    <a:pt x="19771" y="109"/>
                    <a:pt x="20000" y="534"/>
                  </a:cubicBezTo>
                  <a:cubicBezTo>
                    <a:pt x="20229" y="959"/>
                    <a:pt x="20229" y="1659"/>
                    <a:pt x="19543" y="2459"/>
                  </a:cubicBezTo>
                  <a:cubicBezTo>
                    <a:pt x="18857" y="3259"/>
                    <a:pt x="17486" y="4159"/>
                    <a:pt x="16514" y="4759"/>
                  </a:cubicBezTo>
                  <a:cubicBezTo>
                    <a:pt x="15543" y="5359"/>
                    <a:pt x="14971" y="5659"/>
                    <a:pt x="14343" y="5859"/>
                  </a:cubicBezTo>
                  <a:cubicBezTo>
                    <a:pt x="13714" y="6059"/>
                    <a:pt x="13029" y="6159"/>
                    <a:pt x="12571" y="6034"/>
                  </a:cubicBezTo>
                  <a:cubicBezTo>
                    <a:pt x="12114" y="5909"/>
                    <a:pt x="11886" y="5559"/>
                    <a:pt x="11829" y="4809"/>
                  </a:cubicBezTo>
                  <a:cubicBezTo>
                    <a:pt x="11771" y="4059"/>
                    <a:pt x="11886" y="2909"/>
                    <a:pt x="12000" y="2209"/>
                  </a:cubicBezTo>
                  <a:cubicBezTo>
                    <a:pt x="12114" y="1509"/>
                    <a:pt x="12229" y="1259"/>
                    <a:pt x="12629" y="1259"/>
                  </a:cubicBezTo>
                  <a:cubicBezTo>
                    <a:pt x="13029" y="1259"/>
                    <a:pt x="13714" y="1509"/>
                    <a:pt x="14686" y="1584"/>
                  </a:cubicBezTo>
                  <a:cubicBezTo>
                    <a:pt x="15657" y="1659"/>
                    <a:pt x="16914" y="1559"/>
                    <a:pt x="17829" y="1459"/>
                  </a:cubicBezTo>
                  <a:cubicBezTo>
                    <a:pt x="18743" y="1359"/>
                    <a:pt x="19314" y="1259"/>
                    <a:pt x="19829" y="1284"/>
                  </a:cubicBezTo>
                  <a:cubicBezTo>
                    <a:pt x="20343" y="1309"/>
                    <a:pt x="20800" y="1459"/>
                    <a:pt x="21086" y="1859"/>
                  </a:cubicBezTo>
                  <a:cubicBezTo>
                    <a:pt x="21371" y="2259"/>
                    <a:pt x="21486" y="2909"/>
                    <a:pt x="21600" y="3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4738048" y="5206999"/>
              <a:ext cx="202253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18124" y="2842"/>
                  </a:moveTo>
                  <a:cubicBezTo>
                    <a:pt x="18574" y="1421"/>
                    <a:pt x="19024" y="0"/>
                    <a:pt x="18462" y="0"/>
                  </a:cubicBezTo>
                  <a:cubicBezTo>
                    <a:pt x="17899" y="0"/>
                    <a:pt x="16324" y="1421"/>
                    <a:pt x="13286" y="3837"/>
                  </a:cubicBezTo>
                  <a:cubicBezTo>
                    <a:pt x="10249" y="6253"/>
                    <a:pt x="5749" y="9663"/>
                    <a:pt x="3161" y="12079"/>
                  </a:cubicBezTo>
                  <a:cubicBezTo>
                    <a:pt x="574" y="14495"/>
                    <a:pt x="-101" y="15916"/>
                    <a:pt x="11" y="17195"/>
                  </a:cubicBezTo>
                  <a:cubicBezTo>
                    <a:pt x="124" y="18474"/>
                    <a:pt x="1024" y="19611"/>
                    <a:pt x="4736" y="20321"/>
                  </a:cubicBezTo>
                  <a:cubicBezTo>
                    <a:pt x="8449" y="21032"/>
                    <a:pt x="14974" y="21316"/>
                    <a:pt x="214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4737100" y="5456766"/>
              <a:ext cx="190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5232400" y="5222824"/>
              <a:ext cx="241300" cy="156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4183"/>
                  </a:moveTo>
                  <a:cubicBezTo>
                    <a:pt x="4926" y="2743"/>
                    <a:pt x="9853" y="1303"/>
                    <a:pt x="12789" y="583"/>
                  </a:cubicBezTo>
                  <a:cubicBezTo>
                    <a:pt x="15726" y="-137"/>
                    <a:pt x="16674" y="-137"/>
                    <a:pt x="17621" y="295"/>
                  </a:cubicBezTo>
                  <a:cubicBezTo>
                    <a:pt x="18568" y="727"/>
                    <a:pt x="19516" y="1591"/>
                    <a:pt x="19611" y="2455"/>
                  </a:cubicBezTo>
                  <a:cubicBezTo>
                    <a:pt x="19705" y="3319"/>
                    <a:pt x="18947" y="4183"/>
                    <a:pt x="16200" y="6775"/>
                  </a:cubicBezTo>
                  <a:cubicBezTo>
                    <a:pt x="13453" y="9367"/>
                    <a:pt x="8716" y="13687"/>
                    <a:pt x="5874" y="16423"/>
                  </a:cubicBezTo>
                  <a:cubicBezTo>
                    <a:pt x="3032" y="19159"/>
                    <a:pt x="2084" y="20311"/>
                    <a:pt x="2084" y="20887"/>
                  </a:cubicBezTo>
                  <a:cubicBezTo>
                    <a:pt x="2084" y="21463"/>
                    <a:pt x="3032" y="21463"/>
                    <a:pt x="6442" y="21031"/>
                  </a:cubicBezTo>
                  <a:cubicBezTo>
                    <a:pt x="9853" y="20599"/>
                    <a:pt x="15726" y="19735"/>
                    <a:pt x="21600" y="18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5446097" y="5367866"/>
              <a:ext cx="180004" cy="100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86" fill="norm" stroke="1" extrusionOk="0">
                  <a:moveTo>
                    <a:pt x="13071" y="0"/>
                  </a:moveTo>
                  <a:cubicBezTo>
                    <a:pt x="13824" y="1800"/>
                    <a:pt x="14578" y="3600"/>
                    <a:pt x="13699" y="6525"/>
                  </a:cubicBezTo>
                  <a:cubicBezTo>
                    <a:pt x="12819" y="9450"/>
                    <a:pt x="10308" y="13500"/>
                    <a:pt x="8299" y="16200"/>
                  </a:cubicBezTo>
                  <a:cubicBezTo>
                    <a:pt x="6289" y="18900"/>
                    <a:pt x="4782" y="20250"/>
                    <a:pt x="3401" y="20925"/>
                  </a:cubicBezTo>
                  <a:cubicBezTo>
                    <a:pt x="2019" y="21600"/>
                    <a:pt x="764" y="21600"/>
                    <a:pt x="261" y="20475"/>
                  </a:cubicBezTo>
                  <a:cubicBezTo>
                    <a:pt x="-241" y="19350"/>
                    <a:pt x="10" y="17100"/>
                    <a:pt x="764" y="15525"/>
                  </a:cubicBezTo>
                  <a:cubicBezTo>
                    <a:pt x="1517" y="13950"/>
                    <a:pt x="2773" y="13050"/>
                    <a:pt x="5787" y="12825"/>
                  </a:cubicBezTo>
                  <a:cubicBezTo>
                    <a:pt x="8801" y="12600"/>
                    <a:pt x="13573" y="13050"/>
                    <a:pt x="16461" y="12375"/>
                  </a:cubicBezTo>
                  <a:cubicBezTo>
                    <a:pt x="19350" y="11700"/>
                    <a:pt x="20354" y="9900"/>
                    <a:pt x="21359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5581650" y="5336116"/>
              <a:ext cx="952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6227"/>
                    <a:pt x="9120" y="12454"/>
                    <a:pt x="5520" y="16054"/>
                  </a:cubicBezTo>
                  <a:cubicBezTo>
                    <a:pt x="1920" y="19654"/>
                    <a:pt x="960" y="206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5670550" y="5473446"/>
              <a:ext cx="133350" cy="1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4" fill="norm" stroke="1" extrusionOk="0">
                  <a:moveTo>
                    <a:pt x="0" y="3139"/>
                  </a:moveTo>
                  <a:cubicBezTo>
                    <a:pt x="1714" y="2257"/>
                    <a:pt x="3429" y="1375"/>
                    <a:pt x="5314" y="714"/>
                  </a:cubicBezTo>
                  <a:cubicBezTo>
                    <a:pt x="7200" y="53"/>
                    <a:pt x="9257" y="-388"/>
                    <a:pt x="10629" y="494"/>
                  </a:cubicBezTo>
                  <a:cubicBezTo>
                    <a:pt x="12000" y="1375"/>
                    <a:pt x="12686" y="3579"/>
                    <a:pt x="11829" y="6445"/>
                  </a:cubicBezTo>
                  <a:cubicBezTo>
                    <a:pt x="10971" y="9310"/>
                    <a:pt x="8571" y="12836"/>
                    <a:pt x="6514" y="15261"/>
                  </a:cubicBezTo>
                  <a:cubicBezTo>
                    <a:pt x="4457" y="17685"/>
                    <a:pt x="2743" y="19008"/>
                    <a:pt x="2743" y="19890"/>
                  </a:cubicBezTo>
                  <a:cubicBezTo>
                    <a:pt x="2743" y="20771"/>
                    <a:pt x="4457" y="21212"/>
                    <a:pt x="7886" y="20771"/>
                  </a:cubicBezTo>
                  <a:cubicBezTo>
                    <a:pt x="11314" y="20330"/>
                    <a:pt x="16457" y="19008"/>
                    <a:pt x="21600" y="17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5867400" y="5056716"/>
              <a:ext cx="189297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1600" fill="norm" stroke="1" extrusionOk="0">
                  <a:moveTo>
                    <a:pt x="0" y="0"/>
                  </a:moveTo>
                  <a:cubicBezTo>
                    <a:pt x="2757" y="267"/>
                    <a:pt x="5515" y="533"/>
                    <a:pt x="8502" y="1867"/>
                  </a:cubicBezTo>
                  <a:cubicBezTo>
                    <a:pt x="11489" y="3200"/>
                    <a:pt x="14706" y="5600"/>
                    <a:pt x="17234" y="7822"/>
                  </a:cubicBezTo>
                  <a:cubicBezTo>
                    <a:pt x="19762" y="10044"/>
                    <a:pt x="21600" y="12089"/>
                    <a:pt x="19877" y="14356"/>
                  </a:cubicBezTo>
                  <a:cubicBezTo>
                    <a:pt x="18153" y="16622"/>
                    <a:pt x="12868" y="19111"/>
                    <a:pt x="75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6438900" y="5247216"/>
              <a:ext cx="203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6432550" y="5367866"/>
              <a:ext cx="177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6813550" y="5024413"/>
              <a:ext cx="185280" cy="544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03" fill="norm" stroke="1" extrusionOk="0">
                  <a:moveTo>
                    <a:pt x="2209" y="8711"/>
                  </a:moveTo>
                  <a:cubicBezTo>
                    <a:pt x="2209" y="11690"/>
                    <a:pt x="2209" y="14670"/>
                    <a:pt x="2086" y="16656"/>
                  </a:cubicBezTo>
                  <a:cubicBezTo>
                    <a:pt x="1964" y="18642"/>
                    <a:pt x="1718" y="19635"/>
                    <a:pt x="1350" y="20339"/>
                  </a:cubicBezTo>
                  <a:cubicBezTo>
                    <a:pt x="982" y="21042"/>
                    <a:pt x="491" y="21456"/>
                    <a:pt x="245" y="21249"/>
                  </a:cubicBezTo>
                  <a:cubicBezTo>
                    <a:pt x="0" y="21042"/>
                    <a:pt x="0" y="20215"/>
                    <a:pt x="245" y="18228"/>
                  </a:cubicBezTo>
                  <a:cubicBezTo>
                    <a:pt x="491" y="16242"/>
                    <a:pt x="982" y="13097"/>
                    <a:pt x="2086" y="10366"/>
                  </a:cubicBezTo>
                  <a:cubicBezTo>
                    <a:pt x="3191" y="7635"/>
                    <a:pt x="4909" y="5318"/>
                    <a:pt x="6627" y="3663"/>
                  </a:cubicBezTo>
                  <a:cubicBezTo>
                    <a:pt x="8345" y="2008"/>
                    <a:pt x="10064" y="1015"/>
                    <a:pt x="12027" y="477"/>
                  </a:cubicBezTo>
                  <a:cubicBezTo>
                    <a:pt x="13991" y="-61"/>
                    <a:pt x="16200" y="-144"/>
                    <a:pt x="18041" y="228"/>
                  </a:cubicBezTo>
                  <a:cubicBezTo>
                    <a:pt x="19882" y="601"/>
                    <a:pt x="21355" y="1428"/>
                    <a:pt x="21477" y="2587"/>
                  </a:cubicBezTo>
                  <a:cubicBezTo>
                    <a:pt x="21600" y="3746"/>
                    <a:pt x="20373" y="5235"/>
                    <a:pt x="17182" y="6270"/>
                  </a:cubicBezTo>
                  <a:cubicBezTo>
                    <a:pt x="13991" y="7304"/>
                    <a:pt x="8836" y="7884"/>
                    <a:pt x="5645" y="8256"/>
                  </a:cubicBezTo>
                  <a:cubicBezTo>
                    <a:pt x="2455" y="8628"/>
                    <a:pt x="1227" y="8794"/>
                    <a:pt x="0" y="8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6915150" y="5202766"/>
              <a:ext cx="260350" cy="279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8283"/>
                  </a:moveTo>
                  <a:cubicBezTo>
                    <a:pt x="0" y="7471"/>
                    <a:pt x="0" y="6659"/>
                    <a:pt x="439" y="6171"/>
                  </a:cubicBezTo>
                  <a:cubicBezTo>
                    <a:pt x="878" y="5684"/>
                    <a:pt x="1756" y="5522"/>
                    <a:pt x="3073" y="5684"/>
                  </a:cubicBezTo>
                  <a:cubicBezTo>
                    <a:pt x="4390" y="5847"/>
                    <a:pt x="6146" y="6334"/>
                    <a:pt x="7551" y="8526"/>
                  </a:cubicBezTo>
                  <a:cubicBezTo>
                    <a:pt x="8956" y="10719"/>
                    <a:pt x="10010" y="14617"/>
                    <a:pt x="10361" y="16971"/>
                  </a:cubicBezTo>
                  <a:cubicBezTo>
                    <a:pt x="10712" y="19326"/>
                    <a:pt x="10361" y="20138"/>
                    <a:pt x="9746" y="20707"/>
                  </a:cubicBezTo>
                  <a:cubicBezTo>
                    <a:pt x="9132" y="21275"/>
                    <a:pt x="8254" y="21600"/>
                    <a:pt x="7639" y="21356"/>
                  </a:cubicBezTo>
                  <a:cubicBezTo>
                    <a:pt x="7024" y="21113"/>
                    <a:pt x="6673" y="20301"/>
                    <a:pt x="7024" y="17702"/>
                  </a:cubicBezTo>
                  <a:cubicBezTo>
                    <a:pt x="7376" y="15104"/>
                    <a:pt x="8429" y="10719"/>
                    <a:pt x="10976" y="7471"/>
                  </a:cubicBezTo>
                  <a:cubicBezTo>
                    <a:pt x="13522" y="4223"/>
                    <a:pt x="17561" y="21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7359742" y="4917964"/>
              <a:ext cx="253909" cy="843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76" fill="norm" stroke="1" extrusionOk="0">
                  <a:moveTo>
                    <a:pt x="21414" y="463"/>
                  </a:moveTo>
                  <a:cubicBezTo>
                    <a:pt x="20700" y="247"/>
                    <a:pt x="19986" y="30"/>
                    <a:pt x="19183" y="3"/>
                  </a:cubicBezTo>
                  <a:cubicBezTo>
                    <a:pt x="18379" y="-24"/>
                    <a:pt x="17487" y="138"/>
                    <a:pt x="15523" y="734"/>
                  </a:cubicBezTo>
                  <a:cubicBezTo>
                    <a:pt x="13559" y="1329"/>
                    <a:pt x="10525" y="2358"/>
                    <a:pt x="8115" y="3630"/>
                  </a:cubicBezTo>
                  <a:cubicBezTo>
                    <a:pt x="5705" y="4902"/>
                    <a:pt x="3920" y="6418"/>
                    <a:pt x="2581" y="8205"/>
                  </a:cubicBezTo>
                  <a:cubicBezTo>
                    <a:pt x="1242" y="9991"/>
                    <a:pt x="350" y="12048"/>
                    <a:pt x="82" y="13781"/>
                  </a:cubicBezTo>
                  <a:cubicBezTo>
                    <a:pt x="-186" y="15513"/>
                    <a:pt x="171" y="16920"/>
                    <a:pt x="1688" y="18165"/>
                  </a:cubicBezTo>
                  <a:cubicBezTo>
                    <a:pt x="3206" y="19411"/>
                    <a:pt x="5883" y="20493"/>
                    <a:pt x="8561" y="21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7613650" y="5253566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7785100" y="5139771"/>
              <a:ext cx="185626" cy="202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546" fill="norm" stroke="1" extrusionOk="0">
                  <a:moveTo>
                    <a:pt x="0" y="2646"/>
                  </a:moveTo>
                  <a:cubicBezTo>
                    <a:pt x="4611" y="1971"/>
                    <a:pt x="9222" y="1296"/>
                    <a:pt x="12135" y="846"/>
                  </a:cubicBezTo>
                  <a:cubicBezTo>
                    <a:pt x="15047" y="396"/>
                    <a:pt x="16261" y="171"/>
                    <a:pt x="17596" y="59"/>
                  </a:cubicBezTo>
                  <a:cubicBezTo>
                    <a:pt x="18930" y="-54"/>
                    <a:pt x="20387" y="-54"/>
                    <a:pt x="20993" y="509"/>
                  </a:cubicBezTo>
                  <a:cubicBezTo>
                    <a:pt x="21600" y="1071"/>
                    <a:pt x="21357" y="2196"/>
                    <a:pt x="19294" y="4671"/>
                  </a:cubicBezTo>
                  <a:cubicBezTo>
                    <a:pt x="17231" y="7146"/>
                    <a:pt x="13348" y="10971"/>
                    <a:pt x="10679" y="13446"/>
                  </a:cubicBezTo>
                  <a:cubicBezTo>
                    <a:pt x="8009" y="15921"/>
                    <a:pt x="6553" y="17046"/>
                    <a:pt x="5218" y="18171"/>
                  </a:cubicBezTo>
                  <a:cubicBezTo>
                    <a:pt x="3883" y="19296"/>
                    <a:pt x="2670" y="20421"/>
                    <a:pt x="2670" y="20983"/>
                  </a:cubicBezTo>
                  <a:cubicBezTo>
                    <a:pt x="2670" y="21546"/>
                    <a:pt x="3883" y="21546"/>
                    <a:pt x="6674" y="21546"/>
                  </a:cubicBezTo>
                  <a:cubicBezTo>
                    <a:pt x="9465" y="21546"/>
                    <a:pt x="13834" y="21546"/>
                    <a:pt x="18202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7917252" y="5304366"/>
              <a:ext cx="12819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21100" y="0"/>
                  </a:moveTo>
                  <a:cubicBezTo>
                    <a:pt x="17268" y="5305"/>
                    <a:pt x="13435" y="10611"/>
                    <a:pt x="10823" y="13832"/>
                  </a:cubicBezTo>
                  <a:cubicBezTo>
                    <a:pt x="8210" y="17053"/>
                    <a:pt x="6816" y="18189"/>
                    <a:pt x="5248" y="18568"/>
                  </a:cubicBezTo>
                  <a:cubicBezTo>
                    <a:pt x="3681" y="18947"/>
                    <a:pt x="1939" y="18568"/>
                    <a:pt x="894" y="17432"/>
                  </a:cubicBezTo>
                  <a:cubicBezTo>
                    <a:pt x="-152" y="16295"/>
                    <a:pt x="-500" y="14400"/>
                    <a:pt x="1068" y="12505"/>
                  </a:cubicBezTo>
                  <a:cubicBezTo>
                    <a:pt x="2635" y="10611"/>
                    <a:pt x="6119" y="8716"/>
                    <a:pt x="9429" y="10232"/>
                  </a:cubicBezTo>
                  <a:cubicBezTo>
                    <a:pt x="12739" y="11747"/>
                    <a:pt x="15874" y="16674"/>
                    <a:pt x="190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8020050" y="5304366"/>
              <a:ext cx="1016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5806"/>
                    <a:pt x="9900" y="11613"/>
                    <a:pt x="6300" y="15213"/>
                  </a:cubicBezTo>
                  <a:cubicBezTo>
                    <a:pt x="2700" y="18813"/>
                    <a:pt x="1350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8083549" y="5426299"/>
              <a:ext cx="107951" cy="13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5693"/>
                  </a:moveTo>
                  <a:cubicBezTo>
                    <a:pt x="3812" y="3729"/>
                    <a:pt x="7624" y="1766"/>
                    <a:pt x="10588" y="784"/>
                  </a:cubicBezTo>
                  <a:cubicBezTo>
                    <a:pt x="13553" y="-198"/>
                    <a:pt x="15671" y="-198"/>
                    <a:pt x="17365" y="457"/>
                  </a:cubicBezTo>
                  <a:cubicBezTo>
                    <a:pt x="19059" y="1111"/>
                    <a:pt x="20329" y="2420"/>
                    <a:pt x="19694" y="4711"/>
                  </a:cubicBezTo>
                  <a:cubicBezTo>
                    <a:pt x="19059" y="7002"/>
                    <a:pt x="16518" y="10275"/>
                    <a:pt x="14188" y="12402"/>
                  </a:cubicBezTo>
                  <a:cubicBezTo>
                    <a:pt x="11859" y="14529"/>
                    <a:pt x="9741" y="15511"/>
                    <a:pt x="7624" y="16657"/>
                  </a:cubicBezTo>
                  <a:cubicBezTo>
                    <a:pt x="5506" y="17802"/>
                    <a:pt x="3388" y="19111"/>
                    <a:pt x="3600" y="19766"/>
                  </a:cubicBezTo>
                  <a:cubicBezTo>
                    <a:pt x="3812" y="20420"/>
                    <a:pt x="6353" y="20420"/>
                    <a:pt x="9741" y="20584"/>
                  </a:cubicBezTo>
                  <a:cubicBezTo>
                    <a:pt x="13129" y="20747"/>
                    <a:pt x="17365" y="21075"/>
                    <a:pt x="2160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8337550" y="5348816"/>
              <a:ext cx="152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8648700" y="5067735"/>
              <a:ext cx="184150" cy="21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0" y="18501"/>
                  </a:moveTo>
                  <a:cubicBezTo>
                    <a:pt x="2979" y="13407"/>
                    <a:pt x="5959" y="8312"/>
                    <a:pt x="7697" y="5052"/>
                  </a:cubicBezTo>
                  <a:cubicBezTo>
                    <a:pt x="9434" y="1792"/>
                    <a:pt x="9931" y="365"/>
                    <a:pt x="9807" y="60"/>
                  </a:cubicBezTo>
                  <a:cubicBezTo>
                    <a:pt x="9683" y="-246"/>
                    <a:pt x="8938" y="569"/>
                    <a:pt x="7697" y="3626"/>
                  </a:cubicBezTo>
                  <a:cubicBezTo>
                    <a:pt x="6455" y="6682"/>
                    <a:pt x="4717" y="11980"/>
                    <a:pt x="3848" y="15343"/>
                  </a:cubicBezTo>
                  <a:cubicBezTo>
                    <a:pt x="2979" y="18705"/>
                    <a:pt x="2979" y="20131"/>
                    <a:pt x="3600" y="20743"/>
                  </a:cubicBezTo>
                  <a:cubicBezTo>
                    <a:pt x="4221" y="21354"/>
                    <a:pt x="5462" y="21150"/>
                    <a:pt x="7821" y="19214"/>
                  </a:cubicBezTo>
                  <a:cubicBezTo>
                    <a:pt x="10179" y="17279"/>
                    <a:pt x="13655" y="13611"/>
                    <a:pt x="15766" y="11267"/>
                  </a:cubicBezTo>
                  <a:cubicBezTo>
                    <a:pt x="17876" y="8924"/>
                    <a:pt x="18621" y="7905"/>
                    <a:pt x="19490" y="6377"/>
                  </a:cubicBezTo>
                  <a:cubicBezTo>
                    <a:pt x="20359" y="4848"/>
                    <a:pt x="21352" y="2811"/>
                    <a:pt x="21476" y="2607"/>
                  </a:cubicBezTo>
                  <a:cubicBezTo>
                    <a:pt x="21600" y="2403"/>
                    <a:pt x="20855" y="4033"/>
                    <a:pt x="20359" y="6784"/>
                  </a:cubicBezTo>
                  <a:cubicBezTo>
                    <a:pt x="19862" y="9535"/>
                    <a:pt x="19614" y="13407"/>
                    <a:pt x="19862" y="15750"/>
                  </a:cubicBezTo>
                  <a:cubicBezTo>
                    <a:pt x="20110" y="18094"/>
                    <a:pt x="20855" y="18909"/>
                    <a:pt x="21600" y="19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8877300" y="5228166"/>
              <a:ext cx="952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215"/>
                    <a:pt x="8640" y="4431"/>
                    <a:pt x="12240" y="8031"/>
                  </a:cubicBezTo>
                  <a:cubicBezTo>
                    <a:pt x="15840" y="11631"/>
                    <a:pt x="18720" y="16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8858250" y="5215466"/>
              <a:ext cx="1143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9074149" y="5221816"/>
              <a:ext cx="57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9239250" y="5087335"/>
              <a:ext cx="165100" cy="17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21477"/>
                  </a:moveTo>
                  <a:cubicBezTo>
                    <a:pt x="2215" y="18053"/>
                    <a:pt x="4431" y="14628"/>
                    <a:pt x="6092" y="11599"/>
                  </a:cubicBezTo>
                  <a:cubicBezTo>
                    <a:pt x="7754" y="8570"/>
                    <a:pt x="8862" y="5936"/>
                    <a:pt x="9692" y="3828"/>
                  </a:cubicBezTo>
                  <a:cubicBezTo>
                    <a:pt x="10523" y="1721"/>
                    <a:pt x="11077" y="140"/>
                    <a:pt x="10938" y="9"/>
                  </a:cubicBezTo>
                  <a:cubicBezTo>
                    <a:pt x="10800" y="-123"/>
                    <a:pt x="9969" y="1194"/>
                    <a:pt x="9000" y="3301"/>
                  </a:cubicBezTo>
                  <a:cubicBezTo>
                    <a:pt x="8031" y="5409"/>
                    <a:pt x="6923" y="8306"/>
                    <a:pt x="6369" y="11072"/>
                  </a:cubicBezTo>
                  <a:cubicBezTo>
                    <a:pt x="5815" y="13838"/>
                    <a:pt x="5815" y="16472"/>
                    <a:pt x="6646" y="17921"/>
                  </a:cubicBezTo>
                  <a:cubicBezTo>
                    <a:pt x="7477" y="19370"/>
                    <a:pt x="9138" y="19633"/>
                    <a:pt x="11354" y="17921"/>
                  </a:cubicBezTo>
                  <a:cubicBezTo>
                    <a:pt x="13569" y="16209"/>
                    <a:pt x="16338" y="12521"/>
                    <a:pt x="18138" y="9755"/>
                  </a:cubicBezTo>
                  <a:cubicBezTo>
                    <a:pt x="19938" y="6989"/>
                    <a:pt x="20769" y="5145"/>
                    <a:pt x="20769" y="4882"/>
                  </a:cubicBezTo>
                  <a:cubicBezTo>
                    <a:pt x="20769" y="4618"/>
                    <a:pt x="19938" y="5936"/>
                    <a:pt x="19385" y="8570"/>
                  </a:cubicBezTo>
                  <a:cubicBezTo>
                    <a:pt x="18831" y="11204"/>
                    <a:pt x="18554" y="15155"/>
                    <a:pt x="18969" y="17526"/>
                  </a:cubicBezTo>
                  <a:cubicBezTo>
                    <a:pt x="19385" y="19897"/>
                    <a:pt x="20492" y="20687"/>
                    <a:pt x="2160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9455149" y="5215466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9486900" y="5240866"/>
              <a:ext cx="1016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8807450" y="5431366"/>
              <a:ext cx="628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91" y="21600"/>
                    <a:pt x="5382" y="21600"/>
                    <a:pt x="8327" y="21600"/>
                  </a:cubicBezTo>
                  <a:cubicBezTo>
                    <a:pt x="11273" y="21600"/>
                    <a:pt x="14473" y="21600"/>
                    <a:pt x="16727" y="18000"/>
                  </a:cubicBezTo>
                  <a:cubicBezTo>
                    <a:pt x="18982" y="14400"/>
                    <a:pt x="2029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8963239" y="5600699"/>
              <a:ext cx="263311" cy="10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222" fill="norm" stroke="1" extrusionOk="0">
                  <a:moveTo>
                    <a:pt x="7439" y="1763"/>
                  </a:moveTo>
                  <a:cubicBezTo>
                    <a:pt x="7268" y="6171"/>
                    <a:pt x="7096" y="10580"/>
                    <a:pt x="6582" y="13886"/>
                  </a:cubicBezTo>
                  <a:cubicBezTo>
                    <a:pt x="6068" y="17192"/>
                    <a:pt x="5211" y="19396"/>
                    <a:pt x="4182" y="20498"/>
                  </a:cubicBezTo>
                  <a:cubicBezTo>
                    <a:pt x="3154" y="21600"/>
                    <a:pt x="1954" y="21600"/>
                    <a:pt x="1096" y="19396"/>
                  </a:cubicBezTo>
                  <a:cubicBezTo>
                    <a:pt x="239" y="17192"/>
                    <a:pt x="-275" y="12784"/>
                    <a:pt x="154" y="9478"/>
                  </a:cubicBezTo>
                  <a:cubicBezTo>
                    <a:pt x="582" y="6171"/>
                    <a:pt x="1954" y="3967"/>
                    <a:pt x="5039" y="2424"/>
                  </a:cubicBezTo>
                  <a:cubicBezTo>
                    <a:pt x="8125" y="882"/>
                    <a:pt x="12925" y="0"/>
                    <a:pt x="15925" y="0"/>
                  </a:cubicBezTo>
                  <a:cubicBezTo>
                    <a:pt x="18925" y="0"/>
                    <a:pt x="20125" y="882"/>
                    <a:pt x="21325" y="1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9829800" y="5278966"/>
              <a:ext cx="1841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34" y="3252"/>
                    <a:pt x="11669" y="6503"/>
                    <a:pt x="8566" y="8361"/>
                  </a:cubicBezTo>
                  <a:cubicBezTo>
                    <a:pt x="5462" y="10219"/>
                    <a:pt x="4221" y="10684"/>
                    <a:pt x="2855" y="11265"/>
                  </a:cubicBezTo>
                  <a:cubicBezTo>
                    <a:pt x="1490" y="11845"/>
                    <a:pt x="0" y="12542"/>
                    <a:pt x="0" y="13123"/>
                  </a:cubicBezTo>
                  <a:cubicBezTo>
                    <a:pt x="0" y="13703"/>
                    <a:pt x="1490" y="14168"/>
                    <a:pt x="3600" y="14632"/>
                  </a:cubicBezTo>
                  <a:cubicBezTo>
                    <a:pt x="5710" y="15097"/>
                    <a:pt x="8441" y="15561"/>
                    <a:pt x="10428" y="16142"/>
                  </a:cubicBezTo>
                  <a:cubicBezTo>
                    <a:pt x="12414" y="16723"/>
                    <a:pt x="13655" y="17419"/>
                    <a:pt x="14276" y="18348"/>
                  </a:cubicBezTo>
                  <a:cubicBezTo>
                    <a:pt x="14897" y="19277"/>
                    <a:pt x="14897" y="20439"/>
                    <a:pt x="148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9766300" y="5526616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10239655" y="5187622"/>
              <a:ext cx="390246" cy="383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00" fill="norm" stroke="1" extrusionOk="0">
                  <a:moveTo>
                    <a:pt x="1210" y="1918"/>
                  </a:moveTo>
                  <a:cubicBezTo>
                    <a:pt x="4830" y="1443"/>
                    <a:pt x="8449" y="968"/>
                    <a:pt x="10901" y="671"/>
                  </a:cubicBezTo>
                  <a:cubicBezTo>
                    <a:pt x="13353" y="375"/>
                    <a:pt x="14637" y="256"/>
                    <a:pt x="15571" y="137"/>
                  </a:cubicBezTo>
                  <a:cubicBezTo>
                    <a:pt x="16505" y="19"/>
                    <a:pt x="17089" y="-100"/>
                    <a:pt x="17440" y="137"/>
                  </a:cubicBezTo>
                  <a:cubicBezTo>
                    <a:pt x="17790" y="375"/>
                    <a:pt x="17907" y="968"/>
                    <a:pt x="17615" y="1740"/>
                  </a:cubicBezTo>
                  <a:cubicBezTo>
                    <a:pt x="17323" y="2511"/>
                    <a:pt x="16622" y="3460"/>
                    <a:pt x="15396" y="4825"/>
                  </a:cubicBezTo>
                  <a:cubicBezTo>
                    <a:pt x="14170" y="6190"/>
                    <a:pt x="12419" y="7970"/>
                    <a:pt x="10201" y="9988"/>
                  </a:cubicBezTo>
                  <a:cubicBezTo>
                    <a:pt x="7982" y="12005"/>
                    <a:pt x="5297" y="14260"/>
                    <a:pt x="3662" y="15685"/>
                  </a:cubicBezTo>
                  <a:cubicBezTo>
                    <a:pt x="2028" y="17109"/>
                    <a:pt x="1444" y="17702"/>
                    <a:pt x="977" y="18236"/>
                  </a:cubicBezTo>
                  <a:cubicBezTo>
                    <a:pt x="510" y="18770"/>
                    <a:pt x="160" y="19245"/>
                    <a:pt x="43" y="19779"/>
                  </a:cubicBezTo>
                  <a:cubicBezTo>
                    <a:pt x="-74" y="20313"/>
                    <a:pt x="43" y="20907"/>
                    <a:pt x="451" y="21203"/>
                  </a:cubicBezTo>
                  <a:cubicBezTo>
                    <a:pt x="860" y="21500"/>
                    <a:pt x="1561" y="21500"/>
                    <a:pt x="3487" y="21322"/>
                  </a:cubicBezTo>
                  <a:cubicBezTo>
                    <a:pt x="5414" y="21144"/>
                    <a:pt x="8566" y="20788"/>
                    <a:pt x="11310" y="20491"/>
                  </a:cubicBezTo>
                  <a:cubicBezTo>
                    <a:pt x="14054" y="20195"/>
                    <a:pt x="16389" y="19957"/>
                    <a:pt x="17848" y="19838"/>
                  </a:cubicBezTo>
                  <a:cubicBezTo>
                    <a:pt x="19308" y="19720"/>
                    <a:pt x="19891" y="19720"/>
                    <a:pt x="20358" y="20016"/>
                  </a:cubicBezTo>
                  <a:cubicBezTo>
                    <a:pt x="20825" y="20313"/>
                    <a:pt x="21176" y="20907"/>
                    <a:pt x="21526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10884848" y="5253566"/>
              <a:ext cx="18955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18612" y="0"/>
                  </a:moveTo>
                  <a:cubicBezTo>
                    <a:pt x="18372" y="1029"/>
                    <a:pt x="18132" y="2057"/>
                    <a:pt x="16092" y="3394"/>
                  </a:cubicBezTo>
                  <a:cubicBezTo>
                    <a:pt x="14052" y="4731"/>
                    <a:pt x="10212" y="6377"/>
                    <a:pt x="7572" y="7406"/>
                  </a:cubicBezTo>
                  <a:cubicBezTo>
                    <a:pt x="4932" y="8434"/>
                    <a:pt x="3492" y="8846"/>
                    <a:pt x="2292" y="9360"/>
                  </a:cubicBezTo>
                  <a:cubicBezTo>
                    <a:pt x="1092" y="9874"/>
                    <a:pt x="132" y="10491"/>
                    <a:pt x="12" y="11211"/>
                  </a:cubicBezTo>
                  <a:cubicBezTo>
                    <a:pt x="-108" y="11931"/>
                    <a:pt x="612" y="12754"/>
                    <a:pt x="3492" y="13680"/>
                  </a:cubicBezTo>
                  <a:cubicBezTo>
                    <a:pt x="6372" y="14606"/>
                    <a:pt x="11412" y="15634"/>
                    <a:pt x="14772" y="16971"/>
                  </a:cubicBezTo>
                  <a:cubicBezTo>
                    <a:pt x="18132" y="18309"/>
                    <a:pt x="19812" y="19954"/>
                    <a:pt x="214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10864850" y="5520266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11229674" y="5242149"/>
              <a:ext cx="215471" cy="220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75" fill="norm" stroke="1" extrusionOk="0">
                  <a:moveTo>
                    <a:pt x="3456" y="3578"/>
                  </a:moveTo>
                  <a:cubicBezTo>
                    <a:pt x="7818" y="2344"/>
                    <a:pt x="12180" y="1109"/>
                    <a:pt x="14880" y="492"/>
                  </a:cubicBezTo>
                  <a:cubicBezTo>
                    <a:pt x="17580" y="-125"/>
                    <a:pt x="18618" y="-125"/>
                    <a:pt x="19553" y="286"/>
                  </a:cubicBezTo>
                  <a:cubicBezTo>
                    <a:pt x="20487" y="698"/>
                    <a:pt x="21318" y="1521"/>
                    <a:pt x="21110" y="2549"/>
                  </a:cubicBezTo>
                  <a:cubicBezTo>
                    <a:pt x="20903" y="3578"/>
                    <a:pt x="19656" y="4812"/>
                    <a:pt x="16541" y="6972"/>
                  </a:cubicBezTo>
                  <a:cubicBezTo>
                    <a:pt x="13426" y="9132"/>
                    <a:pt x="8441" y="12218"/>
                    <a:pt x="5533" y="14069"/>
                  </a:cubicBezTo>
                  <a:cubicBezTo>
                    <a:pt x="2626" y="15921"/>
                    <a:pt x="1795" y="16538"/>
                    <a:pt x="1068" y="17464"/>
                  </a:cubicBezTo>
                  <a:cubicBezTo>
                    <a:pt x="341" y="18389"/>
                    <a:pt x="-282" y="19624"/>
                    <a:pt x="133" y="20241"/>
                  </a:cubicBezTo>
                  <a:cubicBezTo>
                    <a:pt x="549" y="20858"/>
                    <a:pt x="2003" y="20858"/>
                    <a:pt x="4391" y="20755"/>
                  </a:cubicBezTo>
                  <a:cubicBezTo>
                    <a:pt x="6780" y="20652"/>
                    <a:pt x="10103" y="20446"/>
                    <a:pt x="12283" y="20549"/>
                  </a:cubicBezTo>
                  <a:cubicBezTo>
                    <a:pt x="14464" y="20652"/>
                    <a:pt x="15503" y="21064"/>
                    <a:pt x="16541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11364297" y="5380566"/>
              <a:ext cx="14825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19483" y="0"/>
                  </a:moveTo>
                  <a:cubicBezTo>
                    <a:pt x="19787" y="3200"/>
                    <a:pt x="20091" y="6400"/>
                    <a:pt x="18570" y="9467"/>
                  </a:cubicBezTo>
                  <a:cubicBezTo>
                    <a:pt x="17049" y="12533"/>
                    <a:pt x="13702" y="15467"/>
                    <a:pt x="11116" y="17067"/>
                  </a:cubicBezTo>
                  <a:cubicBezTo>
                    <a:pt x="8531" y="18667"/>
                    <a:pt x="6705" y="18933"/>
                    <a:pt x="5032" y="18933"/>
                  </a:cubicBezTo>
                  <a:cubicBezTo>
                    <a:pt x="3359" y="18933"/>
                    <a:pt x="1838" y="18667"/>
                    <a:pt x="925" y="17867"/>
                  </a:cubicBezTo>
                  <a:cubicBezTo>
                    <a:pt x="12" y="17067"/>
                    <a:pt x="-292" y="15733"/>
                    <a:pt x="316" y="14800"/>
                  </a:cubicBezTo>
                  <a:cubicBezTo>
                    <a:pt x="925" y="13867"/>
                    <a:pt x="2446" y="13333"/>
                    <a:pt x="6097" y="14533"/>
                  </a:cubicBezTo>
                  <a:cubicBezTo>
                    <a:pt x="9747" y="15733"/>
                    <a:pt x="15528" y="18667"/>
                    <a:pt x="213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11512550" y="5425016"/>
              <a:ext cx="1079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5082"/>
                    <a:pt x="11435" y="10165"/>
                    <a:pt x="7835" y="13765"/>
                  </a:cubicBezTo>
                  <a:cubicBezTo>
                    <a:pt x="4235" y="17365"/>
                    <a:pt x="2118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11588750" y="5554133"/>
              <a:ext cx="120650" cy="130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4877"/>
                  </a:moveTo>
                  <a:cubicBezTo>
                    <a:pt x="1137" y="3484"/>
                    <a:pt x="2274" y="2090"/>
                    <a:pt x="3789" y="1219"/>
                  </a:cubicBezTo>
                  <a:cubicBezTo>
                    <a:pt x="5305" y="348"/>
                    <a:pt x="7200" y="0"/>
                    <a:pt x="9095" y="0"/>
                  </a:cubicBezTo>
                  <a:cubicBezTo>
                    <a:pt x="10989" y="0"/>
                    <a:pt x="12884" y="348"/>
                    <a:pt x="13074" y="2613"/>
                  </a:cubicBezTo>
                  <a:cubicBezTo>
                    <a:pt x="13263" y="4877"/>
                    <a:pt x="11747" y="9058"/>
                    <a:pt x="10232" y="11671"/>
                  </a:cubicBezTo>
                  <a:cubicBezTo>
                    <a:pt x="8716" y="14284"/>
                    <a:pt x="7200" y="15329"/>
                    <a:pt x="5305" y="16723"/>
                  </a:cubicBezTo>
                  <a:cubicBezTo>
                    <a:pt x="3411" y="18116"/>
                    <a:pt x="1137" y="19858"/>
                    <a:pt x="1516" y="20729"/>
                  </a:cubicBezTo>
                  <a:cubicBezTo>
                    <a:pt x="1895" y="21600"/>
                    <a:pt x="4926" y="21600"/>
                    <a:pt x="8716" y="21252"/>
                  </a:cubicBezTo>
                  <a:cubicBezTo>
                    <a:pt x="12505" y="20903"/>
                    <a:pt x="17053" y="20206"/>
                    <a:pt x="21600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11766550" y="5456766"/>
              <a:ext cx="228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6200"/>
                    <a:pt x="10400" y="10800"/>
                    <a:pt x="14000" y="7200"/>
                  </a:cubicBezTo>
                  <a:cubicBezTo>
                    <a:pt x="17600" y="3600"/>
                    <a:pt x="196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12052300" y="5223038"/>
              <a:ext cx="209550" cy="195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20549"/>
                  </a:moveTo>
                  <a:cubicBezTo>
                    <a:pt x="1309" y="18481"/>
                    <a:pt x="2618" y="16412"/>
                    <a:pt x="3927" y="13770"/>
                  </a:cubicBezTo>
                  <a:cubicBezTo>
                    <a:pt x="5236" y="11127"/>
                    <a:pt x="6545" y="7910"/>
                    <a:pt x="7309" y="5268"/>
                  </a:cubicBezTo>
                  <a:cubicBezTo>
                    <a:pt x="8073" y="2625"/>
                    <a:pt x="8291" y="557"/>
                    <a:pt x="8073" y="98"/>
                  </a:cubicBezTo>
                  <a:cubicBezTo>
                    <a:pt x="7855" y="-362"/>
                    <a:pt x="7200" y="787"/>
                    <a:pt x="6436" y="4004"/>
                  </a:cubicBezTo>
                  <a:cubicBezTo>
                    <a:pt x="5673" y="7221"/>
                    <a:pt x="4800" y="12506"/>
                    <a:pt x="4364" y="15723"/>
                  </a:cubicBezTo>
                  <a:cubicBezTo>
                    <a:pt x="3927" y="18940"/>
                    <a:pt x="3927" y="20089"/>
                    <a:pt x="4473" y="20664"/>
                  </a:cubicBezTo>
                  <a:cubicBezTo>
                    <a:pt x="5018" y="21238"/>
                    <a:pt x="6109" y="21238"/>
                    <a:pt x="7745" y="19859"/>
                  </a:cubicBezTo>
                  <a:cubicBezTo>
                    <a:pt x="9382" y="18481"/>
                    <a:pt x="11564" y="15723"/>
                    <a:pt x="13418" y="12736"/>
                  </a:cubicBezTo>
                  <a:cubicBezTo>
                    <a:pt x="15273" y="9749"/>
                    <a:pt x="16800" y="6532"/>
                    <a:pt x="17673" y="4234"/>
                  </a:cubicBezTo>
                  <a:cubicBezTo>
                    <a:pt x="18545" y="1936"/>
                    <a:pt x="18764" y="557"/>
                    <a:pt x="18545" y="557"/>
                  </a:cubicBezTo>
                  <a:cubicBezTo>
                    <a:pt x="18327" y="557"/>
                    <a:pt x="17673" y="1936"/>
                    <a:pt x="17236" y="4578"/>
                  </a:cubicBezTo>
                  <a:cubicBezTo>
                    <a:pt x="16800" y="7221"/>
                    <a:pt x="16582" y="11127"/>
                    <a:pt x="17345" y="14115"/>
                  </a:cubicBezTo>
                  <a:cubicBezTo>
                    <a:pt x="18109" y="17102"/>
                    <a:pt x="19855" y="19170"/>
                    <a:pt x="21600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12287249" y="5342466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12274550" y="5361516"/>
              <a:ext cx="1270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5120" y="1878"/>
                  </a:cubicBezTo>
                  <a:cubicBezTo>
                    <a:pt x="12240" y="3757"/>
                    <a:pt x="8280" y="7513"/>
                    <a:pt x="5580" y="11113"/>
                  </a:cubicBezTo>
                  <a:cubicBezTo>
                    <a:pt x="2880" y="14713"/>
                    <a:pt x="1440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12452350" y="5361516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12579350" y="5270499"/>
              <a:ext cx="153613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0" y="20674"/>
                  </a:moveTo>
                  <a:cubicBezTo>
                    <a:pt x="2071" y="16046"/>
                    <a:pt x="4142" y="11417"/>
                    <a:pt x="5622" y="8486"/>
                  </a:cubicBezTo>
                  <a:cubicBezTo>
                    <a:pt x="7101" y="5554"/>
                    <a:pt x="7989" y="4320"/>
                    <a:pt x="8729" y="2931"/>
                  </a:cubicBezTo>
                  <a:cubicBezTo>
                    <a:pt x="9468" y="1543"/>
                    <a:pt x="10060" y="0"/>
                    <a:pt x="9912" y="0"/>
                  </a:cubicBezTo>
                  <a:cubicBezTo>
                    <a:pt x="9764" y="0"/>
                    <a:pt x="8877" y="1543"/>
                    <a:pt x="7989" y="3857"/>
                  </a:cubicBezTo>
                  <a:cubicBezTo>
                    <a:pt x="7101" y="6171"/>
                    <a:pt x="6214" y="9257"/>
                    <a:pt x="5770" y="12189"/>
                  </a:cubicBezTo>
                  <a:cubicBezTo>
                    <a:pt x="5326" y="15120"/>
                    <a:pt x="5326" y="17897"/>
                    <a:pt x="6066" y="19286"/>
                  </a:cubicBezTo>
                  <a:cubicBezTo>
                    <a:pt x="6805" y="20674"/>
                    <a:pt x="8285" y="20674"/>
                    <a:pt x="10800" y="18051"/>
                  </a:cubicBezTo>
                  <a:cubicBezTo>
                    <a:pt x="13315" y="15429"/>
                    <a:pt x="16866" y="10183"/>
                    <a:pt x="18937" y="6789"/>
                  </a:cubicBezTo>
                  <a:cubicBezTo>
                    <a:pt x="21008" y="3394"/>
                    <a:pt x="21600" y="1851"/>
                    <a:pt x="21452" y="2006"/>
                  </a:cubicBezTo>
                  <a:cubicBezTo>
                    <a:pt x="21304" y="2160"/>
                    <a:pt x="20416" y="4011"/>
                    <a:pt x="19825" y="7560"/>
                  </a:cubicBezTo>
                  <a:cubicBezTo>
                    <a:pt x="19233" y="11109"/>
                    <a:pt x="18937" y="16354"/>
                    <a:pt x="186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12750799" y="5380566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12750800" y="5399616"/>
              <a:ext cx="952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5400"/>
                    <a:pt x="9120" y="10800"/>
                    <a:pt x="5520" y="14400"/>
                  </a:cubicBezTo>
                  <a:cubicBezTo>
                    <a:pt x="1920" y="18000"/>
                    <a:pt x="96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12261850" y="5577416"/>
              <a:ext cx="508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80" y="3600"/>
                    <a:pt x="3960" y="7200"/>
                    <a:pt x="6795" y="9000"/>
                  </a:cubicBezTo>
                  <a:cubicBezTo>
                    <a:pt x="9630" y="10800"/>
                    <a:pt x="13320" y="10800"/>
                    <a:pt x="15930" y="12600"/>
                  </a:cubicBezTo>
                  <a:cubicBezTo>
                    <a:pt x="18540" y="14400"/>
                    <a:pt x="2007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12293667" y="5729816"/>
              <a:ext cx="272983" cy="71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866" fill="norm" stroke="1" extrusionOk="0">
                  <a:moveTo>
                    <a:pt x="5977" y="0"/>
                  </a:moveTo>
                  <a:cubicBezTo>
                    <a:pt x="6143" y="3086"/>
                    <a:pt x="6309" y="6171"/>
                    <a:pt x="5644" y="9874"/>
                  </a:cubicBezTo>
                  <a:cubicBezTo>
                    <a:pt x="4980" y="13577"/>
                    <a:pt x="3484" y="17897"/>
                    <a:pt x="2321" y="19749"/>
                  </a:cubicBezTo>
                  <a:cubicBezTo>
                    <a:pt x="1158" y="21600"/>
                    <a:pt x="327" y="20983"/>
                    <a:pt x="78" y="19131"/>
                  </a:cubicBezTo>
                  <a:cubicBezTo>
                    <a:pt x="-171" y="17280"/>
                    <a:pt x="161" y="14194"/>
                    <a:pt x="1324" y="11726"/>
                  </a:cubicBezTo>
                  <a:cubicBezTo>
                    <a:pt x="2487" y="9257"/>
                    <a:pt x="4481" y="7406"/>
                    <a:pt x="7555" y="6171"/>
                  </a:cubicBezTo>
                  <a:cubicBezTo>
                    <a:pt x="10629" y="4937"/>
                    <a:pt x="14783" y="4320"/>
                    <a:pt x="17275" y="4629"/>
                  </a:cubicBezTo>
                  <a:cubicBezTo>
                    <a:pt x="19767" y="4937"/>
                    <a:pt x="20598" y="6171"/>
                    <a:pt x="21429" y="7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12833350" y="5196416"/>
              <a:ext cx="1206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4937"/>
                    <a:pt x="11368" y="9874"/>
                    <a:pt x="14968" y="13474"/>
                  </a:cubicBezTo>
                  <a:cubicBezTo>
                    <a:pt x="18568" y="17074"/>
                    <a:pt x="20084" y="19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12750799" y="5602816"/>
              <a:ext cx="2032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5280"/>
                    <a:pt x="13500" y="10560"/>
                    <a:pt x="10238" y="13800"/>
                  </a:cubicBezTo>
                  <a:cubicBezTo>
                    <a:pt x="6975" y="17040"/>
                    <a:pt x="4500" y="18240"/>
                    <a:pt x="2925" y="19200"/>
                  </a:cubicBezTo>
                  <a:cubicBezTo>
                    <a:pt x="1350" y="20160"/>
                    <a:pt x="675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3714750" y="6390216"/>
              <a:ext cx="317500" cy="16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3888" y="0"/>
                  </a:moveTo>
                  <a:cubicBezTo>
                    <a:pt x="3168" y="2700"/>
                    <a:pt x="2448" y="5400"/>
                    <a:pt x="1656" y="8100"/>
                  </a:cubicBezTo>
                  <a:cubicBezTo>
                    <a:pt x="864" y="10800"/>
                    <a:pt x="0" y="13500"/>
                    <a:pt x="0" y="16200"/>
                  </a:cubicBezTo>
                  <a:cubicBezTo>
                    <a:pt x="0" y="18900"/>
                    <a:pt x="864" y="21600"/>
                    <a:pt x="3744" y="20250"/>
                  </a:cubicBezTo>
                  <a:cubicBezTo>
                    <a:pt x="6624" y="18900"/>
                    <a:pt x="11520" y="13500"/>
                    <a:pt x="14832" y="12150"/>
                  </a:cubicBezTo>
                  <a:cubicBezTo>
                    <a:pt x="18144" y="10800"/>
                    <a:pt x="19872" y="135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3689350" y="6529916"/>
              <a:ext cx="355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5600"/>
                    <a:pt x="9000" y="9600"/>
                    <a:pt x="12600" y="6000"/>
                  </a:cubicBezTo>
                  <a:cubicBezTo>
                    <a:pt x="16200" y="2400"/>
                    <a:pt x="189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4102100" y="1945216"/>
              <a:ext cx="444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89" y="19543"/>
                    <a:pt x="6377" y="17486"/>
                    <a:pt x="9977" y="13886"/>
                  </a:cubicBezTo>
                  <a:cubicBezTo>
                    <a:pt x="13577" y="10286"/>
                    <a:pt x="17589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4070350" y="2018739"/>
              <a:ext cx="4000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229" y="521"/>
                    <a:pt x="8457" y="-1443"/>
                    <a:pt x="12057" y="1502"/>
                  </a:cubicBezTo>
                  <a:cubicBezTo>
                    <a:pt x="15657" y="4448"/>
                    <a:pt x="18629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4426445" y="6202467"/>
              <a:ext cx="400931" cy="39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172" fill="norm" stroke="1" extrusionOk="0">
                  <a:moveTo>
                    <a:pt x="16341" y="2922"/>
                  </a:moveTo>
                  <a:cubicBezTo>
                    <a:pt x="15561" y="2013"/>
                    <a:pt x="14782" y="1103"/>
                    <a:pt x="13669" y="535"/>
                  </a:cubicBezTo>
                  <a:cubicBezTo>
                    <a:pt x="12555" y="-34"/>
                    <a:pt x="11108" y="-261"/>
                    <a:pt x="9271" y="421"/>
                  </a:cubicBezTo>
                  <a:cubicBezTo>
                    <a:pt x="7433" y="1103"/>
                    <a:pt x="5207" y="2695"/>
                    <a:pt x="3481" y="4798"/>
                  </a:cubicBezTo>
                  <a:cubicBezTo>
                    <a:pt x="1755" y="6901"/>
                    <a:pt x="530" y="9516"/>
                    <a:pt x="141" y="11790"/>
                  </a:cubicBezTo>
                  <a:cubicBezTo>
                    <a:pt x="-249" y="14063"/>
                    <a:pt x="196" y="15996"/>
                    <a:pt x="1143" y="17531"/>
                  </a:cubicBezTo>
                  <a:cubicBezTo>
                    <a:pt x="2089" y="19065"/>
                    <a:pt x="3537" y="20202"/>
                    <a:pt x="5596" y="20771"/>
                  </a:cubicBezTo>
                  <a:cubicBezTo>
                    <a:pt x="7656" y="21339"/>
                    <a:pt x="10328" y="21339"/>
                    <a:pt x="12945" y="20543"/>
                  </a:cubicBezTo>
                  <a:cubicBezTo>
                    <a:pt x="15561" y="19747"/>
                    <a:pt x="18122" y="18156"/>
                    <a:pt x="19570" y="16110"/>
                  </a:cubicBezTo>
                  <a:cubicBezTo>
                    <a:pt x="21017" y="14063"/>
                    <a:pt x="21351" y="11562"/>
                    <a:pt x="20906" y="8947"/>
                  </a:cubicBezTo>
                  <a:cubicBezTo>
                    <a:pt x="20460" y="6333"/>
                    <a:pt x="19236" y="3604"/>
                    <a:pt x="17844" y="2126"/>
                  </a:cubicBezTo>
                  <a:cubicBezTo>
                    <a:pt x="16452" y="648"/>
                    <a:pt x="14893" y="421"/>
                    <a:pt x="13669" y="705"/>
                  </a:cubicBezTo>
                  <a:cubicBezTo>
                    <a:pt x="12444" y="990"/>
                    <a:pt x="11553" y="1785"/>
                    <a:pt x="11108" y="2297"/>
                  </a:cubicBezTo>
                  <a:cubicBezTo>
                    <a:pt x="10662" y="2808"/>
                    <a:pt x="10662" y="3036"/>
                    <a:pt x="10662" y="3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4599730" y="6028266"/>
              <a:ext cx="42121" cy="7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600" fill="norm" stroke="1" extrusionOk="0">
                  <a:moveTo>
                    <a:pt x="14297" y="0"/>
                  </a:moveTo>
                  <a:cubicBezTo>
                    <a:pt x="17382" y="2147"/>
                    <a:pt x="20468" y="4295"/>
                    <a:pt x="20468" y="6663"/>
                  </a:cubicBezTo>
                  <a:cubicBezTo>
                    <a:pt x="20468" y="9032"/>
                    <a:pt x="17382" y="11621"/>
                    <a:pt x="12754" y="13832"/>
                  </a:cubicBezTo>
                  <a:cubicBezTo>
                    <a:pt x="8125" y="16042"/>
                    <a:pt x="1954" y="17874"/>
                    <a:pt x="411" y="19105"/>
                  </a:cubicBezTo>
                  <a:cubicBezTo>
                    <a:pt x="-1132" y="20337"/>
                    <a:pt x="1954" y="20968"/>
                    <a:pt x="50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4464050" y="6009216"/>
              <a:ext cx="342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5600"/>
                    <a:pt x="5867" y="9600"/>
                    <a:pt x="9467" y="6000"/>
                  </a:cubicBezTo>
                  <a:cubicBezTo>
                    <a:pt x="13067" y="2400"/>
                    <a:pt x="1733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4362450" y="6790266"/>
              <a:ext cx="387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31" y="14400"/>
                    <a:pt x="8262" y="7200"/>
                    <a:pt x="11862" y="3600"/>
                  </a:cubicBezTo>
                  <a:cubicBezTo>
                    <a:pt x="15462" y="0"/>
                    <a:pt x="185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5022423" y="6024726"/>
              <a:ext cx="215964" cy="714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515" fill="norm" stroke="1" extrusionOk="0">
                  <a:moveTo>
                    <a:pt x="20407" y="1253"/>
                  </a:moveTo>
                  <a:cubicBezTo>
                    <a:pt x="20819" y="807"/>
                    <a:pt x="21230" y="361"/>
                    <a:pt x="20819" y="138"/>
                  </a:cubicBezTo>
                  <a:cubicBezTo>
                    <a:pt x="20407" y="-85"/>
                    <a:pt x="19173" y="-85"/>
                    <a:pt x="16704" y="488"/>
                  </a:cubicBezTo>
                  <a:cubicBezTo>
                    <a:pt x="14236" y="1062"/>
                    <a:pt x="10533" y="2209"/>
                    <a:pt x="7550" y="3865"/>
                  </a:cubicBezTo>
                  <a:cubicBezTo>
                    <a:pt x="4567" y="5522"/>
                    <a:pt x="2304" y="7688"/>
                    <a:pt x="1070" y="9855"/>
                  </a:cubicBezTo>
                  <a:cubicBezTo>
                    <a:pt x="-164" y="12021"/>
                    <a:pt x="-370" y="14188"/>
                    <a:pt x="659" y="16099"/>
                  </a:cubicBezTo>
                  <a:cubicBezTo>
                    <a:pt x="1687" y="18011"/>
                    <a:pt x="3950" y="19667"/>
                    <a:pt x="6110" y="20527"/>
                  </a:cubicBezTo>
                  <a:cubicBezTo>
                    <a:pt x="8270" y="21388"/>
                    <a:pt x="10327" y="21451"/>
                    <a:pt x="12384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5226041" y="6250516"/>
              <a:ext cx="319712" cy="27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66" fill="norm" stroke="1" extrusionOk="0">
                  <a:moveTo>
                    <a:pt x="4235" y="2473"/>
                  </a:moveTo>
                  <a:cubicBezTo>
                    <a:pt x="8188" y="1649"/>
                    <a:pt x="12141" y="824"/>
                    <a:pt x="14612" y="412"/>
                  </a:cubicBezTo>
                  <a:cubicBezTo>
                    <a:pt x="17083" y="0"/>
                    <a:pt x="18071" y="0"/>
                    <a:pt x="18918" y="0"/>
                  </a:cubicBezTo>
                  <a:cubicBezTo>
                    <a:pt x="19765" y="0"/>
                    <a:pt x="20471" y="0"/>
                    <a:pt x="20894" y="412"/>
                  </a:cubicBezTo>
                  <a:cubicBezTo>
                    <a:pt x="21318" y="824"/>
                    <a:pt x="21459" y="1649"/>
                    <a:pt x="21177" y="2226"/>
                  </a:cubicBezTo>
                  <a:cubicBezTo>
                    <a:pt x="20894" y="2803"/>
                    <a:pt x="20188" y="3133"/>
                    <a:pt x="18353" y="4452"/>
                  </a:cubicBezTo>
                  <a:cubicBezTo>
                    <a:pt x="16518" y="5771"/>
                    <a:pt x="13553" y="8079"/>
                    <a:pt x="10730" y="10223"/>
                  </a:cubicBezTo>
                  <a:cubicBezTo>
                    <a:pt x="7906" y="12366"/>
                    <a:pt x="5224" y="14345"/>
                    <a:pt x="3530" y="15747"/>
                  </a:cubicBezTo>
                  <a:cubicBezTo>
                    <a:pt x="1835" y="17148"/>
                    <a:pt x="1130" y="17973"/>
                    <a:pt x="635" y="18797"/>
                  </a:cubicBezTo>
                  <a:cubicBezTo>
                    <a:pt x="141" y="19621"/>
                    <a:pt x="-141" y="20446"/>
                    <a:pt x="71" y="20940"/>
                  </a:cubicBezTo>
                  <a:cubicBezTo>
                    <a:pt x="283" y="21435"/>
                    <a:pt x="988" y="21600"/>
                    <a:pt x="2894" y="21353"/>
                  </a:cubicBezTo>
                  <a:cubicBezTo>
                    <a:pt x="4800" y="21105"/>
                    <a:pt x="7906" y="20446"/>
                    <a:pt x="10447" y="20116"/>
                  </a:cubicBezTo>
                  <a:cubicBezTo>
                    <a:pt x="12988" y="19786"/>
                    <a:pt x="14965" y="19786"/>
                    <a:pt x="16941" y="19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5495665" y="6428316"/>
              <a:ext cx="136786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21475" y="0"/>
                  </a:moveTo>
                  <a:cubicBezTo>
                    <a:pt x="18817" y="4320"/>
                    <a:pt x="16158" y="8640"/>
                    <a:pt x="13500" y="11808"/>
                  </a:cubicBezTo>
                  <a:cubicBezTo>
                    <a:pt x="10841" y="14976"/>
                    <a:pt x="8183" y="16992"/>
                    <a:pt x="6023" y="18144"/>
                  </a:cubicBezTo>
                  <a:cubicBezTo>
                    <a:pt x="3863" y="19296"/>
                    <a:pt x="2201" y="19584"/>
                    <a:pt x="1204" y="19008"/>
                  </a:cubicBezTo>
                  <a:cubicBezTo>
                    <a:pt x="207" y="18432"/>
                    <a:pt x="-125" y="16992"/>
                    <a:pt x="41" y="15552"/>
                  </a:cubicBezTo>
                  <a:cubicBezTo>
                    <a:pt x="207" y="14112"/>
                    <a:pt x="872" y="12672"/>
                    <a:pt x="2201" y="11664"/>
                  </a:cubicBezTo>
                  <a:cubicBezTo>
                    <a:pt x="3530" y="10656"/>
                    <a:pt x="5524" y="10080"/>
                    <a:pt x="8681" y="11808"/>
                  </a:cubicBezTo>
                  <a:cubicBezTo>
                    <a:pt x="11838" y="13536"/>
                    <a:pt x="16158" y="17568"/>
                    <a:pt x="204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5619750" y="6428316"/>
              <a:ext cx="952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863"/>
                    <a:pt x="12000" y="7727"/>
                    <a:pt x="8400" y="11327"/>
                  </a:cubicBezTo>
                  <a:cubicBezTo>
                    <a:pt x="4800" y="14927"/>
                    <a:pt x="2400" y="182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5689600" y="6596331"/>
              <a:ext cx="171450" cy="101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2038"/>
                  </a:moveTo>
                  <a:cubicBezTo>
                    <a:pt x="1333" y="1156"/>
                    <a:pt x="2667" y="275"/>
                    <a:pt x="4400" y="54"/>
                  </a:cubicBezTo>
                  <a:cubicBezTo>
                    <a:pt x="6133" y="-166"/>
                    <a:pt x="8267" y="275"/>
                    <a:pt x="9467" y="1597"/>
                  </a:cubicBezTo>
                  <a:cubicBezTo>
                    <a:pt x="10667" y="2920"/>
                    <a:pt x="10933" y="5124"/>
                    <a:pt x="9733" y="7769"/>
                  </a:cubicBezTo>
                  <a:cubicBezTo>
                    <a:pt x="8533" y="10414"/>
                    <a:pt x="5867" y="13499"/>
                    <a:pt x="4000" y="15703"/>
                  </a:cubicBezTo>
                  <a:cubicBezTo>
                    <a:pt x="2133" y="17907"/>
                    <a:pt x="1067" y="19230"/>
                    <a:pt x="1200" y="20112"/>
                  </a:cubicBezTo>
                  <a:cubicBezTo>
                    <a:pt x="1333" y="20993"/>
                    <a:pt x="2667" y="21434"/>
                    <a:pt x="6267" y="20993"/>
                  </a:cubicBezTo>
                  <a:cubicBezTo>
                    <a:pt x="9867" y="20552"/>
                    <a:pt x="15733" y="19230"/>
                    <a:pt x="21600" y="17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5956300" y="6415616"/>
              <a:ext cx="298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5" y="16200"/>
                    <a:pt x="10111" y="10800"/>
                    <a:pt x="13711" y="7200"/>
                  </a:cubicBezTo>
                  <a:cubicBezTo>
                    <a:pt x="17311" y="3600"/>
                    <a:pt x="1945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6470650" y="6122411"/>
              <a:ext cx="196850" cy="233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19772"/>
                  </a:moveTo>
                  <a:cubicBezTo>
                    <a:pt x="1161" y="15337"/>
                    <a:pt x="2323" y="10901"/>
                    <a:pt x="3019" y="8201"/>
                  </a:cubicBezTo>
                  <a:cubicBezTo>
                    <a:pt x="3716" y="5501"/>
                    <a:pt x="3948" y="4537"/>
                    <a:pt x="4297" y="3187"/>
                  </a:cubicBezTo>
                  <a:cubicBezTo>
                    <a:pt x="4645" y="1837"/>
                    <a:pt x="5110" y="101"/>
                    <a:pt x="5110" y="4"/>
                  </a:cubicBezTo>
                  <a:cubicBezTo>
                    <a:pt x="5110" y="-92"/>
                    <a:pt x="4645" y="1451"/>
                    <a:pt x="4181" y="4247"/>
                  </a:cubicBezTo>
                  <a:cubicBezTo>
                    <a:pt x="3716" y="7044"/>
                    <a:pt x="3252" y="11094"/>
                    <a:pt x="3019" y="13697"/>
                  </a:cubicBezTo>
                  <a:cubicBezTo>
                    <a:pt x="2787" y="16301"/>
                    <a:pt x="2787" y="17458"/>
                    <a:pt x="3019" y="18519"/>
                  </a:cubicBezTo>
                  <a:cubicBezTo>
                    <a:pt x="3252" y="19579"/>
                    <a:pt x="3716" y="20544"/>
                    <a:pt x="4529" y="21026"/>
                  </a:cubicBezTo>
                  <a:cubicBezTo>
                    <a:pt x="5342" y="21508"/>
                    <a:pt x="6503" y="21508"/>
                    <a:pt x="8129" y="20158"/>
                  </a:cubicBezTo>
                  <a:cubicBezTo>
                    <a:pt x="9755" y="18808"/>
                    <a:pt x="11845" y="16108"/>
                    <a:pt x="13703" y="13215"/>
                  </a:cubicBezTo>
                  <a:cubicBezTo>
                    <a:pt x="15561" y="10322"/>
                    <a:pt x="17187" y="7237"/>
                    <a:pt x="17884" y="5212"/>
                  </a:cubicBezTo>
                  <a:cubicBezTo>
                    <a:pt x="18581" y="3187"/>
                    <a:pt x="18348" y="2222"/>
                    <a:pt x="18232" y="2608"/>
                  </a:cubicBezTo>
                  <a:cubicBezTo>
                    <a:pt x="18116" y="2994"/>
                    <a:pt x="18116" y="4729"/>
                    <a:pt x="18232" y="7237"/>
                  </a:cubicBezTo>
                  <a:cubicBezTo>
                    <a:pt x="18348" y="9744"/>
                    <a:pt x="18581" y="13022"/>
                    <a:pt x="19161" y="15144"/>
                  </a:cubicBezTo>
                  <a:cubicBezTo>
                    <a:pt x="19742" y="17265"/>
                    <a:pt x="20671" y="18229"/>
                    <a:pt x="21600" y="19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6699250" y="6237816"/>
              <a:ext cx="1016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6718300" y="6237816"/>
              <a:ext cx="952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371"/>
                    <a:pt x="10080" y="8743"/>
                    <a:pt x="6480" y="12343"/>
                  </a:cubicBezTo>
                  <a:cubicBezTo>
                    <a:pt x="2880" y="15943"/>
                    <a:pt x="1440" y="18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6838950" y="6263216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7016750" y="6134100"/>
              <a:ext cx="209550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7592"/>
                    <a:pt x="3927" y="13584"/>
                    <a:pt x="5236" y="10466"/>
                  </a:cubicBezTo>
                  <a:cubicBezTo>
                    <a:pt x="6545" y="7348"/>
                    <a:pt x="7200" y="5122"/>
                    <a:pt x="7527" y="3452"/>
                  </a:cubicBezTo>
                  <a:cubicBezTo>
                    <a:pt x="7855" y="1781"/>
                    <a:pt x="7855" y="668"/>
                    <a:pt x="7527" y="668"/>
                  </a:cubicBezTo>
                  <a:cubicBezTo>
                    <a:pt x="7200" y="668"/>
                    <a:pt x="6545" y="1781"/>
                    <a:pt x="5891" y="4231"/>
                  </a:cubicBezTo>
                  <a:cubicBezTo>
                    <a:pt x="5236" y="6680"/>
                    <a:pt x="4582" y="10466"/>
                    <a:pt x="4255" y="12915"/>
                  </a:cubicBezTo>
                  <a:cubicBezTo>
                    <a:pt x="3927" y="15365"/>
                    <a:pt x="3927" y="16478"/>
                    <a:pt x="4145" y="17592"/>
                  </a:cubicBezTo>
                  <a:cubicBezTo>
                    <a:pt x="4364" y="18705"/>
                    <a:pt x="4800" y="19819"/>
                    <a:pt x="5564" y="20375"/>
                  </a:cubicBezTo>
                  <a:cubicBezTo>
                    <a:pt x="6327" y="20932"/>
                    <a:pt x="7418" y="20932"/>
                    <a:pt x="8727" y="19819"/>
                  </a:cubicBezTo>
                  <a:cubicBezTo>
                    <a:pt x="10036" y="18705"/>
                    <a:pt x="11564" y="16478"/>
                    <a:pt x="13200" y="13361"/>
                  </a:cubicBezTo>
                  <a:cubicBezTo>
                    <a:pt x="14836" y="10243"/>
                    <a:pt x="16582" y="6235"/>
                    <a:pt x="17564" y="3674"/>
                  </a:cubicBezTo>
                  <a:cubicBezTo>
                    <a:pt x="18545" y="1113"/>
                    <a:pt x="18764" y="0"/>
                    <a:pt x="18764" y="0"/>
                  </a:cubicBezTo>
                  <a:cubicBezTo>
                    <a:pt x="18764" y="0"/>
                    <a:pt x="18545" y="1113"/>
                    <a:pt x="18436" y="3452"/>
                  </a:cubicBezTo>
                  <a:cubicBezTo>
                    <a:pt x="18327" y="5790"/>
                    <a:pt x="18327" y="9353"/>
                    <a:pt x="18873" y="12247"/>
                  </a:cubicBezTo>
                  <a:cubicBezTo>
                    <a:pt x="19418" y="15142"/>
                    <a:pt x="20509" y="17369"/>
                    <a:pt x="21600" y="19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7277100" y="6256866"/>
              <a:ext cx="508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7277100" y="6282266"/>
              <a:ext cx="1206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4154"/>
                    <a:pt x="10989" y="8308"/>
                    <a:pt x="7389" y="11908"/>
                  </a:cubicBezTo>
                  <a:cubicBezTo>
                    <a:pt x="3789" y="15508"/>
                    <a:pt x="1895" y="185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6565900" y="6491816"/>
              <a:ext cx="666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1800"/>
                    <a:pt x="6171" y="3600"/>
                    <a:pt x="9086" y="4500"/>
                  </a:cubicBezTo>
                  <a:cubicBezTo>
                    <a:pt x="12000" y="5400"/>
                    <a:pt x="14743" y="5400"/>
                    <a:pt x="16800" y="8100"/>
                  </a:cubicBezTo>
                  <a:cubicBezTo>
                    <a:pt x="18857" y="10800"/>
                    <a:pt x="20229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6738442" y="6593416"/>
              <a:ext cx="398959" cy="140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144" fill="norm" stroke="1" extrusionOk="0">
                  <a:moveTo>
                    <a:pt x="5770" y="0"/>
                  </a:moveTo>
                  <a:cubicBezTo>
                    <a:pt x="5770" y="4129"/>
                    <a:pt x="5770" y="8259"/>
                    <a:pt x="5198" y="11912"/>
                  </a:cubicBezTo>
                  <a:cubicBezTo>
                    <a:pt x="4627" y="15565"/>
                    <a:pt x="3484" y="18741"/>
                    <a:pt x="2627" y="20171"/>
                  </a:cubicBezTo>
                  <a:cubicBezTo>
                    <a:pt x="1770" y="21600"/>
                    <a:pt x="1198" y="21282"/>
                    <a:pt x="798" y="20329"/>
                  </a:cubicBezTo>
                  <a:cubicBezTo>
                    <a:pt x="398" y="19376"/>
                    <a:pt x="170" y="17788"/>
                    <a:pt x="55" y="16041"/>
                  </a:cubicBezTo>
                  <a:cubicBezTo>
                    <a:pt x="-59" y="14294"/>
                    <a:pt x="-59" y="12388"/>
                    <a:pt x="684" y="10800"/>
                  </a:cubicBezTo>
                  <a:cubicBezTo>
                    <a:pt x="1427" y="9212"/>
                    <a:pt x="2912" y="7941"/>
                    <a:pt x="5598" y="7147"/>
                  </a:cubicBezTo>
                  <a:cubicBezTo>
                    <a:pt x="8284" y="6353"/>
                    <a:pt x="12170" y="6035"/>
                    <a:pt x="15027" y="6194"/>
                  </a:cubicBezTo>
                  <a:cubicBezTo>
                    <a:pt x="17884" y="6353"/>
                    <a:pt x="19712" y="6988"/>
                    <a:pt x="21541" y="7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7397699" y="5975866"/>
              <a:ext cx="207384" cy="832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516" fill="norm" stroke="1" extrusionOk="0">
                  <a:moveTo>
                    <a:pt x="3213" y="41"/>
                  </a:moveTo>
                  <a:cubicBezTo>
                    <a:pt x="4282" y="-13"/>
                    <a:pt x="5351" y="-68"/>
                    <a:pt x="7276" y="260"/>
                  </a:cubicBezTo>
                  <a:cubicBezTo>
                    <a:pt x="9201" y="588"/>
                    <a:pt x="11981" y="1299"/>
                    <a:pt x="14547" y="2639"/>
                  </a:cubicBezTo>
                  <a:cubicBezTo>
                    <a:pt x="17114" y="3979"/>
                    <a:pt x="19466" y="5947"/>
                    <a:pt x="20429" y="7998"/>
                  </a:cubicBezTo>
                  <a:cubicBezTo>
                    <a:pt x="21391" y="10048"/>
                    <a:pt x="20963" y="12181"/>
                    <a:pt x="19680" y="14095"/>
                  </a:cubicBezTo>
                  <a:cubicBezTo>
                    <a:pt x="18397" y="16009"/>
                    <a:pt x="16258" y="17704"/>
                    <a:pt x="13906" y="18880"/>
                  </a:cubicBezTo>
                  <a:cubicBezTo>
                    <a:pt x="11553" y="20056"/>
                    <a:pt x="8987" y="20712"/>
                    <a:pt x="7062" y="21067"/>
                  </a:cubicBezTo>
                  <a:cubicBezTo>
                    <a:pt x="5138" y="21423"/>
                    <a:pt x="3854" y="21477"/>
                    <a:pt x="2678" y="21505"/>
                  </a:cubicBezTo>
                  <a:cubicBezTo>
                    <a:pt x="1502" y="21532"/>
                    <a:pt x="433" y="21532"/>
                    <a:pt x="112" y="21231"/>
                  </a:cubicBezTo>
                  <a:cubicBezTo>
                    <a:pt x="-209" y="20930"/>
                    <a:pt x="219" y="20329"/>
                    <a:pt x="646" y="19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7816850" y="6432550"/>
              <a:ext cx="222250" cy="2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646"/>
                  </a:moveTo>
                  <a:cubicBezTo>
                    <a:pt x="5143" y="3323"/>
                    <a:pt x="10286" y="0"/>
                    <a:pt x="13371" y="0"/>
                  </a:cubicBezTo>
                  <a:cubicBezTo>
                    <a:pt x="16457" y="0"/>
                    <a:pt x="17486" y="3323"/>
                    <a:pt x="18411" y="7477"/>
                  </a:cubicBezTo>
                  <a:cubicBezTo>
                    <a:pt x="19337" y="11631"/>
                    <a:pt x="20160" y="16615"/>
                    <a:pt x="20674" y="19108"/>
                  </a:cubicBezTo>
                  <a:cubicBezTo>
                    <a:pt x="21189" y="21600"/>
                    <a:pt x="2139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8318500" y="6377516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8368090" y="6246769"/>
              <a:ext cx="217376" cy="242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122" fill="norm" stroke="1" extrusionOk="0">
                  <a:moveTo>
                    <a:pt x="18188" y="3096"/>
                  </a:moveTo>
                  <a:cubicBezTo>
                    <a:pt x="16526" y="1988"/>
                    <a:pt x="14865" y="881"/>
                    <a:pt x="13515" y="327"/>
                  </a:cubicBezTo>
                  <a:cubicBezTo>
                    <a:pt x="12165" y="-227"/>
                    <a:pt x="11126" y="-227"/>
                    <a:pt x="9049" y="1527"/>
                  </a:cubicBezTo>
                  <a:cubicBezTo>
                    <a:pt x="6973" y="3281"/>
                    <a:pt x="3857" y="6788"/>
                    <a:pt x="2092" y="9835"/>
                  </a:cubicBezTo>
                  <a:cubicBezTo>
                    <a:pt x="326" y="12881"/>
                    <a:pt x="-89" y="15465"/>
                    <a:pt x="15" y="17127"/>
                  </a:cubicBezTo>
                  <a:cubicBezTo>
                    <a:pt x="119" y="18788"/>
                    <a:pt x="742" y="19527"/>
                    <a:pt x="2299" y="20173"/>
                  </a:cubicBezTo>
                  <a:cubicBezTo>
                    <a:pt x="3857" y="20819"/>
                    <a:pt x="6349" y="21373"/>
                    <a:pt x="9153" y="21004"/>
                  </a:cubicBezTo>
                  <a:cubicBezTo>
                    <a:pt x="11957" y="20635"/>
                    <a:pt x="15073" y="19342"/>
                    <a:pt x="17357" y="17496"/>
                  </a:cubicBezTo>
                  <a:cubicBezTo>
                    <a:pt x="19642" y="15650"/>
                    <a:pt x="21096" y="13250"/>
                    <a:pt x="21303" y="10665"/>
                  </a:cubicBezTo>
                  <a:cubicBezTo>
                    <a:pt x="21511" y="8081"/>
                    <a:pt x="20473" y="5311"/>
                    <a:pt x="18292" y="3650"/>
                  </a:cubicBezTo>
                  <a:cubicBezTo>
                    <a:pt x="16111" y="1988"/>
                    <a:pt x="12788" y="1435"/>
                    <a:pt x="10607" y="1342"/>
                  </a:cubicBezTo>
                  <a:cubicBezTo>
                    <a:pt x="8426" y="1250"/>
                    <a:pt x="7388" y="1619"/>
                    <a:pt x="6869" y="2450"/>
                  </a:cubicBezTo>
                  <a:cubicBezTo>
                    <a:pt x="6349" y="3281"/>
                    <a:pt x="6349" y="4573"/>
                    <a:pt x="6765" y="5865"/>
                  </a:cubicBezTo>
                  <a:cubicBezTo>
                    <a:pt x="7180" y="7158"/>
                    <a:pt x="8011" y="8450"/>
                    <a:pt x="8842" y="9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8451850" y="6104466"/>
              <a:ext cx="69850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2195"/>
                    <a:pt x="16364" y="4390"/>
                    <a:pt x="13745" y="6893"/>
                  </a:cubicBezTo>
                  <a:cubicBezTo>
                    <a:pt x="11127" y="9395"/>
                    <a:pt x="8509" y="12205"/>
                    <a:pt x="6218" y="14707"/>
                  </a:cubicBezTo>
                  <a:cubicBezTo>
                    <a:pt x="3927" y="17210"/>
                    <a:pt x="1964" y="194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8337550" y="6129866"/>
              <a:ext cx="355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0"/>
                    <a:pt x="9257" y="0"/>
                    <a:pt x="12857" y="3600"/>
                  </a:cubicBezTo>
                  <a:cubicBezTo>
                    <a:pt x="16457" y="7200"/>
                    <a:pt x="19029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8267700" y="6646333"/>
              <a:ext cx="355600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6" y="15429"/>
                    <a:pt x="771" y="9257"/>
                    <a:pt x="1671" y="5400"/>
                  </a:cubicBezTo>
                  <a:cubicBezTo>
                    <a:pt x="2571" y="1543"/>
                    <a:pt x="3986" y="0"/>
                    <a:pt x="7393" y="0"/>
                  </a:cubicBezTo>
                  <a:cubicBezTo>
                    <a:pt x="10800" y="0"/>
                    <a:pt x="16200" y="1543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8878824" y="6120508"/>
              <a:ext cx="197772" cy="631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86" fill="norm" stroke="1" extrusionOk="0">
                  <a:moveTo>
                    <a:pt x="19617" y="1830"/>
                  </a:moveTo>
                  <a:cubicBezTo>
                    <a:pt x="20527" y="1182"/>
                    <a:pt x="21436" y="534"/>
                    <a:pt x="21209" y="210"/>
                  </a:cubicBezTo>
                  <a:cubicBezTo>
                    <a:pt x="20981" y="-114"/>
                    <a:pt x="19617" y="-114"/>
                    <a:pt x="16889" y="570"/>
                  </a:cubicBezTo>
                  <a:cubicBezTo>
                    <a:pt x="14160" y="1254"/>
                    <a:pt x="10068" y="2622"/>
                    <a:pt x="6998" y="4422"/>
                  </a:cubicBezTo>
                  <a:cubicBezTo>
                    <a:pt x="3929" y="6222"/>
                    <a:pt x="1882" y="8454"/>
                    <a:pt x="859" y="10758"/>
                  </a:cubicBezTo>
                  <a:cubicBezTo>
                    <a:pt x="-164" y="13062"/>
                    <a:pt x="-164" y="15438"/>
                    <a:pt x="291" y="17202"/>
                  </a:cubicBezTo>
                  <a:cubicBezTo>
                    <a:pt x="745" y="18966"/>
                    <a:pt x="1655" y="20118"/>
                    <a:pt x="3360" y="20730"/>
                  </a:cubicBezTo>
                  <a:cubicBezTo>
                    <a:pt x="5065" y="21342"/>
                    <a:pt x="7567" y="21414"/>
                    <a:pt x="10068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9017000" y="6441016"/>
              <a:ext cx="190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9288403" y="6291536"/>
              <a:ext cx="189060" cy="218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43" fill="norm" stroke="1" extrusionOk="0">
                  <a:moveTo>
                    <a:pt x="3033" y="4698"/>
                  </a:moveTo>
                  <a:cubicBezTo>
                    <a:pt x="5169" y="3452"/>
                    <a:pt x="7306" y="2206"/>
                    <a:pt x="9917" y="1375"/>
                  </a:cubicBezTo>
                  <a:cubicBezTo>
                    <a:pt x="12528" y="544"/>
                    <a:pt x="15613" y="129"/>
                    <a:pt x="17750" y="25"/>
                  </a:cubicBezTo>
                  <a:cubicBezTo>
                    <a:pt x="19886" y="-79"/>
                    <a:pt x="21073" y="129"/>
                    <a:pt x="21191" y="856"/>
                  </a:cubicBezTo>
                  <a:cubicBezTo>
                    <a:pt x="21310" y="1583"/>
                    <a:pt x="20361" y="2829"/>
                    <a:pt x="17987" y="5009"/>
                  </a:cubicBezTo>
                  <a:cubicBezTo>
                    <a:pt x="15613" y="7190"/>
                    <a:pt x="11815" y="10306"/>
                    <a:pt x="8611" y="12694"/>
                  </a:cubicBezTo>
                  <a:cubicBezTo>
                    <a:pt x="5407" y="15083"/>
                    <a:pt x="2796" y="16744"/>
                    <a:pt x="1372" y="18094"/>
                  </a:cubicBezTo>
                  <a:cubicBezTo>
                    <a:pt x="-53" y="19444"/>
                    <a:pt x="-290" y="20483"/>
                    <a:pt x="303" y="21002"/>
                  </a:cubicBezTo>
                  <a:cubicBezTo>
                    <a:pt x="897" y="21521"/>
                    <a:pt x="2321" y="21521"/>
                    <a:pt x="5051" y="21313"/>
                  </a:cubicBezTo>
                  <a:cubicBezTo>
                    <a:pt x="7780" y="21106"/>
                    <a:pt x="11815" y="20690"/>
                    <a:pt x="15851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9421320" y="6409266"/>
              <a:ext cx="13543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21262" y="0"/>
                  </a:moveTo>
                  <a:cubicBezTo>
                    <a:pt x="18604" y="5322"/>
                    <a:pt x="15945" y="10643"/>
                    <a:pt x="13120" y="13930"/>
                  </a:cubicBezTo>
                  <a:cubicBezTo>
                    <a:pt x="10296" y="17217"/>
                    <a:pt x="7305" y="18470"/>
                    <a:pt x="4979" y="18939"/>
                  </a:cubicBezTo>
                  <a:cubicBezTo>
                    <a:pt x="2653" y="19409"/>
                    <a:pt x="991" y="19096"/>
                    <a:pt x="327" y="18157"/>
                  </a:cubicBezTo>
                  <a:cubicBezTo>
                    <a:pt x="-338" y="17217"/>
                    <a:pt x="-6" y="15652"/>
                    <a:pt x="1490" y="14557"/>
                  </a:cubicBezTo>
                  <a:cubicBezTo>
                    <a:pt x="2985" y="13461"/>
                    <a:pt x="5644" y="12835"/>
                    <a:pt x="8634" y="14087"/>
                  </a:cubicBezTo>
                  <a:cubicBezTo>
                    <a:pt x="11625" y="15339"/>
                    <a:pt x="14948" y="18470"/>
                    <a:pt x="18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9525000" y="6428316"/>
              <a:ext cx="1143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400"/>
                    <a:pt x="12000" y="8800"/>
                    <a:pt x="8400" y="12400"/>
                  </a:cubicBezTo>
                  <a:cubicBezTo>
                    <a:pt x="4800" y="16000"/>
                    <a:pt x="2400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9605111" y="6560447"/>
              <a:ext cx="135790" cy="108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68" fill="norm" stroke="1" extrusionOk="0">
                  <a:moveTo>
                    <a:pt x="1380" y="2732"/>
                  </a:moveTo>
                  <a:cubicBezTo>
                    <a:pt x="2709" y="1486"/>
                    <a:pt x="4038" y="239"/>
                    <a:pt x="5700" y="32"/>
                  </a:cubicBezTo>
                  <a:cubicBezTo>
                    <a:pt x="7361" y="-176"/>
                    <a:pt x="9355" y="655"/>
                    <a:pt x="10518" y="2109"/>
                  </a:cubicBezTo>
                  <a:cubicBezTo>
                    <a:pt x="11681" y="3562"/>
                    <a:pt x="12013" y="5639"/>
                    <a:pt x="10518" y="8339"/>
                  </a:cubicBezTo>
                  <a:cubicBezTo>
                    <a:pt x="9023" y="11039"/>
                    <a:pt x="5700" y="14362"/>
                    <a:pt x="3373" y="16647"/>
                  </a:cubicBezTo>
                  <a:cubicBezTo>
                    <a:pt x="1047" y="18932"/>
                    <a:pt x="-282" y="20178"/>
                    <a:pt x="50" y="20801"/>
                  </a:cubicBezTo>
                  <a:cubicBezTo>
                    <a:pt x="383" y="21424"/>
                    <a:pt x="2376" y="21424"/>
                    <a:pt x="6198" y="20801"/>
                  </a:cubicBezTo>
                  <a:cubicBezTo>
                    <a:pt x="10020" y="20178"/>
                    <a:pt x="15669" y="18932"/>
                    <a:pt x="21318" y="17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9842500" y="6447366"/>
              <a:ext cx="247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10255250" y="6226849"/>
              <a:ext cx="215900" cy="225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17836"/>
                  </a:moveTo>
                  <a:cubicBezTo>
                    <a:pt x="1271" y="14836"/>
                    <a:pt x="2541" y="11836"/>
                    <a:pt x="4024" y="9236"/>
                  </a:cubicBezTo>
                  <a:cubicBezTo>
                    <a:pt x="5506" y="6636"/>
                    <a:pt x="7200" y="4436"/>
                    <a:pt x="8153" y="2836"/>
                  </a:cubicBezTo>
                  <a:cubicBezTo>
                    <a:pt x="9106" y="1236"/>
                    <a:pt x="9318" y="236"/>
                    <a:pt x="9000" y="36"/>
                  </a:cubicBezTo>
                  <a:cubicBezTo>
                    <a:pt x="8682" y="-164"/>
                    <a:pt x="7835" y="436"/>
                    <a:pt x="6565" y="2536"/>
                  </a:cubicBezTo>
                  <a:cubicBezTo>
                    <a:pt x="5294" y="4636"/>
                    <a:pt x="3600" y="8236"/>
                    <a:pt x="2753" y="11336"/>
                  </a:cubicBezTo>
                  <a:cubicBezTo>
                    <a:pt x="1906" y="14436"/>
                    <a:pt x="1906" y="17036"/>
                    <a:pt x="2435" y="18636"/>
                  </a:cubicBezTo>
                  <a:cubicBezTo>
                    <a:pt x="2965" y="20236"/>
                    <a:pt x="4024" y="20836"/>
                    <a:pt x="5082" y="21136"/>
                  </a:cubicBezTo>
                  <a:cubicBezTo>
                    <a:pt x="6141" y="21436"/>
                    <a:pt x="7200" y="21436"/>
                    <a:pt x="9000" y="20136"/>
                  </a:cubicBezTo>
                  <a:cubicBezTo>
                    <a:pt x="10800" y="18836"/>
                    <a:pt x="13341" y="16236"/>
                    <a:pt x="15459" y="13336"/>
                  </a:cubicBezTo>
                  <a:cubicBezTo>
                    <a:pt x="17576" y="10436"/>
                    <a:pt x="19271" y="7236"/>
                    <a:pt x="20118" y="5136"/>
                  </a:cubicBezTo>
                  <a:cubicBezTo>
                    <a:pt x="20965" y="3036"/>
                    <a:pt x="20965" y="2036"/>
                    <a:pt x="20541" y="1936"/>
                  </a:cubicBezTo>
                  <a:cubicBezTo>
                    <a:pt x="20118" y="1836"/>
                    <a:pt x="19271" y="2636"/>
                    <a:pt x="18741" y="4836"/>
                  </a:cubicBezTo>
                  <a:cubicBezTo>
                    <a:pt x="18212" y="7036"/>
                    <a:pt x="18000" y="10636"/>
                    <a:pt x="18529" y="13336"/>
                  </a:cubicBezTo>
                  <a:cubicBezTo>
                    <a:pt x="19059" y="16036"/>
                    <a:pt x="20329" y="17836"/>
                    <a:pt x="2160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0515599" y="6364816"/>
              <a:ext cx="88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0515599" y="6371166"/>
              <a:ext cx="952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2700"/>
                    <a:pt x="11040" y="5400"/>
                    <a:pt x="7440" y="9000"/>
                  </a:cubicBezTo>
                  <a:cubicBezTo>
                    <a:pt x="3840" y="12600"/>
                    <a:pt x="192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10674350" y="6371166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10902950" y="6228205"/>
              <a:ext cx="196850" cy="194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0" y="19656"/>
                  </a:moveTo>
                  <a:cubicBezTo>
                    <a:pt x="3019" y="15060"/>
                    <a:pt x="6039" y="10464"/>
                    <a:pt x="7781" y="7592"/>
                  </a:cubicBezTo>
                  <a:cubicBezTo>
                    <a:pt x="9523" y="4720"/>
                    <a:pt x="9987" y="3571"/>
                    <a:pt x="10219" y="2422"/>
                  </a:cubicBezTo>
                  <a:cubicBezTo>
                    <a:pt x="10452" y="1273"/>
                    <a:pt x="10452" y="124"/>
                    <a:pt x="10103" y="9"/>
                  </a:cubicBezTo>
                  <a:cubicBezTo>
                    <a:pt x="9755" y="-106"/>
                    <a:pt x="9058" y="813"/>
                    <a:pt x="7897" y="3915"/>
                  </a:cubicBezTo>
                  <a:cubicBezTo>
                    <a:pt x="6735" y="7017"/>
                    <a:pt x="5110" y="12303"/>
                    <a:pt x="4413" y="15520"/>
                  </a:cubicBezTo>
                  <a:cubicBezTo>
                    <a:pt x="3716" y="18737"/>
                    <a:pt x="3948" y="19885"/>
                    <a:pt x="4761" y="20575"/>
                  </a:cubicBezTo>
                  <a:cubicBezTo>
                    <a:pt x="5574" y="21264"/>
                    <a:pt x="6968" y="21494"/>
                    <a:pt x="8942" y="20115"/>
                  </a:cubicBezTo>
                  <a:cubicBezTo>
                    <a:pt x="10916" y="18737"/>
                    <a:pt x="13471" y="15749"/>
                    <a:pt x="15445" y="12417"/>
                  </a:cubicBezTo>
                  <a:cubicBezTo>
                    <a:pt x="17419" y="9085"/>
                    <a:pt x="18813" y="5409"/>
                    <a:pt x="19394" y="5868"/>
                  </a:cubicBezTo>
                  <a:cubicBezTo>
                    <a:pt x="19974" y="6328"/>
                    <a:pt x="19742" y="10924"/>
                    <a:pt x="19974" y="13681"/>
                  </a:cubicBezTo>
                  <a:cubicBezTo>
                    <a:pt x="20206" y="16439"/>
                    <a:pt x="20903" y="17358"/>
                    <a:pt x="21600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11176000" y="6345766"/>
              <a:ext cx="508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11150600" y="6377516"/>
              <a:ext cx="1333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4743" y="1986"/>
                  </a:cubicBezTo>
                  <a:cubicBezTo>
                    <a:pt x="11314" y="3972"/>
                    <a:pt x="6171" y="7945"/>
                    <a:pt x="3600" y="10800"/>
                  </a:cubicBezTo>
                  <a:cubicBezTo>
                    <a:pt x="1029" y="13655"/>
                    <a:pt x="1029" y="15393"/>
                    <a:pt x="857" y="17007"/>
                  </a:cubicBezTo>
                  <a:cubicBezTo>
                    <a:pt x="686" y="18621"/>
                    <a:pt x="343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0471150" y="6599766"/>
              <a:ext cx="666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21600"/>
                    <a:pt x="5760" y="21600"/>
                    <a:pt x="8469" y="18000"/>
                  </a:cubicBezTo>
                  <a:cubicBezTo>
                    <a:pt x="11177" y="14400"/>
                    <a:pt x="13714" y="7200"/>
                    <a:pt x="15874" y="3600"/>
                  </a:cubicBezTo>
                  <a:cubicBezTo>
                    <a:pt x="18034" y="0"/>
                    <a:pt x="1981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10578440" y="6714066"/>
              <a:ext cx="356260" cy="100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99" fill="norm" stroke="1" extrusionOk="0">
                  <a:moveTo>
                    <a:pt x="5376" y="0"/>
                  </a:moveTo>
                  <a:cubicBezTo>
                    <a:pt x="5121" y="6300"/>
                    <a:pt x="4867" y="12600"/>
                    <a:pt x="4486" y="16425"/>
                  </a:cubicBezTo>
                  <a:cubicBezTo>
                    <a:pt x="4105" y="20250"/>
                    <a:pt x="3597" y="21600"/>
                    <a:pt x="2771" y="21375"/>
                  </a:cubicBezTo>
                  <a:cubicBezTo>
                    <a:pt x="1945" y="21150"/>
                    <a:pt x="801" y="19350"/>
                    <a:pt x="293" y="17325"/>
                  </a:cubicBezTo>
                  <a:cubicBezTo>
                    <a:pt x="-215" y="15300"/>
                    <a:pt x="-88" y="13050"/>
                    <a:pt x="865" y="10125"/>
                  </a:cubicBezTo>
                  <a:cubicBezTo>
                    <a:pt x="1818" y="7200"/>
                    <a:pt x="3597" y="3600"/>
                    <a:pt x="6456" y="2025"/>
                  </a:cubicBezTo>
                  <a:cubicBezTo>
                    <a:pt x="9314" y="450"/>
                    <a:pt x="13253" y="900"/>
                    <a:pt x="15921" y="1350"/>
                  </a:cubicBezTo>
                  <a:cubicBezTo>
                    <a:pt x="18590" y="1800"/>
                    <a:pt x="19987" y="2250"/>
                    <a:pt x="21385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11074400" y="6180666"/>
              <a:ext cx="357816" cy="7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600" fill="norm" stroke="1" extrusionOk="0">
                  <a:moveTo>
                    <a:pt x="17707" y="0"/>
                  </a:moveTo>
                  <a:cubicBezTo>
                    <a:pt x="18586" y="2186"/>
                    <a:pt x="19465" y="4371"/>
                    <a:pt x="20219" y="6300"/>
                  </a:cubicBezTo>
                  <a:cubicBezTo>
                    <a:pt x="20972" y="8229"/>
                    <a:pt x="21600" y="9900"/>
                    <a:pt x="20972" y="11507"/>
                  </a:cubicBezTo>
                  <a:cubicBezTo>
                    <a:pt x="20344" y="13114"/>
                    <a:pt x="18460" y="14657"/>
                    <a:pt x="15635" y="15975"/>
                  </a:cubicBezTo>
                  <a:cubicBezTo>
                    <a:pt x="12809" y="17293"/>
                    <a:pt x="9042" y="18386"/>
                    <a:pt x="6279" y="19286"/>
                  </a:cubicBezTo>
                  <a:cubicBezTo>
                    <a:pt x="3516" y="20186"/>
                    <a:pt x="1758" y="208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0" y="790021"/>
              <a:ext cx="1915370" cy="240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55" fill="norm" stroke="1" extrusionOk="0">
                  <a:moveTo>
                    <a:pt x="0" y="21555"/>
                  </a:moveTo>
                  <a:cubicBezTo>
                    <a:pt x="787" y="20987"/>
                    <a:pt x="1574" y="20418"/>
                    <a:pt x="2444" y="19376"/>
                  </a:cubicBezTo>
                  <a:cubicBezTo>
                    <a:pt x="3314" y="18334"/>
                    <a:pt x="4268" y="16818"/>
                    <a:pt x="5197" y="15492"/>
                  </a:cubicBezTo>
                  <a:cubicBezTo>
                    <a:pt x="6127" y="14166"/>
                    <a:pt x="7033" y="13029"/>
                    <a:pt x="7963" y="11987"/>
                  </a:cubicBezTo>
                  <a:cubicBezTo>
                    <a:pt x="8893" y="10944"/>
                    <a:pt x="9846" y="9997"/>
                    <a:pt x="10717" y="9334"/>
                  </a:cubicBezTo>
                  <a:cubicBezTo>
                    <a:pt x="11587" y="8671"/>
                    <a:pt x="12374" y="8292"/>
                    <a:pt x="13232" y="7723"/>
                  </a:cubicBezTo>
                  <a:cubicBezTo>
                    <a:pt x="14090" y="7155"/>
                    <a:pt x="15020" y="6397"/>
                    <a:pt x="15902" y="5544"/>
                  </a:cubicBezTo>
                  <a:cubicBezTo>
                    <a:pt x="16784" y="4692"/>
                    <a:pt x="17619" y="3744"/>
                    <a:pt x="18441" y="2797"/>
                  </a:cubicBezTo>
                  <a:cubicBezTo>
                    <a:pt x="19264" y="1850"/>
                    <a:pt x="20074" y="902"/>
                    <a:pt x="20539" y="429"/>
                  </a:cubicBezTo>
                  <a:cubicBezTo>
                    <a:pt x="21004" y="-45"/>
                    <a:pt x="21123" y="-45"/>
                    <a:pt x="21254" y="50"/>
                  </a:cubicBezTo>
                  <a:cubicBezTo>
                    <a:pt x="21385" y="144"/>
                    <a:pt x="21528" y="334"/>
                    <a:pt x="21564" y="808"/>
                  </a:cubicBezTo>
                  <a:cubicBezTo>
                    <a:pt x="21600" y="1281"/>
                    <a:pt x="21528" y="2039"/>
                    <a:pt x="21457" y="2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0" y="0"/>
              <a:ext cx="2127250" cy="929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1" y="21256"/>
                    <a:pt x="903" y="20911"/>
                    <a:pt x="1408" y="20296"/>
                  </a:cubicBezTo>
                  <a:cubicBezTo>
                    <a:pt x="1913" y="19681"/>
                    <a:pt x="2472" y="18795"/>
                    <a:pt x="2901" y="17984"/>
                  </a:cubicBezTo>
                  <a:cubicBezTo>
                    <a:pt x="3331" y="17172"/>
                    <a:pt x="3632" y="16434"/>
                    <a:pt x="3858" y="15696"/>
                  </a:cubicBezTo>
                  <a:cubicBezTo>
                    <a:pt x="4084" y="14958"/>
                    <a:pt x="4234" y="14220"/>
                    <a:pt x="4374" y="13285"/>
                  </a:cubicBezTo>
                  <a:cubicBezTo>
                    <a:pt x="4513" y="12350"/>
                    <a:pt x="4642" y="11218"/>
                    <a:pt x="4771" y="10160"/>
                  </a:cubicBezTo>
                  <a:cubicBezTo>
                    <a:pt x="4900" y="9103"/>
                    <a:pt x="5029" y="8118"/>
                    <a:pt x="5190" y="7061"/>
                  </a:cubicBezTo>
                  <a:cubicBezTo>
                    <a:pt x="5352" y="6003"/>
                    <a:pt x="5545" y="4871"/>
                    <a:pt x="5792" y="3887"/>
                  </a:cubicBezTo>
                  <a:cubicBezTo>
                    <a:pt x="6039" y="2903"/>
                    <a:pt x="6340" y="2067"/>
                    <a:pt x="6673" y="1476"/>
                  </a:cubicBezTo>
                  <a:cubicBezTo>
                    <a:pt x="7007" y="886"/>
                    <a:pt x="7372" y="541"/>
                    <a:pt x="7780" y="320"/>
                  </a:cubicBezTo>
                  <a:cubicBezTo>
                    <a:pt x="8189" y="98"/>
                    <a:pt x="8640" y="0"/>
                    <a:pt x="9145" y="0"/>
                  </a:cubicBezTo>
                  <a:cubicBezTo>
                    <a:pt x="9650" y="0"/>
                    <a:pt x="10209" y="98"/>
                    <a:pt x="10768" y="443"/>
                  </a:cubicBezTo>
                  <a:cubicBezTo>
                    <a:pt x="11327" y="787"/>
                    <a:pt x="11885" y="1378"/>
                    <a:pt x="12272" y="1796"/>
                  </a:cubicBezTo>
                  <a:cubicBezTo>
                    <a:pt x="12659" y="2214"/>
                    <a:pt x="12874" y="2460"/>
                    <a:pt x="13100" y="2854"/>
                  </a:cubicBezTo>
                  <a:cubicBezTo>
                    <a:pt x="13325" y="3247"/>
                    <a:pt x="13562" y="3789"/>
                    <a:pt x="13820" y="4723"/>
                  </a:cubicBezTo>
                  <a:cubicBezTo>
                    <a:pt x="14078" y="5658"/>
                    <a:pt x="14357" y="6987"/>
                    <a:pt x="14636" y="8143"/>
                  </a:cubicBezTo>
                  <a:cubicBezTo>
                    <a:pt x="14916" y="9299"/>
                    <a:pt x="15195" y="10283"/>
                    <a:pt x="15485" y="11169"/>
                  </a:cubicBezTo>
                  <a:cubicBezTo>
                    <a:pt x="15776" y="12055"/>
                    <a:pt x="16076" y="12842"/>
                    <a:pt x="16571" y="13383"/>
                  </a:cubicBezTo>
                  <a:cubicBezTo>
                    <a:pt x="17065" y="13924"/>
                    <a:pt x="17753" y="14220"/>
                    <a:pt x="18484" y="14367"/>
                  </a:cubicBezTo>
                  <a:cubicBezTo>
                    <a:pt x="19214" y="14515"/>
                    <a:pt x="19988" y="14515"/>
                    <a:pt x="20515" y="14613"/>
                  </a:cubicBezTo>
                  <a:cubicBezTo>
                    <a:pt x="21041" y="14712"/>
                    <a:pt x="21321" y="14908"/>
                    <a:pt x="21600" y="15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889000" y="103716"/>
              <a:ext cx="25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965200" y="465666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984250" y="726016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985721" y="860689"/>
              <a:ext cx="70582" cy="9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7" h="21300" fill="norm" stroke="1" extrusionOk="0">
                  <a:moveTo>
                    <a:pt x="6783" y="5460"/>
                  </a:moveTo>
                  <a:cubicBezTo>
                    <a:pt x="7383" y="3060"/>
                    <a:pt x="7983" y="660"/>
                    <a:pt x="7083" y="180"/>
                  </a:cubicBezTo>
                  <a:cubicBezTo>
                    <a:pt x="6183" y="-300"/>
                    <a:pt x="3783" y="1140"/>
                    <a:pt x="2283" y="3540"/>
                  </a:cubicBezTo>
                  <a:cubicBezTo>
                    <a:pt x="783" y="5940"/>
                    <a:pt x="183" y="9300"/>
                    <a:pt x="1383" y="11220"/>
                  </a:cubicBezTo>
                  <a:cubicBezTo>
                    <a:pt x="2583" y="13140"/>
                    <a:pt x="5583" y="13620"/>
                    <a:pt x="8283" y="12660"/>
                  </a:cubicBezTo>
                  <a:cubicBezTo>
                    <a:pt x="10983" y="11700"/>
                    <a:pt x="13383" y="9300"/>
                    <a:pt x="14883" y="6900"/>
                  </a:cubicBezTo>
                  <a:cubicBezTo>
                    <a:pt x="16383" y="4500"/>
                    <a:pt x="16983" y="2100"/>
                    <a:pt x="15783" y="900"/>
                  </a:cubicBezTo>
                  <a:cubicBezTo>
                    <a:pt x="14583" y="-300"/>
                    <a:pt x="11583" y="-300"/>
                    <a:pt x="9183" y="900"/>
                  </a:cubicBezTo>
                  <a:cubicBezTo>
                    <a:pt x="6783" y="2100"/>
                    <a:pt x="4983" y="4500"/>
                    <a:pt x="4083" y="6900"/>
                  </a:cubicBezTo>
                  <a:cubicBezTo>
                    <a:pt x="3183" y="9300"/>
                    <a:pt x="3183" y="11700"/>
                    <a:pt x="4683" y="13380"/>
                  </a:cubicBezTo>
                  <a:cubicBezTo>
                    <a:pt x="6183" y="15060"/>
                    <a:pt x="9183" y="16020"/>
                    <a:pt x="11583" y="15540"/>
                  </a:cubicBezTo>
                  <a:cubicBezTo>
                    <a:pt x="13983" y="15060"/>
                    <a:pt x="15783" y="13140"/>
                    <a:pt x="16983" y="10980"/>
                  </a:cubicBezTo>
                  <a:cubicBezTo>
                    <a:pt x="18183" y="8820"/>
                    <a:pt x="18783" y="6420"/>
                    <a:pt x="17583" y="5460"/>
                  </a:cubicBezTo>
                  <a:cubicBezTo>
                    <a:pt x="16383" y="4500"/>
                    <a:pt x="13383" y="4980"/>
                    <a:pt x="10983" y="6180"/>
                  </a:cubicBezTo>
                  <a:cubicBezTo>
                    <a:pt x="8583" y="7380"/>
                    <a:pt x="6783" y="9300"/>
                    <a:pt x="6783" y="11220"/>
                  </a:cubicBezTo>
                  <a:cubicBezTo>
                    <a:pt x="6783" y="13140"/>
                    <a:pt x="8583" y="15060"/>
                    <a:pt x="10983" y="15300"/>
                  </a:cubicBezTo>
                  <a:cubicBezTo>
                    <a:pt x="13383" y="15540"/>
                    <a:pt x="16383" y="14100"/>
                    <a:pt x="18183" y="11700"/>
                  </a:cubicBezTo>
                  <a:cubicBezTo>
                    <a:pt x="19983" y="9300"/>
                    <a:pt x="20583" y="5940"/>
                    <a:pt x="19383" y="4020"/>
                  </a:cubicBezTo>
                  <a:cubicBezTo>
                    <a:pt x="18183" y="2100"/>
                    <a:pt x="15183" y="1620"/>
                    <a:pt x="11883" y="1860"/>
                  </a:cubicBezTo>
                  <a:cubicBezTo>
                    <a:pt x="8583" y="2100"/>
                    <a:pt x="4983" y="3060"/>
                    <a:pt x="2583" y="4740"/>
                  </a:cubicBezTo>
                  <a:cubicBezTo>
                    <a:pt x="183" y="6420"/>
                    <a:pt x="-1017" y="8820"/>
                    <a:pt x="1083" y="11700"/>
                  </a:cubicBezTo>
                  <a:cubicBezTo>
                    <a:pt x="3183" y="14580"/>
                    <a:pt x="8583" y="17940"/>
                    <a:pt x="13983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981762" y="1037166"/>
              <a:ext cx="132885" cy="18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215" fill="norm" stroke="1" extrusionOk="0">
                  <a:moveTo>
                    <a:pt x="6472" y="0"/>
                  </a:moveTo>
                  <a:cubicBezTo>
                    <a:pt x="4447" y="1964"/>
                    <a:pt x="2422" y="3927"/>
                    <a:pt x="1241" y="7118"/>
                  </a:cubicBezTo>
                  <a:cubicBezTo>
                    <a:pt x="59" y="10309"/>
                    <a:pt x="-278" y="14727"/>
                    <a:pt x="228" y="17550"/>
                  </a:cubicBezTo>
                  <a:cubicBezTo>
                    <a:pt x="734" y="20373"/>
                    <a:pt x="2085" y="21600"/>
                    <a:pt x="5460" y="21109"/>
                  </a:cubicBezTo>
                  <a:cubicBezTo>
                    <a:pt x="8835" y="20618"/>
                    <a:pt x="14235" y="18409"/>
                    <a:pt x="17272" y="16691"/>
                  </a:cubicBezTo>
                  <a:cubicBezTo>
                    <a:pt x="20310" y="14973"/>
                    <a:pt x="20985" y="13745"/>
                    <a:pt x="21153" y="12518"/>
                  </a:cubicBezTo>
                  <a:cubicBezTo>
                    <a:pt x="21322" y="11291"/>
                    <a:pt x="20985" y="10064"/>
                    <a:pt x="17947" y="9205"/>
                  </a:cubicBezTo>
                  <a:cubicBezTo>
                    <a:pt x="14910" y="8345"/>
                    <a:pt x="9172" y="7855"/>
                    <a:pt x="3435" y="7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7464136" y="4761177"/>
              <a:ext cx="2208617" cy="1120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72" fill="norm" stroke="1" extrusionOk="0">
                  <a:moveTo>
                    <a:pt x="10327" y="556"/>
                  </a:moveTo>
                  <a:cubicBezTo>
                    <a:pt x="10141" y="393"/>
                    <a:pt x="9955" y="230"/>
                    <a:pt x="9552" y="128"/>
                  </a:cubicBezTo>
                  <a:cubicBezTo>
                    <a:pt x="9149" y="26"/>
                    <a:pt x="8529" y="-15"/>
                    <a:pt x="7940" y="5"/>
                  </a:cubicBezTo>
                  <a:cubicBezTo>
                    <a:pt x="7350" y="26"/>
                    <a:pt x="6792" y="107"/>
                    <a:pt x="6224" y="270"/>
                  </a:cubicBezTo>
                  <a:cubicBezTo>
                    <a:pt x="5656" y="433"/>
                    <a:pt x="5077" y="678"/>
                    <a:pt x="4467" y="983"/>
                  </a:cubicBezTo>
                  <a:cubicBezTo>
                    <a:pt x="3857" y="1289"/>
                    <a:pt x="3216" y="1656"/>
                    <a:pt x="2627" y="2084"/>
                  </a:cubicBezTo>
                  <a:cubicBezTo>
                    <a:pt x="2038" y="2512"/>
                    <a:pt x="1501" y="3001"/>
                    <a:pt x="1088" y="3510"/>
                  </a:cubicBezTo>
                  <a:cubicBezTo>
                    <a:pt x="674" y="4020"/>
                    <a:pt x="385" y="4550"/>
                    <a:pt x="219" y="5120"/>
                  </a:cubicBezTo>
                  <a:cubicBezTo>
                    <a:pt x="54" y="5691"/>
                    <a:pt x="13" y="6302"/>
                    <a:pt x="2" y="7097"/>
                  </a:cubicBezTo>
                  <a:cubicBezTo>
                    <a:pt x="-8" y="7891"/>
                    <a:pt x="13" y="8870"/>
                    <a:pt x="23" y="9807"/>
                  </a:cubicBezTo>
                  <a:cubicBezTo>
                    <a:pt x="33" y="10744"/>
                    <a:pt x="33" y="11641"/>
                    <a:pt x="126" y="12599"/>
                  </a:cubicBezTo>
                  <a:cubicBezTo>
                    <a:pt x="219" y="13556"/>
                    <a:pt x="405" y="14575"/>
                    <a:pt x="695" y="15329"/>
                  </a:cubicBezTo>
                  <a:cubicBezTo>
                    <a:pt x="984" y="16083"/>
                    <a:pt x="1377" y="16572"/>
                    <a:pt x="1790" y="17020"/>
                  </a:cubicBezTo>
                  <a:cubicBezTo>
                    <a:pt x="2204" y="17469"/>
                    <a:pt x="2638" y="17876"/>
                    <a:pt x="3113" y="18243"/>
                  </a:cubicBezTo>
                  <a:cubicBezTo>
                    <a:pt x="3589" y="18610"/>
                    <a:pt x="4105" y="18936"/>
                    <a:pt x="4736" y="19303"/>
                  </a:cubicBezTo>
                  <a:cubicBezTo>
                    <a:pt x="5366" y="19670"/>
                    <a:pt x="6110" y="20077"/>
                    <a:pt x="6813" y="20383"/>
                  </a:cubicBezTo>
                  <a:cubicBezTo>
                    <a:pt x="7516" y="20688"/>
                    <a:pt x="8177" y="20892"/>
                    <a:pt x="8849" y="21014"/>
                  </a:cubicBezTo>
                  <a:cubicBezTo>
                    <a:pt x="9521" y="21137"/>
                    <a:pt x="10203" y="21177"/>
                    <a:pt x="10906" y="21259"/>
                  </a:cubicBezTo>
                  <a:cubicBezTo>
                    <a:pt x="11608" y="21340"/>
                    <a:pt x="12332" y="21463"/>
                    <a:pt x="13117" y="21524"/>
                  </a:cubicBezTo>
                  <a:cubicBezTo>
                    <a:pt x="13903" y="21585"/>
                    <a:pt x="14750" y="21585"/>
                    <a:pt x="15453" y="21544"/>
                  </a:cubicBezTo>
                  <a:cubicBezTo>
                    <a:pt x="16156" y="21503"/>
                    <a:pt x="16714" y="21422"/>
                    <a:pt x="17272" y="21137"/>
                  </a:cubicBezTo>
                  <a:cubicBezTo>
                    <a:pt x="17830" y="20851"/>
                    <a:pt x="18388" y="20362"/>
                    <a:pt x="18905" y="19792"/>
                  </a:cubicBezTo>
                  <a:cubicBezTo>
                    <a:pt x="19422" y="19221"/>
                    <a:pt x="19897" y="18569"/>
                    <a:pt x="20310" y="17815"/>
                  </a:cubicBezTo>
                  <a:cubicBezTo>
                    <a:pt x="20724" y="17061"/>
                    <a:pt x="21075" y="16205"/>
                    <a:pt x="21292" y="15187"/>
                  </a:cubicBezTo>
                  <a:cubicBezTo>
                    <a:pt x="21509" y="14168"/>
                    <a:pt x="21592" y="12986"/>
                    <a:pt x="21561" y="11906"/>
                  </a:cubicBezTo>
                  <a:cubicBezTo>
                    <a:pt x="21530" y="10826"/>
                    <a:pt x="21385" y="9848"/>
                    <a:pt x="21117" y="8890"/>
                  </a:cubicBezTo>
                  <a:cubicBezTo>
                    <a:pt x="20848" y="7932"/>
                    <a:pt x="20455" y="6995"/>
                    <a:pt x="19959" y="6159"/>
                  </a:cubicBezTo>
                  <a:cubicBezTo>
                    <a:pt x="19463" y="5324"/>
                    <a:pt x="18864" y="4590"/>
                    <a:pt x="18264" y="4020"/>
                  </a:cubicBezTo>
                  <a:cubicBezTo>
                    <a:pt x="17665" y="3449"/>
                    <a:pt x="17065" y="3042"/>
                    <a:pt x="16414" y="2797"/>
                  </a:cubicBezTo>
                  <a:cubicBezTo>
                    <a:pt x="15763" y="2553"/>
                    <a:pt x="15060" y="2471"/>
                    <a:pt x="14378" y="2349"/>
                  </a:cubicBezTo>
                  <a:cubicBezTo>
                    <a:pt x="13696" y="2227"/>
                    <a:pt x="13035" y="2063"/>
                    <a:pt x="12373" y="1880"/>
                  </a:cubicBezTo>
                  <a:cubicBezTo>
                    <a:pt x="11712" y="1697"/>
                    <a:pt x="11050" y="1493"/>
                    <a:pt x="10410" y="1411"/>
                  </a:cubicBezTo>
                  <a:cubicBezTo>
                    <a:pt x="9769" y="1330"/>
                    <a:pt x="9149" y="1371"/>
                    <a:pt x="8529" y="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8699500" y="4484133"/>
              <a:ext cx="285750" cy="23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2965"/>
                  </a:moveTo>
                  <a:cubicBezTo>
                    <a:pt x="2080" y="2773"/>
                    <a:pt x="4160" y="2582"/>
                    <a:pt x="5840" y="2965"/>
                  </a:cubicBezTo>
                  <a:cubicBezTo>
                    <a:pt x="7520" y="3347"/>
                    <a:pt x="8800" y="4303"/>
                    <a:pt x="8960" y="6501"/>
                  </a:cubicBezTo>
                  <a:cubicBezTo>
                    <a:pt x="9120" y="8699"/>
                    <a:pt x="8160" y="12140"/>
                    <a:pt x="7360" y="14242"/>
                  </a:cubicBezTo>
                  <a:cubicBezTo>
                    <a:pt x="6560" y="16345"/>
                    <a:pt x="5920" y="17110"/>
                    <a:pt x="5040" y="17874"/>
                  </a:cubicBezTo>
                  <a:cubicBezTo>
                    <a:pt x="4160" y="18639"/>
                    <a:pt x="3040" y="19403"/>
                    <a:pt x="2960" y="19308"/>
                  </a:cubicBezTo>
                  <a:cubicBezTo>
                    <a:pt x="2880" y="19212"/>
                    <a:pt x="3840" y="18257"/>
                    <a:pt x="5920" y="16632"/>
                  </a:cubicBezTo>
                  <a:cubicBezTo>
                    <a:pt x="8000" y="15007"/>
                    <a:pt x="11200" y="12713"/>
                    <a:pt x="13840" y="10419"/>
                  </a:cubicBezTo>
                  <a:cubicBezTo>
                    <a:pt x="16480" y="8126"/>
                    <a:pt x="18560" y="5832"/>
                    <a:pt x="19680" y="4111"/>
                  </a:cubicBezTo>
                  <a:cubicBezTo>
                    <a:pt x="20800" y="2391"/>
                    <a:pt x="20960" y="1244"/>
                    <a:pt x="20640" y="575"/>
                  </a:cubicBezTo>
                  <a:cubicBezTo>
                    <a:pt x="20320" y="-94"/>
                    <a:pt x="19520" y="-285"/>
                    <a:pt x="18480" y="575"/>
                  </a:cubicBezTo>
                  <a:cubicBezTo>
                    <a:pt x="17440" y="1435"/>
                    <a:pt x="16160" y="3347"/>
                    <a:pt x="15200" y="5927"/>
                  </a:cubicBezTo>
                  <a:cubicBezTo>
                    <a:pt x="14240" y="8508"/>
                    <a:pt x="13600" y="11757"/>
                    <a:pt x="13600" y="14147"/>
                  </a:cubicBezTo>
                  <a:cubicBezTo>
                    <a:pt x="13600" y="16536"/>
                    <a:pt x="14240" y="18065"/>
                    <a:pt x="15680" y="19117"/>
                  </a:cubicBezTo>
                  <a:cubicBezTo>
                    <a:pt x="17120" y="20168"/>
                    <a:pt x="19360" y="20742"/>
                    <a:pt x="21600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11117674" y="4857424"/>
              <a:ext cx="1747932" cy="1098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49" fill="norm" stroke="1" extrusionOk="0">
                  <a:moveTo>
                    <a:pt x="13208" y="547"/>
                  </a:moveTo>
                  <a:cubicBezTo>
                    <a:pt x="12506" y="297"/>
                    <a:pt x="11803" y="48"/>
                    <a:pt x="11152" y="7"/>
                  </a:cubicBezTo>
                  <a:cubicBezTo>
                    <a:pt x="10502" y="-35"/>
                    <a:pt x="9903" y="131"/>
                    <a:pt x="9214" y="360"/>
                  </a:cubicBezTo>
                  <a:cubicBezTo>
                    <a:pt x="8524" y="588"/>
                    <a:pt x="7743" y="879"/>
                    <a:pt x="7002" y="1170"/>
                  </a:cubicBezTo>
                  <a:cubicBezTo>
                    <a:pt x="6260" y="1460"/>
                    <a:pt x="5557" y="1751"/>
                    <a:pt x="4881" y="2104"/>
                  </a:cubicBezTo>
                  <a:cubicBezTo>
                    <a:pt x="4204" y="2457"/>
                    <a:pt x="3553" y="2873"/>
                    <a:pt x="2981" y="3330"/>
                  </a:cubicBezTo>
                  <a:cubicBezTo>
                    <a:pt x="2408" y="3787"/>
                    <a:pt x="1914" y="4285"/>
                    <a:pt x="1510" y="4887"/>
                  </a:cubicBezTo>
                  <a:cubicBezTo>
                    <a:pt x="1107" y="5490"/>
                    <a:pt x="795" y="6196"/>
                    <a:pt x="548" y="7068"/>
                  </a:cubicBezTo>
                  <a:cubicBezTo>
                    <a:pt x="300" y="7940"/>
                    <a:pt x="118" y="8979"/>
                    <a:pt x="40" y="9913"/>
                  </a:cubicBezTo>
                  <a:cubicBezTo>
                    <a:pt x="-38" y="10848"/>
                    <a:pt x="-12" y="11679"/>
                    <a:pt x="196" y="12530"/>
                  </a:cubicBezTo>
                  <a:cubicBezTo>
                    <a:pt x="404" y="13382"/>
                    <a:pt x="795" y="14254"/>
                    <a:pt x="1211" y="15043"/>
                  </a:cubicBezTo>
                  <a:cubicBezTo>
                    <a:pt x="1628" y="15833"/>
                    <a:pt x="2070" y="16539"/>
                    <a:pt x="2577" y="17224"/>
                  </a:cubicBezTo>
                  <a:cubicBezTo>
                    <a:pt x="3085" y="17910"/>
                    <a:pt x="3657" y="18574"/>
                    <a:pt x="4282" y="19135"/>
                  </a:cubicBezTo>
                  <a:cubicBezTo>
                    <a:pt x="4907" y="19696"/>
                    <a:pt x="5583" y="20153"/>
                    <a:pt x="6390" y="20527"/>
                  </a:cubicBezTo>
                  <a:cubicBezTo>
                    <a:pt x="7197" y="20900"/>
                    <a:pt x="8134" y="21191"/>
                    <a:pt x="9057" y="21357"/>
                  </a:cubicBezTo>
                  <a:cubicBezTo>
                    <a:pt x="9981" y="21523"/>
                    <a:pt x="10892" y="21565"/>
                    <a:pt x="11764" y="21544"/>
                  </a:cubicBezTo>
                  <a:cubicBezTo>
                    <a:pt x="12636" y="21523"/>
                    <a:pt x="13469" y="21440"/>
                    <a:pt x="14392" y="21274"/>
                  </a:cubicBezTo>
                  <a:cubicBezTo>
                    <a:pt x="15316" y="21108"/>
                    <a:pt x="16331" y="20859"/>
                    <a:pt x="17138" y="20506"/>
                  </a:cubicBezTo>
                  <a:cubicBezTo>
                    <a:pt x="17945" y="20153"/>
                    <a:pt x="18543" y="19696"/>
                    <a:pt x="19090" y="19135"/>
                  </a:cubicBezTo>
                  <a:cubicBezTo>
                    <a:pt x="19636" y="18574"/>
                    <a:pt x="20131" y="17910"/>
                    <a:pt x="20560" y="17037"/>
                  </a:cubicBezTo>
                  <a:cubicBezTo>
                    <a:pt x="20989" y="16165"/>
                    <a:pt x="21354" y="15085"/>
                    <a:pt x="21458" y="14047"/>
                  </a:cubicBezTo>
                  <a:cubicBezTo>
                    <a:pt x="21562" y="13008"/>
                    <a:pt x="21406" y="12011"/>
                    <a:pt x="21107" y="10786"/>
                  </a:cubicBezTo>
                  <a:cubicBezTo>
                    <a:pt x="20807" y="9560"/>
                    <a:pt x="20365" y="8107"/>
                    <a:pt x="19831" y="6943"/>
                  </a:cubicBezTo>
                  <a:cubicBezTo>
                    <a:pt x="19298" y="5780"/>
                    <a:pt x="18673" y="4908"/>
                    <a:pt x="17945" y="4181"/>
                  </a:cubicBezTo>
                  <a:cubicBezTo>
                    <a:pt x="17216" y="3454"/>
                    <a:pt x="16383" y="2873"/>
                    <a:pt x="15511" y="2395"/>
                  </a:cubicBezTo>
                  <a:cubicBezTo>
                    <a:pt x="14640" y="1917"/>
                    <a:pt x="13729" y="1543"/>
                    <a:pt x="13117" y="1315"/>
                  </a:cubicBezTo>
                  <a:cubicBezTo>
                    <a:pt x="12506" y="1087"/>
                    <a:pt x="12193" y="1003"/>
                    <a:pt x="11881" y="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12039599" y="4459816"/>
              <a:ext cx="154889" cy="30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00" fill="norm" stroke="1" extrusionOk="0">
                  <a:moveTo>
                    <a:pt x="0" y="0"/>
                  </a:moveTo>
                  <a:cubicBezTo>
                    <a:pt x="876" y="1479"/>
                    <a:pt x="1751" y="2959"/>
                    <a:pt x="2919" y="3847"/>
                  </a:cubicBezTo>
                  <a:cubicBezTo>
                    <a:pt x="4086" y="4734"/>
                    <a:pt x="5546" y="5030"/>
                    <a:pt x="7735" y="4882"/>
                  </a:cubicBezTo>
                  <a:cubicBezTo>
                    <a:pt x="9924" y="4734"/>
                    <a:pt x="12843" y="4142"/>
                    <a:pt x="14741" y="3551"/>
                  </a:cubicBezTo>
                  <a:cubicBezTo>
                    <a:pt x="16638" y="2959"/>
                    <a:pt x="17514" y="2367"/>
                    <a:pt x="17951" y="2441"/>
                  </a:cubicBezTo>
                  <a:cubicBezTo>
                    <a:pt x="18389" y="2515"/>
                    <a:pt x="18389" y="3255"/>
                    <a:pt x="18973" y="5696"/>
                  </a:cubicBezTo>
                  <a:cubicBezTo>
                    <a:pt x="19557" y="8137"/>
                    <a:pt x="20724" y="12279"/>
                    <a:pt x="21162" y="14721"/>
                  </a:cubicBezTo>
                  <a:cubicBezTo>
                    <a:pt x="21600" y="17162"/>
                    <a:pt x="21308" y="17901"/>
                    <a:pt x="20286" y="18567"/>
                  </a:cubicBezTo>
                  <a:cubicBezTo>
                    <a:pt x="19265" y="19233"/>
                    <a:pt x="17514" y="19825"/>
                    <a:pt x="15762" y="20268"/>
                  </a:cubicBezTo>
                  <a:cubicBezTo>
                    <a:pt x="14011" y="20712"/>
                    <a:pt x="12259" y="21008"/>
                    <a:pt x="10654" y="21230"/>
                  </a:cubicBezTo>
                  <a:cubicBezTo>
                    <a:pt x="9049" y="21452"/>
                    <a:pt x="7589" y="21600"/>
                    <a:pt x="6422" y="20712"/>
                  </a:cubicBezTo>
                  <a:cubicBezTo>
                    <a:pt x="5254" y="19825"/>
                    <a:pt x="4378" y="17901"/>
                    <a:pt x="4962" y="16792"/>
                  </a:cubicBezTo>
                  <a:cubicBezTo>
                    <a:pt x="5546" y="15682"/>
                    <a:pt x="7589" y="15386"/>
                    <a:pt x="9632" y="15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1777999" y="757766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800"/>
                    <a:pt x="8640" y="12000"/>
                    <a:pt x="12240" y="8400"/>
                  </a:cubicBezTo>
                  <a:cubicBezTo>
                    <a:pt x="15840" y="4800"/>
                    <a:pt x="1872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1622778" y="747840"/>
              <a:ext cx="99292" cy="136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0848" fill="norm" stroke="1" extrusionOk="0">
                  <a:moveTo>
                    <a:pt x="8700" y="6348"/>
                  </a:moveTo>
                  <a:cubicBezTo>
                    <a:pt x="9600" y="7960"/>
                    <a:pt x="10500" y="9572"/>
                    <a:pt x="10950" y="11184"/>
                  </a:cubicBezTo>
                  <a:cubicBezTo>
                    <a:pt x="11400" y="12796"/>
                    <a:pt x="11400" y="14408"/>
                    <a:pt x="12525" y="14891"/>
                  </a:cubicBezTo>
                  <a:cubicBezTo>
                    <a:pt x="13650" y="15375"/>
                    <a:pt x="15900" y="14730"/>
                    <a:pt x="17700" y="13763"/>
                  </a:cubicBezTo>
                  <a:cubicBezTo>
                    <a:pt x="19500" y="12796"/>
                    <a:pt x="20850" y="11506"/>
                    <a:pt x="21075" y="9088"/>
                  </a:cubicBezTo>
                  <a:cubicBezTo>
                    <a:pt x="21300" y="6671"/>
                    <a:pt x="20400" y="3124"/>
                    <a:pt x="18825" y="1351"/>
                  </a:cubicBezTo>
                  <a:cubicBezTo>
                    <a:pt x="17250" y="-422"/>
                    <a:pt x="15000" y="-422"/>
                    <a:pt x="12750" y="1190"/>
                  </a:cubicBezTo>
                  <a:cubicBezTo>
                    <a:pt x="10500" y="2802"/>
                    <a:pt x="8250" y="6026"/>
                    <a:pt x="7125" y="8444"/>
                  </a:cubicBezTo>
                  <a:cubicBezTo>
                    <a:pt x="6000" y="10862"/>
                    <a:pt x="6000" y="12474"/>
                    <a:pt x="7125" y="13279"/>
                  </a:cubicBezTo>
                  <a:cubicBezTo>
                    <a:pt x="8250" y="14085"/>
                    <a:pt x="10500" y="14085"/>
                    <a:pt x="12300" y="13441"/>
                  </a:cubicBezTo>
                  <a:cubicBezTo>
                    <a:pt x="14100" y="12796"/>
                    <a:pt x="15450" y="11506"/>
                    <a:pt x="15900" y="10056"/>
                  </a:cubicBezTo>
                  <a:cubicBezTo>
                    <a:pt x="16350" y="8605"/>
                    <a:pt x="15900" y="6993"/>
                    <a:pt x="14550" y="6348"/>
                  </a:cubicBezTo>
                  <a:cubicBezTo>
                    <a:pt x="13200" y="5703"/>
                    <a:pt x="10950" y="6026"/>
                    <a:pt x="8925" y="6671"/>
                  </a:cubicBezTo>
                  <a:cubicBezTo>
                    <a:pt x="6900" y="7315"/>
                    <a:pt x="5100" y="8282"/>
                    <a:pt x="3525" y="9733"/>
                  </a:cubicBezTo>
                  <a:cubicBezTo>
                    <a:pt x="1950" y="11184"/>
                    <a:pt x="600" y="13118"/>
                    <a:pt x="150" y="14891"/>
                  </a:cubicBezTo>
                  <a:cubicBezTo>
                    <a:pt x="-300" y="16665"/>
                    <a:pt x="150" y="18277"/>
                    <a:pt x="3075" y="18599"/>
                  </a:cubicBezTo>
                  <a:cubicBezTo>
                    <a:pt x="6000" y="18921"/>
                    <a:pt x="11400" y="17954"/>
                    <a:pt x="14775" y="16826"/>
                  </a:cubicBezTo>
                  <a:cubicBezTo>
                    <a:pt x="18150" y="15697"/>
                    <a:pt x="19500" y="14408"/>
                    <a:pt x="20175" y="12957"/>
                  </a:cubicBezTo>
                  <a:cubicBezTo>
                    <a:pt x="20850" y="11506"/>
                    <a:pt x="20850" y="9894"/>
                    <a:pt x="19725" y="9088"/>
                  </a:cubicBezTo>
                  <a:cubicBezTo>
                    <a:pt x="18600" y="8282"/>
                    <a:pt x="16350" y="8282"/>
                    <a:pt x="13425" y="8605"/>
                  </a:cubicBezTo>
                  <a:cubicBezTo>
                    <a:pt x="10500" y="8927"/>
                    <a:pt x="6900" y="9572"/>
                    <a:pt x="4650" y="11506"/>
                  </a:cubicBezTo>
                  <a:cubicBezTo>
                    <a:pt x="2400" y="13441"/>
                    <a:pt x="1500" y="16665"/>
                    <a:pt x="2175" y="18599"/>
                  </a:cubicBezTo>
                  <a:cubicBezTo>
                    <a:pt x="2850" y="20533"/>
                    <a:pt x="5100" y="21178"/>
                    <a:pt x="8475" y="20694"/>
                  </a:cubicBezTo>
                  <a:cubicBezTo>
                    <a:pt x="11850" y="20211"/>
                    <a:pt x="16350" y="18599"/>
                    <a:pt x="18600" y="16987"/>
                  </a:cubicBezTo>
                  <a:cubicBezTo>
                    <a:pt x="20850" y="15375"/>
                    <a:pt x="20850" y="13763"/>
                    <a:pt x="19725" y="12957"/>
                  </a:cubicBezTo>
                  <a:cubicBezTo>
                    <a:pt x="18600" y="12151"/>
                    <a:pt x="16350" y="12151"/>
                    <a:pt x="15000" y="12957"/>
                  </a:cubicBezTo>
                  <a:cubicBezTo>
                    <a:pt x="13650" y="13763"/>
                    <a:pt x="13200" y="15375"/>
                    <a:pt x="12750" y="16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1686422" y="980016"/>
              <a:ext cx="138516" cy="411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550" fill="norm" stroke="1" extrusionOk="0">
                  <a:moveTo>
                    <a:pt x="408" y="0"/>
                  </a:moveTo>
                  <a:cubicBezTo>
                    <a:pt x="85" y="1218"/>
                    <a:pt x="-237" y="2437"/>
                    <a:pt x="247" y="3323"/>
                  </a:cubicBezTo>
                  <a:cubicBezTo>
                    <a:pt x="730" y="4209"/>
                    <a:pt x="2020" y="4763"/>
                    <a:pt x="3470" y="5040"/>
                  </a:cubicBezTo>
                  <a:cubicBezTo>
                    <a:pt x="4921" y="5317"/>
                    <a:pt x="6533" y="5317"/>
                    <a:pt x="7984" y="4708"/>
                  </a:cubicBezTo>
                  <a:cubicBezTo>
                    <a:pt x="9435" y="4098"/>
                    <a:pt x="10724" y="2880"/>
                    <a:pt x="11369" y="1994"/>
                  </a:cubicBezTo>
                  <a:cubicBezTo>
                    <a:pt x="12014" y="1108"/>
                    <a:pt x="12014" y="554"/>
                    <a:pt x="12497" y="775"/>
                  </a:cubicBezTo>
                  <a:cubicBezTo>
                    <a:pt x="12981" y="997"/>
                    <a:pt x="13948" y="1994"/>
                    <a:pt x="15399" y="4209"/>
                  </a:cubicBezTo>
                  <a:cubicBezTo>
                    <a:pt x="16850" y="6425"/>
                    <a:pt x="18784" y="9858"/>
                    <a:pt x="19912" y="12794"/>
                  </a:cubicBezTo>
                  <a:cubicBezTo>
                    <a:pt x="21041" y="15729"/>
                    <a:pt x="21363" y="18166"/>
                    <a:pt x="20879" y="19606"/>
                  </a:cubicBezTo>
                  <a:cubicBezTo>
                    <a:pt x="20396" y="21046"/>
                    <a:pt x="19106" y="21489"/>
                    <a:pt x="16850" y="21545"/>
                  </a:cubicBezTo>
                  <a:cubicBezTo>
                    <a:pt x="14593" y="21600"/>
                    <a:pt x="11369" y="21268"/>
                    <a:pt x="9112" y="20160"/>
                  </a:cubicBezTo>
                  <a:cubicBezTo>
                    <a:pt x="6856" y="19052"/>
                    <a:pt x="5566" y="17169"/>
                    <a:pt x="4276" y="15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1213491" y="842433"/>
              <a:ext cx="63991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600" fill="norm" stroke="1" extrusionOk="0">
                  <a:moveTo>
                    <a:pt x="12331" y="3456"/>
                  </a:moveTo>
                  <a:cubicBezTo>
                    <a:pt x="10241" y="1728"/>
                    <a:pt x="8150" y="0"/>
                    <a:pt x="6060" y="0"/>
                  </a:cubicBezTo>
                  <a:cubicBezTo>
                    <a:pt x="3970" y="0"/>
                    <a:pt x="1879" y="1728"/>
                    <a:pt x="834" y="3672"/>
                  </a:cubicBezTo>
                  <a:cubicBezTo>
                    <a:pt x="-211" y="5616"/>
                    <a:pt x="-211" y="7776"/>
                    <a:pt x="486" y="9936"/>
                  </a:cubicBezTo>
                  <a:cubicBezTo>
                    <a:pt x="1183" y="12096"/>
                    <a:pt x="2576" y="14256"/>
                    <a:pt x="5015" y="14904"/>
                  </a:cubicBezTo>
                  <a:cubicBezTo>
                    <a:pt x="7454" y="15552"/>
                    <a:pt x="10937" y="14688"/>
                    <a:pt x="13376" y="13176"/>
                  </a:cubicBezTo>
                  <a:cubicBezTo>
                    <a:pt x="15815" y="11664"/>
                    <a:pt x="17208" y="9504"/>
                    <a:pt x="16860" y="7560"/>
                  </a:cubicBezTo>
                  <a:cubicBezTo>
                    <a:pt x="16512" y="5616"/>
                    <a:pt x="14421" y="3888"/>
                    <a:pt x="11983" y="3672"/>
                  </a:cubicBezTo>
                  <a:cubicBezTo>
                    <a:pt x="9544" y="3456"/>
                    <a:pt x="6757" y="4752"/>
                    <a:pt x="5363" y="6480"/>
                  </a:cubicBezTo>
                  <a:cubicBezTo>
                    <a:pt x="3970" y="8208"/>
                    <a:pt x="3970" y="10368"/>
                    <a:pt x="5712" y="11880"/>
                  </a:cubicBezTo>
                  <a:cubicBezTo>
                    <a:pt x="7454" y="13392"/>
                    <a:pt x="10937" y="14256"/>
                    <a:pt x="14421" y="14688"/>
                  </a:cubicBezTo>
                  <a:cubicBezTo>
                    <a:pt x="17905" y="15120"/>
                    <a:pt x="21389" y="15120"/>
                    <a:pt x="21041" y="15336"/>
                  </a:cubicBezTo>
                  <a:cubicBezTo>
                    <a:pt x="20692" y="15552"/>
                    <a:pt x="16512" y="15984"/>
                    <a:pt x="14770" y="14904"/>
                  </a:cubicBezTo>
                  <a:cubicBezTo>
                    <a:pt x="13028" y="13824"/>
                    <a:pt x="13724" y="11232"/>
                    <a:pt x="15118" y="8640"/>
                  </a:cubicBezTo>
                  <a:cubicBezTo>
                    <a:pt x="16512" y="6048"/>
                    <a:pt x="18602" y="3456"/>
                    <a:pt x="17208" y="3456"/>
                  </a:cubicBezTo>
                  <a:cubicBezTo>
                    <a:pt x="15815" y="3456"/>
                    <a:pt x="10937" y="6048"/>
                    <a:pt x="7454" y="8424"/>
                  </a:cubicBezTo>
                  <a:cubicBezTo>
                    <a:pt x="3970" y="10800"/>
                    <a:pt x="1879" y="12960"/>
                    <a:pt x="1183" y="15120"/>
                  </a:cubicBezTo>
                  <a:cubicBezTo>
                    <a:pt x="486" y="17280"/>
                    <a:pt x="1183" y="19440"/>
                    <a:pt x="18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1143000" y="1228610"/>
              <a:ext cx="234950" cy="176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0" y="2936"/>
                  </a:moveTo>
                  <a:cubicBezTo>
                    <a:pt x="1362" y="2682"/>
                    <a:pt x="2724" y="2428"/>
                    <a:pt x="4184" y="3953"/>
                  </a:cubicBezTo>
                  <a:cubicBezTo>
                    <a:pt x="5643" y="5478"/>
                    <a:pt x="7200" y="8781"/>
                    <a:pt x="7589" y="11831"/>
                  </a:cubicBezTo>
                  <a:cubicBezTo>
                    <a:pt x="7978" y="14880"/>
                    <a:pt x="7200" y="17675"/>
                    <a:pt x="6324" y="19327"/>
                  </a:cubicBezTo>
                  <a:cubicBezTo>
                    <a:pt x="5449" y="20979"/>
                    <a:pt x="4476" y="21487"/>
                    <a:pt x="3795" y="20979"/>
                  </a:cubicBezTo>
                  <a:cubicBezTo>
                    <a:pt x="3114" y="20471"/>
                    <a:pt x="2724" y="18946"/>
                    <a:pt x="3600" y="16532"/>
                  </a:cubicBezTo>
                  <a:cubicBezTo>
                    <a:pt x="4476" y="14118"/>
                    <a:pt x="6616" y="10814"/>
                    <a:pt x="8465" y="8273"/>
                  </a:cubicBezTo>
                  <a:cubicBezTo>
                    <a:pt x="10314" y="5732"/>
                    <a:pt x="11870" y="3953"/>
                    <a:pt x="12941" y="2555"/>
                  </a:cubicBezTo>
                  <a:cubicBezTo>
                    <a:pt x="14011" y="1158"/>
                    <a:pt x="14595" y="141"/>
                    <a:pt x="14400" y="14"/>
                  </a:cubicBezTo>
                  <a:cubicBezTo>
                    <a:pt x="14205" y="-113"/>
                    <a:pt x="13232" y="649"/>
                    <a:pt x="12551" y="1793"/>
                  </a:cubicBezTo>
                  <a:cubicBezTo>
                    <a:pt x="11870" y="2936"/>
                    <a:pt x="11481" y="4461"/>
                    <a:pt x="11773" y="6748"/>
                  </a:cubicBezTo>
                  <a:cubicBezTo>
                    <a:pt x="12065" y="9035"/>
                    <a:pt x="13038" y="12085"/>
                    <a:pt x="14789" y="13482"/>
                  </a:cubicBezTo>
                  <a:cubicBezTo>
                    <a:pt x="16541" y="14880"/>
                    <a:pt x="19070" y="14626"/>
                    <a:pt x="21600" y="14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1104900" y="122766"/>
              <a:ext cx="120650" cy="863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58" y="1694"/>
                    <a:pt x="1516" y="3388"/>
                    <a:pt x="2842" y="5109"/>
                  </a:cubicBezTo>
                  <a:cubicBezTo>
                    <a:pt x="4168" y="6829"/>
                    <a:pt x="6063" y="8576"/>
                    <a:pt x="7389" y="10138"/>
                  </a:cubicBezTo>
                  <a:cubicBezTo>
                    <a:pt x="8716" y="11700"/>
                    <a:pt x="9474" y="13076"/>
                    <a:pt x="10611" y="14532"/>
                  </a:cubicBezTo>
                  <a:cubicBezTo>
                    <a:pt x="11747" y="15988"/>
                    <a:pt x="13263" y="17524"/>
                    <a:pt x="14400" y="18609"/>
                  </a:cubicBezTo>
                  <a:cubicBezTo>
                    <a:pt x="15537" y="19694"/>
                    <a:pt x="16295" y="20329"/>
                    <a:pt x="17432" y="20753"/>
                  </a:cubicBezTo>
                  <a:cubicBezTo>
                    <a:pt x="18568" y="21176"/>
                    <a:pt x="20084" y="21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1117600" y="141816"/>
              <a:ext cx="12065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3491"/>
                    <a:pt x="15537" y="6982"/>
                    <a:pt x="11937" y="10200"/>
                  </a:cubicBezTo>
                  <a:cubicBezTo>
                    <a:pt x="8337" y="13418"/>
                    <a:pt x="4168" y="16364"/>
                    <a:pt x="2084" y="18218"/>
                  </a:cubicBezTo>
                  <a:cubicBezTo>
                    <a:pt x="0" y="20073"/>
                    <a:pt x="0" y="208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1206499" y="306916"/>
              <a:ext cx="1079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3659"/>
                    <a:pt x="11435" y="7318"/>
                    <a:pt x="7835" y="10918"/>
                  </a:cubicBezTo>
                  <a:cubicBezTo>
                    <a:pt x="4235" y="14518"/>
                    <a:pt x="2118" y="18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1257300" y="491066"/>
              <a:ext cx="1270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800"/>
                    <a:pt x="14400" y="5600"/>
                    <a:pt x="10800" y="8867"/>
                  </a:cubicBezTo>
                  <a:cubicBezTo>
                    <a:pt x="7200" y="12133"/>
                    <a:pt x="3600" y="15867"/>
                    <a:pt x="1800" y="18067"/>
                  </a:cubicBezTo>
                  <a:cubicBezTo>
                    <a:pt x="0" y="20267"/>
                    <a:pt x="0" y="20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1339849" y="560916"/>
              <a:ext cx="952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3308"/>
                    <a:pt x="11040" y="6616"/>
                    <a:pt x="7440" y="10216"/>
                  </a:cubicBezTo>
                  <a:cubicBezTo>
                    <a:pt x="3840" y="13816"/>
                    <a:pt x="1920" y="177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396999" y="599016"/>
              <a:ext cx="1143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4281"/>
                    <a:pt x="12800" y="8562"/>
                    <a:pt x="9200" y="12162"/>
                  </a:cubicBezTo>
                  <a:cubicBezTo>
                    <a:pt x="5600" y="15762"/>
                    <a:pt x="2800" y="186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460500" y="649816"/>
              <a:ext cx="635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31"/>
                    <a:pt x="7200" y="8862"/>
                    <a:pt x="3600" y="12462"/>
                  </a:cubicBezTo>
                  <a:cubicBezTo>
                    <a:pt x="0" y="16062"/>
                    <a:pt x="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619250" y="605366"/>
              <a:ext cx="381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874"/>
                    <a:pt x="7200" y="11747"/>
                    <a:pt x="10200" y="15253"/>
                  </a:cubicBezTo>
                  <a:cubicBezTo>
                    <a:pt x="13200" y="18758"/>
                    <a:pt x="15600" y="19895"/>
                    <a:pt x="17400" y="20558"/>
                  </a:cubicBezTo>
                  <a:cubicBezTo>
                    <a:pt x="19200" y="21221"/>
                    <a:pt x="20400" y="214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26037" y="1067568"/>
            <a:ext cx="9994901" cy="39370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79" name="Drawing"/>
          <p:cNvGrpSpPr/>
          <p:nvPr/>
        </p:nvGrpSpPr>
        <p:grpSpPr>
          <a:xfrm>
            <a:off x="3928215" y="2106083"/>
            <a:ext cx="1196743" cy="852106"/>
            <a:chOff x="0" y="0"/>
            <a:chExt cx="1196741" cy="852104"/>
          </a:xfrm>
        </p:grpSpPr>
        <p:sp>
          <p:nvSpPr>
            <p:cNvPr id="1377" name="Line"/>
            <p:cNvSpPr/>
            <p:nvPr/>
          </p:nvSpPr>
          <p:spPr>
            <a:xfrm>
              <a:off x="-1" y="474133"/>
              <a:ext cx="1196743" cy="377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48" fill="norm" stroke="1" extrusionOk="0">
                  <a:moveTo>
                    <a:pt x="12616" y="3137"/>
                  </a:moveTo>
                  <a:cubicBezTo>
                    <a:pt x="12806" y="3137"/>
                    <a:pt x="12997" y="3137"/>
                    <a:pt x="12997" y="3077"/>
                  </a:cubicBezTo>
                  <a:cubicBezTo>
                    <a:pt x="12997" y="3017"/>
                    <a:pt x="12806" y="2896"/>
                    <a:pt x="12406" y="2534"/>
                  </a:cubicBezTo>
                  <a:cubicBezTo>
                    <a:pt x="12006" y="2172"/>
                    <a:pt x="11397" y="1569"/>
                    <a:pt x="10616" y="1146"/>
                  </a:cubicBezTo>
                  <a:cubicBezTo>
                    <a:pt x="9835" y="724"/>
                    <a:pt x="8882" y="483"/>
                    <a:pt x="7911" y="302"/>
                  </a:cubicBezTo>
                  <a:cubicBezTo>
                    <a:pt x="6939" y="121"/>
                    <a:pt x="5949" y="0"/>
                    <a:pt x="5168" y="0"/>
                  </a:cubicBezTo>
                  <a:cubicBezTo>
                    <a:pt x="4387" y="0"/>
                    <a:pt x="3816" y="121"/>
                    <a:pt x="3244" y="784"/>
                  </a:cubicBezTo>
                  <a:cubicBezTo>
                    <a:pt x="2673" y="1448"/>
                    <a:pt x="2101" y="2655"/>
                    <a:pt x="1625" y="3922"/>
                  </a:cubicBezTo>
                  <a:cubicBezTo>
                    <a:pt x="1149" y="5189"/>
                    <a:pt x="768" y="6516"/>
                    <a:pt x="501" y="7723"/>
                  </a:cubicBezTo>
                  <a:cubicBezTo>
                    <a:pt x="235" y="8930"/>
                    <a:pt x="82" y="10016"/>
                    <a:pt x="25" y="11162"/>
                  </a:cubicBezTo>
                  <a:cubicBezTo>
                    <a:pt x="-32" y="12308"/>
                    <a:pt x="6" y="13515"/>
                    <a:pt x="178" y="14480"/>
                  </a:cubicBezTo>
                  <a:cubicBezTo>
                    <a:pt x="349" y="15446"/>
                    <a:pt x="654" y="16170"/>
                    <a:pt x="1282" y="16713"/>
                  </a:cubicBezTo>
                  <a:cubicBezTo>
                    <a:pt x="1911" y="17256"/>
                    <a:pt x="2863" y="17618"/>
                    <a:pt x="3892" y="17920"/>
                  </a:cubicBezTo>
                  <a:cubicBezTo>
                    <a:pt x="4920" y="18221"/>
                    <a:pt x="6025" y="18463"/>
                    <a:pt x="7092" y="18704"/>
                  </a:cubicBezTo>
                  <a:cubicBezTo>
                    <a:pt x="8158" y="18945"/>
                    <a:pt x="9187" y="19187"/>
                    <a:pt x="10101" y="19428"/>
                  </a:cubicBezTo>
                  <a:cubicBezTo>
                    <a:pt x="11016" y="19669"/>
                    <a:pt x="11816" y="19911"/>
                    <a:pt x="12730" y="20273"/>
                  </a:cubicBezTo>
                  <a:cubicBezTo>
                    <a:pt x="13644" y="20635"/>
                    <a:pt x="14673" y="21117"/>
                    <a:pt x="15682" y="21359"/>
                  </a:cubicBezTo>
                  <a:cubicBezTo>
                    <a:pt x="16692" y="21600"/>
                    <a:pt x="17682" y="21600"/>
                    <a:pt x="18368" y="21419"/>
                  </a:cubicBezTo>
                  <a:cubicBezTo>
                    <a:pt x="19054" y="21238"/>
                    <a:pt x="19435" y="20876"/>
                    <a:pt x="19854" y="19971"/>
                  </a:cubicBezTo>
                  <a:cubicBezTo>
                    <a:pt x="20273" y="19066"/>
                    <a:pt x="20730" y="17618"/>
                    <a:pt x="21035" y="15868"/>
                  </a:cubicBezTo>
                  <a:cubicBezTo>
                    <a:pt x="21339" y="14118"/>
                    <a:pt x="21492" y="12067"/>
                    <a:pt x="21530" y="10438"/>
                  </a:cubicBezTo>
                  <a:cubicBezTo>
                    <a:pt x="21568" y="8809"/>
                    <a:pt x="21492" y="7602"/>
                    <a:pt x="21206" y="6456"/>
                  </a:cubicBezTo>
                  <a:cubicBezTo>
                    <a:pt x="20920" y="5309"/>
                    <a:pt x="20425" y="4223"/>
                    <a:pt x="19663" y="3318"/>
                  </a:cubicBezTo>
                  <a:cubicBezTo>
                    <a:pt x="18901" y="2413"/>
                    <a:pt x="17873" y="1689"/>
                    <a:pt x="16692" y="1448"/>
                  </a:cubicBezTo>
                  <a:cubicBezTo>
                    <a:pt x="15511" y="1207"/>
                    <a:pt x="14178" y="1448"/>
                    <a:pt x="12920" y="1810"/>
                  </a:cubicBezTo>
                  <a:cubicBezTo>
                    <a:pt x="11663" y="2172"/>
                    <a:pt x="10482" y="2655"/>
                    <a:pt x="9473" y="3198"/>
                  </a:cubicBezTo>
                  <a:cubicBezTo>
                    <a:pt x="8463" y="3741"/>
                    <a:pt x="7625" y="4344"/>
                    <a:pt x="6787" y="4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97684" y="0"/>
              <a:ext cx="1270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8000" y="10800"/>
                    <a:pt x="14400" y="0"/>
                    <a:pt x="10800" y="0"/>
                  </a:cubicBezTo>
                  <a:cubicBezTo>
                    <a:pt x="7200" y="0"/>
                    <a:pt x="3600" y="1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08" name="Drawing"/>
          <p:cNvGrpSpPr/>
          <p:nvPr/>
        </p:nvGrpSpPr>
        <p:grpSpPr>
          <a:xfrm>
            <a:off x="1625600" y="5073649"/>
            <a:ext cx="11331976" cy="4489451"/>
            <a:chOff x="0" y="0"/>
            <a:chExt cx="11331976" cy="4489450"/>
          </a:xfrm>
        </p:grpSpPr>
        <p:sp>
          <p:nvSpPr>
            <p:cNvPr id="1380" name="Line"/>
            <p:cNvSpPr/>
            <p:nvPr/>
          </p:nvSpPr>
          <p:spPr>
            <a:xfrm>
              <a:off x="458346" y="34835"/>
              <a:ext cx="176654" cy="473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398" fill="norm" stroke="1" extrusionOk="0">
                  <a:moveTo>
                    <a:pt x="15688" y="15630"/>
                  </a:moveTo>
                  <a:cubicBezTo>
                    <a:pt x="15688" y="15152"/>
                    <a:pt x="15688" y="14675"/>
                    <a:pt x="15688" y="14149"/>
                  </a:cubicBezTo>
                  <a:cubicBezTo>
                    <a:pt x="15688" y="13623"/>
                    <a:pt x="15688" y="13050"/>
                    <a:pt x="14432" y="12668"/>
                  </a:cubicBezTo>
                  <a:cubicBezTo>
                    <a:pt x="13176" y="12285"/>
                    <a:pt x="10664" y="12094"/>
                    <a:pt x="7776" y="12954"/>
                  </a:cubicBezTo>
                  <a:cubicBezTo>
                    <a:pt x="4888" y="13814"/>
                    <a:pt x="1622" y="15726"/>
                    <a:pt x="492" y="17303"/>
                  </a:cubicBezTo>
                  <a:cubicBezTo>
                    <a:pt x="-638" y="18880"/>
                    <a:pt x="367" y="20122"/>
                    <a:pt x="1622" y="20791"/>
                  </a:cubicBezTo>
                  <a:cubicBezTo>
                    <a:pt x="2878" y="21460"/>
                    <a:pt x="4385" y="21556"/>
                    <a:pt x="6269" y="21174"/>
                  </a:cubicBezTo>
                  <a:cubicBezTo>
                    <a:pt x="8153" y="20791"/>
                    <a:pt x="10413" y="19931"/>
                    <a:pt x="12422" y="17924"/>
                  </a:cubicBezTo>
                  <a:cubicBezTo>
                    <a:pt x="14432" y="15917"/>
                    <a:pt x="16190" y="12763"/>
                    <a:pt x="17195" y="9944"/>
                  </a:cubicBezTo>
                  <a:cubicBezTo>
                    <a:pt x="18199" y="7124"/>
                    <a:pt x="18450" y="4639"/>
                    <a:pt x="18576" y="3158"/>
                  </a:cubicBezTo>
                  <a:cubicBezTo>
                    <a:pt x="18702" y="1676"/>
                    <a:pt x="18702" y="1198"/>
                    <a:pt x="18199" y="768"/>
                  </a:cubicBezTo>
                  <a:cubicBezTo>
                    <a:pt x="17697" y="338"/>
                    <a:pt x="16692" y="-44"/>
                    <a:pt x="15813" y="4"/>
                  </a:cubicBezTo>
                  <a:cubicBezTo>
                    <a:pt x="14934" y="52"/>
                    <a:pt x="14181" y="529"/>
                    <a:pt x="13553" y="2345"/>
                  </a:cubicBezTo>
                  <a:cubicBezTo>
                    <a:pt x="12925" y="4161"/>
                    <a:pt x="12422" y="7315"/>
                    <a:pt x="12422" y="10183"/>
                  </a:cubicBezTo>
                  <a:cubicBezTo>
                    <a:pt x="12422" y="13050"/>
                    <a:pt x="12925" y="15630"/>
                    <a:pt x="13427" y="17160"/>
                  </a:cubicBezTo>
                  <a:cubicBezTo>
                    <a:pt x="13929" y="18689"/>
                    <a:pt x="14432" y="19167"/>
                    <a:pt x="15688" y="19310"/>
                  </a:cubicBezTo>
                  <a:cubicBezTo>
                    <a:pt x="16943" y="19453"/>
                    <a:pt x="18953" y="19262"/>
                    <a:pt x="20962" y="19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679450" y="95250"/>
              <a:ext cx="116466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1" h="21600" fill="norm" stroke="1" extrusionOk="0">
                  <a:moveTo>
                    <a:pt x="6703" y="0"/>
                  </a:moveTo>
                  <a:cubicBezTo>
                    <a:pt x="11172" y="2817"/>
                    <a:pt x="15641" y="5635"/>
                    <a:pt x="18248" y="8400"/>
                  </a:cubicBezTo>
                  <a:cubicBezTo>
                    <a:pt x="20855" y="11165"/>
                    <a:pt x="21600" y="13878"/>
                    <a:pt x="18248" y="16070"/>
                  </a:cubicBezTo>
                  <a:cubicBezTo>
                    <a:pt x="14897" y="18261"/>
                    <a:pt x="7448" y="199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280572" y="184133"/>
              <a:ext cx="176628" cy="43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91" fill="norm" stroke="1" extrusionOk="0">
                  <a:moveTo>
                    <a:pt x="15869" y="3146"/>
                  </a:moveTo>
                  <a:cubicBezTo>
                    <a:pt x="14598" y="2098"/>
                    <a:pt x="13327" y="1049"/>
                    <a:pt x="12057" y="473"/>
                  </a:cubicBezTo>
                  <a:cubicBezTo>
                    <a:pt x="10786" y="-104"/>
                    <a:pt x="9516" y="-209"/>
                    <a:pt x="7864" y="473"/>
                  </a:cubicBezTo>
                  <a:cubicBezTo>
                    <a:pt x="6212" y="1154"/>
                    <a:pt x="4179" y="2622"/>
                    <a:pt x="2527" y="5191"/>
                  </a:cubicBezTo>
                  <a:cubicBezTo>
                    <a:pt x="876" y="7760"/>
                    <a:pt x="-395" y="11430"/>
                    <a:pt x="113" y="14104"/>
                  </a:cubicBezTo>
                  <a:cubicBezTo>
                    <a:pt x="621" y="16777"/>
                    <a:pt x="2909" y="18455"/>
                    <a:pt x="6720" y="19504"/>
                  </a:cubicBezTo>
                  <a:cubicBezTo>
                    <a:pt x="10532" y="20552"/>
                    <a:pt x="15869" y="20972"/>
                    <a:pt x="21205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1025255" y="224174"/>
              <a:ext cx="125252" cy="469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467" fill="norm" stroke="1" extrusionOk="0">
                  <a:moveTo>
                    <a:pt x="5793" y="7758"/>
                  </a:moveTo>
                  <a:cubicBezTo>
                    <a:pt x="5444" y="9792"/>
                    <a:pt x="5096" y="11826"/>
                    <a:pt x="5096" y="13908"/>
                  </a:cubicBezTo>
                  <a:cubicBezTo>
                    <a:pt x="5096" y="15991"/>
                    <a:pt x="5444" y="18122"/>
                    <a:pt x="5444" y="19478"/>
                  </a:cubicBezTo>
                  <a:cubicBezTo>
                    <a:pt x="5444" y="20834"/>
                    <a:pt x="5096" y="21415"/>
                    <a:pt x="4399" y="21464"/>
                  </a:cubicBezTo>
                  <a:cubicBezTo>
                    <a:pt x="3702" y="21512"/>
                    <a:pt x="2657" y="21028"/>
                    <a:pt x="1786" y="19429"/>
                  </a:cubicBezTo>
                  <a:cubicBezTo>
                    <a:pt x="915" y="17831"/>
                    <a:pt x="218" y="15119"/>
                    <a:pt x="44" y="11971"/>
                  </a:cubicBezTo>
                  <a:cubicBezTo>
                    <a:pt x="-130" y="8823"/>
                    <a:pt x="218" y="5239"/>
                    <a:pt x="915" y="3157"/>
                  </a:cubicBezTo>
                  <a:cubicBezTo>
                    <a:pt x="1612" y="1074"/>
                    <a:pt x="2657" y="493"/>
                    <a:pt x="4399" y="203"/>
                  </a:cubicBezTo>
                  <a:cubicBezTo>
                    <a:pt x="6141" y="-88"/>
                    <a:pt x="8580" y="-88"/>
                    <a:pt x="11193" y="348"/>
                  </a:cubicBezTo>
                  <a:cubicBezTo>
                    <a:pt x="13805" y="784"/>
                    <a:pt x="16593" y="1655"/>
                    <a:pt x="18509" y="2963"/>
                  </a:cubicBezTo>
                  <a:cubicBezTo>
                    <a:pt x="20425" y="4271"/>
                    <a:pt x="21470" y="6014"/>
                    <a:pt x="19728" y="7661"/>
                  </a:cubicBezTo>
                  <a:cubicBezTo>
                    <a:pt x="17986" y="9308"/>
                    <a:pt x="13457" y="10857"/>
                    <a:pt x="10322" y="11729"/>
                  </a:cubicBezTo>
                  <a:cubicBezTo>
                    <a:pt x="7186" y="12601"/>
                    <a:pt x="5444" y="12795"/>
                    <a:pt x="4573" y="12601"/>
                  </a:cubicBezTo>
                  <a:cubicBezTo>
                    <a:pt x="3702" y="12407"/>
                    <a:pt x="3702" y="11826"/>
                    <a:pt x="3702" y="11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1206500" y="400050"/>
              <a:ext cx="1206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21600"/>
                    <a:pt x="9095" y="21600"/>
                    <a:pt x="12695" y="18000"/>
                  </a:cubicBezTo>
                  <a:cubicBezTo>
                    <a:pt x="16295" y="14400"/>
                    <a:pt x="1894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1377949" y="311149"/>
              <a:ext cx="107951" cy="154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0"/>
                  </a:moveTo>
                  <a:cubicBezTo>
                    <a:pt x="1271" y="4670"/>
                    <a:pt x="2541" y="9341"/>
                    <a:pt x="3812" y="12551"/>
                  </a:cubicBezTo>
                  <a:cubicBezTo>
                    <a:pt x="5082" y="15762"/>
                    <a:pt x="6353" y="17514"/>
                    <a:pt x="7835" y="18973"/>
                  </a:cubicBezTo>
                  <a:cubicBezTo>
                    <a:pt x="9318" y="20432"/>
                    <a:pt x="11012" y="21600"/>
                    <a:pt x="12282" y="21162"/>
                  </a:cubicBezTo>
                  <a:cubicBezTo>
                    <a:pt x="13553" y="20724"/>
                    <a:pt x="14400" y="18681"/>
                    <a:pt x="14824" y="15324"/>
                  </a:cubicBezTo>
                  <a:cubicBezTo>
                    <a:pt x="15247" y="11968"/>
                    <a:pt x="15247" y="7297"/>
                    <a:pt x="16306" y="4524"/>
                  </a:cubicBezTo>
                  <a:cubicBezTo>
                    <a:pt x="17365" y="1751"/>
                    <a:pt x="19482" y="8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1471259" y="89400"/>
              <a:ext cx="465491" cy="386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09" fill="norm" stroke="1" extrusionOk="0">
                  <a:moveTo>
                    <a:pt x="4194" y="13984"/>
                  </a:moveTo>
                  <a:cubicBezTo>
                    <a:pt x="3804" y="13633"/>
                    <a:pt x="3413" y="13283"/>
                    <a:pt x="2973" y="13283"/>
                  </a:cubicBezTo>
                  <a:cubicBezTo>
                    <a:pt x="2533" y="13283"/>
                    <a:pt x="2044" y="13633"/>
                    <a:pt x="1507" y="14742"/>
                  </a:cubicBezTo>
                  <a:cubicBezTo>
                    <a:pt x="969" y="15852"/>
                    <a:pt x="383" y="17720"/>
                    <a:pt x="138" y="19004"/>
                  </a:cubicBezTo>
                  <a:cubicBezTo>
                    <a:pt x="-106" y="20288"/>
                    <a:pt x="-8" y="20989"/>
                    <a:pt x="285" y="21222"/>
                  </a:cubicBezTo>
                  <a:cubicBezTo>
                    <a:pt x="578" y="21456"/>
                    <a:pt x="1067" y="21222"/>
                    <a:pt x="1556" y="20464"/>
                  </a:cubicBezTo>
                  <a:cubicBezTo>
                    <a:pt x="2044" y="19705"/>
                    <a:pt x="2533" y="18420"/>
                    <a:pt x="3022" y="17486"/>
                  </a:cubicBezTo>
                  <a:cubicBezTo>
                    <a:pt x="3510" y="16552"/>
                    <a:pt x="3999" y="15968"/>
                    <a:pt x="4243" y="15968"/>
                  </a:cubicBezTo>
                  <a:cubicBezTo>
                    <a:pt x="4488" y="15968"/>
                    <a:pt x="4488" y="16552"/>
                    <a:pt x="4585" y="17136"/>
                  </a:cubicBezTo>
                  <a:cubicBezTo>
                    <a:pt x="4683" y="17720"/>
                    <a:pt x="4879" y="18304"/>
                    <a:pt x="5221" y="18712"/>
                  </a:cubicBezTo>
                  <a:cubicBezTo>
                    <a:pt x="5563" y="19121"/>
                    <a:pt x="6051" y="19354"/>
                    <a:pt x="6442" y="19179"/>
                  </a:cubicBezTo>
                  <a:cubicBezTo>
                    <a:pt x="6833" y="19004"/>
                    <a:pt x="7127" y="18420"/>
                    <a:pt x="7615" y="16085"/>
                  </a:cubicBezTo>
                  <a:cubicBezTo>
                    <a:pt x="8104" y="13750"/>
                    <a:pt x="8788" y="9664"/>
                    <a:pt x="9228" y="6861"/>
                  </a:cubicBezTo>
                  <a:cubicBezTo>
                    <a:pt x="9668" y="4059"/>
                    <a:pt x="9863" y="2541"/>
                    <a:pt x="9961" y="1491"/>
                  </a:cubicBezTo>
                  <a:cubicBezTo>
                    <a:pt x="10059" y="440"/>
                    <a:pt x="10059" y="-144"/>
                    <a:pt x="9863" y="31"/>
                  </a:cubicBezTo>
                  <a:cubicBezTo>
                    <a:pt x="9668" y="206"/>
                    <a:pt x="9277" y="1140"/>
                    <a:pt x="8935" y="3534"/>
                  </a:cubicBezTo>
                  <a:cubicBezTo>
                    <a:pt x="8593" y="5927"/>
                    <a:pt x="8299" y="9780"/>
                    <a:pt x="8153" y="12641"/>
                  </a:cubicBezTo>
                  <a:cubicBezTo>
                    <a:pt x="8006" y="15501"/>
                    <a:pt x="8006" y="17370"/>
                    <a:pt x="8006" y="18595"/>
                  </a:cubicBezTo>
                  <a:cubicBezTo>
                    <a:pt x="8006" y="19821"/>
                    <a:pt x="8006" y="20405"/>
                    <a:pt x="8251" y="20639"/>
                  </a:cubicBezTo>
                  <a:cubicBezTo>
                    <a:pt x="8495" y="20872"/>
                    <a:pt x="8984" y="20755"/>
                    <a:pt x="9423" y="20055"/>
                  </a:cubicBezTo>
                  <a:cubicBezTo>
                    <a:pt x="9863" y="19354"/>
                    <a:pt x="10254" y="18070"/>
                    <a:pt x="10499" y="17078"/>
                  </a:cubicBezTo>
                  <a:cubicBezTo>
                    <a:pt x="10743" y="16085"/>
                    <a:pt x="10841" y="15385"/>
                    <a:pt x="10987" y="14626"/>
                  </a:cubicBezTo>
                  <a:cubicBezTo>
                    <a:pt x="11134" y="13867"/>
                    <a:pt x="11329" y="13050"/>
                    <a:pt x="11378" y="13108"/>
                  </a:cubicBezTo>
                  <a:cubicBezTo>
                    <a:pt x="11427" y="13166"/>
                    <a:pt x="11329" y="14100"/>
                    <a:pt x="11280" y="14859"/>
                  </a:cubicBezTo>
                  <a:cubicBezTo>
                    <a:pt x="11232" y="15618"/>
                    <a:pt x="11232" y="16202"/>
                    <a:pt x="11232" y="16786"/>
                  </a:cubicBezTo>
                  <a:cubicBezTo>
                    <a:pt x="11232" y="17370"/>
                    <a:pt x="11232" y="17953"/>
                    <a:pt x="11232" y="18537"/>
                  </a:cubicBezTo>
                  <a:cubicBezTo>
                    <a:pt x="11232" y="19121"/>
                    <a:pt x="11232" y="19705"/>
                    <a:pt x="11476" y="19821"/>
                  </a:cubicBezTo>
                  <a:cubicBezTo>
                    <a:pt x="11720" y="19938"/>
                    <a:pt x="12209" y="19588"/>
                    <a:pt x="12795" y="18479"/>
                  </a:cubicBezTo>
                  <a:cubicBezTo>
                    <a:pt x="13382" y="17370"/>
                    <a:pt x="14066" y="15501"/>
                    <a:pt x="14457" y="14275"/>
                  </a:cubicBezTo>
                  <a:cubicBezTo>
                    <a:pt x="14848" y="13050"/>
                    <a:pt x="14946" y="12466"/>
                    <a:pt x="14799" y="12582"/>
                  </a:cubicBezTo>
                  <a:cubicBezTo>
                    <a:pt x="14652" y="12699"/>
                    <a:pt x="14261" y="13517"/>
                    <a:pt x="14066" y="14509"/>
                  </a:cubicBezTo>
                  <a:cubicBezTo>
                    <a:pt x="13870" y="15501"/>
                    <a:pt x="13870" y="16669"/>
                    <a:pt x="13968" y="17545"/>
                  </a:cubicBezTo>
                  <a:cubicBezTo>
                    <a:pt x="14066" y="18420"/>
                    <a:pt x="14261" y="19004"/>
                    <a:pt x="14604" y="19296"/>
                  </a:cubicBezTo>
                  <a:cubicBezTo>
                    <a:pt x="14946" y="19588"/>
                    <a:pt x="15434" y="19588"/>
                    <a:pt x="16216" y="18946"/>
                  </a:cubicBezTo>
                  <a:cubicBezTo>
                    <a:pt x="16998" y="18304"/>
                    <a:pt x="18073" y="17019"/>
                    <a:pt x="18708" y="16027"/>
                  </a:cubicBezTo>
                  <a:cubicBezTo>
                    <a:pt x="19344" y="15034"/>
                    <a:pt x="19539" y="14334"/>
                    <a:pt x="19686" y="13692"/>
                  </a:cubicBezTo>
                  <a:cubicBezTo>
                    <a:pt x="19832" y="13050"/>
                    <a:pt x="19930" y="12466"/>
                    <a:pt x="19735" y="12291"/>
                  </a:cubicBezTo>
                  <a:cubicBezTo>
                    <a:pt x="19539" y="12115"/>
                    <a:pt x="19051" y="12349"/>
                    <a:pt x="18464" y="13108"/>
                  </a:cubicBezTo>
                  <a:cubicBezTo>
                    <a:pt x="17878" y="13867"/>
                    <a:pt x="17194" y="15151"/>
                    <a:pt x="16851" y="16260"/>
                  </a:cubicBezTo>
                  <a:cubicBezTo>
                    <a:pt x="16509" y="17370"/>
                    <a:pt x="16509" y="18304"/>
                    <a:pt x="17340" y="18829"/>
                  </a:cubicBezTo>
                  <a:cubicBezTo>
                    <a:pt x="18171" y="19354"/>
                    <a:pt x="19832" y="19471"/>
                    <a:pt x="21494" y="19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2146300" y="330199"/>
              <a:ext cx="1778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2171700" y="431800"/>
              <a:ext cx="1587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2711449" y="71438"/>
              <a:ext cx="159034" cy="44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331" fill="norm" stroke="1" extrusionOk="0">
                  <a:moveTo>
                    <a:pt x="5049" y="9311"/>
                  </a:moveTo>
                  <a:cubicBezTo>
                    <a:pt x="4769" y="12541"/>
                    <a:pt x="4488" y="15771"/>
                    <a:pt x="4348" y="17890"/>
                  </a:cubicBezTo>
                  <a:cubicBezTo>
                    <a:pt x="4208" y="20010"/>
                    <a:pt x="4208" y="21019"/>
                    <a:pt x="4068" y="21272"/>
                  </a:cubicBezTo>
                  <a:cubicBezTo>
                    <a:pt x="3927" y="21524"/>
                    <a:pt x="3647" y="21019"/>
                    <a:pt x="3366" y="18748"/>
                  </a:cubicBezTo>
                  <a:cubicBezTo>
                    <a:pt x="3086" y="16477"/>
                    <a:pt x="2805" y="12440"/>
                    <a:pt x="2945" y="9210"/>
                  </a:cubicBezTo>
                  <a:cubicBezTo>
                    <a:pt x="3086" y="5980"/>
                    <a:pt x="3647" y="3558"/>
                    <a:pt x="4488" y="2145"/>
                  </a:cubicBezTo>
                  <a:cubicBezTo>
                    <a:pt x="5330" y="731"/>
                    <a:pt x="6452" y="328"/>
                    <a:pt x="7995" y="126"/>
                  </a:cubicBezTo>
                  <a:cubicBezTo>
                    <a:pt x="9538" y="-76"/>
                    <a:pt x="11501" y="-76"/>
                    <a:pt x="13745" y="429"/>
                  </a:cubicBezTo>
                  <a:cubicBezTo>
                    <a:pt x="15990" y="933"/>
                    <a:pt x="18514" y="1943"/>
                    <a:pt x="19917" y="3003"/>
                  </a:cubicBezTo>
                  <a:cubicBezTo>
                    <a:pt x="21319" y="4062"/>
                    <a:pt x="21600" y="5173"/>
                    <a:pt x="19917" y="6333"/>
                  </a:cubicBezTo>
                  <a:cubicBezTo>
                    <a:pt x="18234" y="7494"/>
                    <a:pt x="14587" y="8705"/>
                    <a:pt x="10940" y="9462"/>
                  </a:cubicBezTo>
                  <a:cubicBezTo>
                    <a:pt x="7294" y="10219"/>
                    <a:pt x="3647" y="10522"/>
                    <a:pt x="0" y="10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2806700" y="292100"/>
              <a:ext cx="152400" cy="21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6291"/>
                  </a:moveTo>
                  <a:cubicBezTo>
                    <a:pt x="1800" y="6291"/>
                    <a:pt x="3600" y="6291"/>
                    <a:pt x="6000" y="8179"/>
                  </a:cubicBezTo>
                  <a:cubicBezTo>
                    <a:pt x="8400" y="10066"/>
                    <a:pt x="11400" y="13841"/>
                    <a:pt x="12750" y="16252"/>
                  </a:cubicBezTo>
                  <a:cubicBezTo>
                    <a:pt x="14100" y="18664"/>
                    <a:pt x="13800" y="19713"/>
                    <a:pt x="12900" y="20447"/>
                  </a:cubicBezTo>
                  <a:cubicBezTo>
                    <a:pt x="12000" y="21181"/>
                    <a:pt x="10500" y="21600"/>
                    <a:pt x="9300" y="21390"/>
                  </a:cubicBezTo>
                  <a:cubicBezTo>
                    <a:pt x="8100" y="21181"/>
                    <a:pt x="7200" y="20342"/>
                    <a:pt x="6750" y="17720"/>
                  </a:cubicBezTo>
                  <a:cubicBezTo>
                    <a:pt x="6300" y="15099"/>
                    <a:pt x="6300" y="10695"/>
                    <a:pt x="8850" y="7445"/>
                  </a:cubicBezTo>
                  <a:cubicBezTo>
                    <a:pt x="11400" y="4194"/>
                    <a:pt x="16500" y="20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3131866" y="90114"/>
              <a:ext cx="144735" cy="46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1445" fill="norm" stroke="1" extrusionOk="0">
                  <a:moveTo>
                    <a:pt x="20513" y="1710"/>
                  </a:moveTo>
                  <a:cubicBezTo>
                    <a:pt x="20213" y="1023"/>
                    <a:pt x="19913" y="336"/>
                    <a:pt x="18713" y="90"/>
                  </a:cubicBezTo>
                  <a:cubicBezTo>
                    <a:pt x="17513" y="-155"/>
                    <a:pt x="15413" y="41"/>
                    <a:pt x="12263" y="1367"/>
                  </a:cubicBezTo>
                  <a:cubicBezTo>
                    <a:pt x="9113" y="2692"/>
                    <a:pt x="4913" y="5147"/>
                    <a:pt x="2363" y="7798"/>
                  </a:cubicBezTo>
                  <a:cubicBezTo>
                    <a:pt x="-187" y="10449"/>
                    <a:pt x="-1087" y="13296"/>
                    <a:pt x="1763" y="15603"/>
                  </a:cubicBezTo>
                  <a:cubicBezTo>
                    <a:pt x="4613" y="17910"/>
                    <a:pt x="11213" y="19678"/>
                    <a:pt x="17813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3365500" y="200755"/>
              <a:ext cx="361950" cy="274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3159"/>
                  </a:moveTo>
                  <a:cubicBezTo>
                    <a:pt x="3663" y="2334"/>
                    <a:pt x="7326" y="1510"/>
                    <a:pt x="9789" y="1015"/>
                  </a:cubicBezTo>
                  <a:cubicBezTo>
                    <a:pt x="12253" y="521"/>
                    <a:pt x="13516" y="356"/>
                    <a:pt x="14463" y="191"/>
                  </a:cubicBezTo>
                  <a:cubicBezTo>
                    <a:pt x="15411" y="26"/>
                    <a:pt x="16042" y="-139"/>
                    <a:pt x="16232" y="191"/>
                  </a:cubicBezTo>
                  <a:cubicBezTo>
                    <a:pt x="16421" y="521"/>
                    <a:pt x="16168" y="1345"/>
                    <a:pt x="15284" y="2582"/>
                  </a:cubicBezTo>
                  <a:cubicBezTo>
                    <a:pt x="14400" y="3818"/>
                    <a:pt x="12884" y="5467"/>
                    <a:pt x="10611" y="8105"/>
                  </a:cubicBezTo>
                  <a:cubicBezTo>
                    <a:pt x="8337" y="10743"/>
                    <a:pt x="5305" y="14371"/>
                    <a:pt x="3474" y="16762"/>
                  </a:cubicBezTo>
                  <a:cubicBezTo>
                    <a:pt x="1642" y="19153"/>
                    <a:pt x="1011" y="20307"/>
                    <a:pt x="1074" y="20884"/>
                  </a:cubicBezTo>
                  <a:cubicBezTo>
                    <a:pt x="1137" y="21461"/>
                    <a:pt x="1895" y="21461"/>
                    <a:pt x="4232" y="21131"/>
                  </a:cubicBezTo>
                  <a:cubicBezTo>
                    <a:pt x="6568" y="20801"/>
                    <a:pt x="10484" y="20142"/>
                    <a:pt x="13642" y="19647"/>
                  </a:cubicBezTo>
                  <a:cubicBezTo>
                    <a:pt x="16800" y="19153"/>
                    <a:pt x="19200" y="18823"/>
                    <a:pt x="21600" y="18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4032249" y="228600"/>
              <a:ext cx="2344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0" y="0"/>
                  </a:moveTo>
                  <a:cubicBezTo>
                    <a:pt x="193" y="783"/>
                    <a:pt x="386" y="1565"/>
                    <a:pt x="2411" y="2661"/>
                  </a:cubicBezTo>
                  <a:cubicBezTo>
                    <a:pt x="4436" y="3757"/>
                    <a:pt x="8293" y="5165"/>
                    <a:pt x="11475" y="6261"/>
                  </a:cubicBezTo>
                  <a:cubicBezTo>
                    <a:pt x="14657" y="7357"/>
                    <a:pt x="17164" y="8139"/>
                    <a:pt x="18900" y="8687"/>
                  </a:cubicBezTo>
                  <a:cubicBezTo>
                    <a:pt x="20636" y="9235"/>
                    <a:pt x="21600" y="9548"/>
                    <a:pt x="21311" y="10252"/>
                  </a:cubicBezTo>
                  <a:cubicBezTo>
                    <a:pt x="21021" y="10957"/>
                    <a:pt x="19479" y="12052"/>
                    <a:pt x="16682" y="13774"/>
                  </a:cubicBezTo>
                  <a:cubicBezTo>
                    <a:pt x="13886" y="15496"/>
                    <a:pt x="9836" y="17843"/>
                    <a:pt x="7425" y="19252"/>
                  </a:cubicBezTo>
                  <a:cubicBezTo>
                    <a:pt x="5014" y="20661"/>
                    <a:pt x="4243" y="21130"/>
                    <a:pt x="4436" y="21365"/>
                  </a:cubicBezTo>
                  <a:cubicBezTo>
                    <a:pt x="4629" y="21600"/>
                    <a:pt x="5786" y="21600"/>
                    <a:pt x="69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3860800" y="88900"/>
              <a:ext cx="15694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3688"/>
                    <a:pt x="21600" y="7376"/>
                    <a:pt x="18900" y="10976"/>
                  </a:cubicBezTo>
                  <a:cubicBezTo>
                    <a:pt x="16200" y="14576"/>
                    <a:pt x="8100" y="18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3264541" y="113173"/>
              <a:ext cx="50160" cy="483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62" fill="norm" stroke="1" extrusionOk="0">
                  <a:moveTo>
                    <a:pt x="7827" y="613"/>
                  </a:moveTo>
                  <a:cubicBezTo>
                    <a:pt x="5127" y="238"/>
                    <a:pt x="2427" y="-138"/>
                    <a:pt x="1077" y="50"/>
                  </a:cubicBezTo>
                  <a:cubicBezTo>
                    <a:pt x="-273" y="238"/>
                    <a:pt x="-273" y="989"/>
                    <a:pt x="627" y="3055"/>
                  </a:cubicBezTo>
                  <a:cubicBezTo>
                    <a:pt x="1527" y="5121"/>
                    <a:pt x="3327" y="8502"/>
                    <a:pt x="5577" y="11507"/>
                  </a:cubicBezTo>
                  <a:cubicBezTo>
                    <a:pt x="7827" y="14512"/>
                    <a:pt x="10527" y="17142"/>
                    <a:pt x="13227" y="18739"/>
                  </a:cubicBezTo>
                  <a:cubicBezTo>
                    <a:pt x="15927" y="20335"/>
                    <a:pt x="18627" y="20899"/>
                    <a:pt x="21327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4451377" y="210729"/>
              <a:ext cx="226829" cy="286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61" fill="norm" stroke="1" extrusionOk="0">
                  <a:moveTo>
                    <a:pt x="2970" y="1804"/>
                  </a:moveTo>
                  <a:cubicBezTo>
                    <a:pt x="8320" y="1173"/>
                    <a:pt x="13671" y="543"/>
                    <a:pt x="16841" y="227"/>
                  </a:cubicBezTo>
                  <a:cubicBezTo>
                    <a:pt x="20012" y="-88"/>
                    <a:pt x="21003" y="-88"/>
                    <a:pt x="21201" y="306"/>
                  </a:cubicBezTo>
                  <a:cubicBezTo>
                    <a:pt x="21399" y="700"/>
                    <a:pt x="20805" y="1489"/>
                    <a:pt x="18030" y="3932"/>
                  </a:cubicBezTo>
                  <a:cubicBezTo>
                    <a:pt x="15256" y="6376"/>
                    <a:pt x="10302" y="10476"/>
                    <a:pt x="7032" y="13235"/>
                  </a:cubicBezTo>
                  <a:cubicBezTo>
                    <a:pt x="3762" y="15994"/>
                    <a:pt x="2177" y="17413"/>
                    <a:pt x="1186" y="18516"/>
                  </a:cubicBezTo>
                  <a:cubicBezTo>
                    <a:pt x="195" y="19620"/>
                    <a:pt x="-201" y="20408"/>
                    <a:pt x="96" y="20881"/>
                  </a:cubicBezTo>
                  <a:cubicBezTo>
                    <a:pt x="393" y="21354"/>
                    <a:pt x="1384" y="21512"/>
                    <a:pt x="4258" y="21197"/>
                  </a:cubicBezTo>
                  <a:cubicBezTo>
                    <a:pt x="7131" y="20881"/>
                    <a:pt x="11887" y="20093"/>
                    <a:pt x="14959" y="19620"/>
                  </a:cubicBezTo>
                  <a:cubicBezTo>
                    <a:pt x="18030" y="19147"/>
                    <a:pt x="19417" y="18989"/>
                    <a:pt x="20805" y="18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4732296" y="406378"/>
              <a:ext cx="106900" cy="189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216" fill="norm" stroke="1" extrusionOk="0">
                  <a:moveTo>
                    <a:pt x="10912" y="2851"/>
                  </a:moveTo>
                  <a:cubicBezTo>
                    <a:pt x="10497" y="1664"/>
                    <a:pt x="10082" y="477"/>
                    <a:pt x="8835" y="121"/>
                  </a:cubicBezTo>
                  <a:cubicBezTo>
                    <a:pt x="7589" y="-235"/>
                    <a:pt x="5512" y="240"/>
                    <a:pt x="3851" y="952"/>
                  </a:cubicBezTo>
                  <a:cubicBezTo>
                    <a:pt x="2189" y="1664"/>
                    <a:pt x="943" y="2613"/>
                    <a:pt x="320" y="3681"/>
                  </a:cubicBezTo>
                  <a:cubicBezTo>
                    <a:pt x="-303" y="4750"/>
                    <a:pt x="-303" y="5936"/>
                    <a:pt x="3020" y="7835"/>
                  </a:cubicBezTo>
                  <a:cubicBezTo>
                    <a:pt x="6343" y="9734"/>
                    <a:pt x="12989" y="12345"/>
                    <a:pt x="16728" y="14363"/>
                  </a:cubicBezTo>
                  <a:cubicBezTo>
                    <a:pt x="20466" y="16380"/>
                    <a:pt x="21297" y="17805"/>
                    <a:pt x="20882" y="18873"/>
                  </a:cubicBezTo>
                  <a:cubicBezTo>
                    <a:pt x="20466" y="19941"/>
                    <a:pt x="18805" y="20653"/>
                    <a:pt x="16935" y="21009"/>
                  </a:cubicBezTo>
                  <a:cubicBezTo>
                    <a:pt x="15066" y="21365"/>
                    <a:pt x="12989" y="21365"/>
                    <a:pt x="11328" y="20178"/>
                  </a:cubicBezTo>
                  <a:cubicBezTo>
                    <a:pt x="9666" y="18991"/>
                    <a:pt x="8420" y="16618"/>
                    <a:pt x="7174" y="14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4871007" y="317500"/>
              <a:ext cx="62944" cy="250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87" fill="norm" stroke="1" extrusionOk="0">
                  <a:moveTo>
                    <a:pt x="14930" y="0"/>
                  </a:moveTo>
                  <a:cubicBezTo>
                    <a:pt x="9890" y="4356"/>
                    <a:pt x="4850" y="8713"/>
                    <a:pt x="2330" y="11798"/>
                  </a:cubicBezTo>
                  <a:cubicBezTo>
                    <a:pt x="-190" y="14884"/>
                    <a:pt x="-190" y="16699"/>
                    <a:pt x="170" y="18061"/>
                  </a:cubicBezTo>
                  <a:cubicBezTo>
                    <a:pt x="530" y="19422"/>
                    <a:pt x="1250" y="20329"/>
                    <a:pt x="3410" y="20874"/>
                  </a:cubicBezTo>
                  <a:cubicBezTo>
                    <a:pt x="5570" y="21418"/>
                    <a:pt x="9170" y="21600"/>
                    <a:pt x="12410" y="21418"/>
                  </a:cubicBezTo>
                  <a:cubicBezTo>
                    <a:pt x="15650" y="21237"/>
                    <a:pt x="18530" y="20692"/>
                    <a:pt x="21410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4857750" y="284062"/>
              <a:ext cx="330201" cy="298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15074"/>
                  </a:moveTo>
                  <a:cubicBezTo>
                    <a:pt x="3046" y="14923"/>
                    <a:pt x="6092" y="14772"/>
                    <a:pt x="7962" y="14621"/>
                  </a:cubicBezTo>
                  <a:cubicBezTo>
                    <a:pt x="9831" y="14470"/>
                    <a:pt x="10523" y="14319"/>
                    <a:pt x="10385" y="14470"/>
                  </a:cubicBezTo>
                  <a:cubicBezTo>
                    <a:pt x="10246" y="14621"/>
                    <a:pt x="9277" y="15074"/>
                    <a:pt x="8585" y="15603"/>
                  </a:cubicBezTo>
                  <a:cubicBezTo>
                    <a:pt x="7892" y="16131"/>
                    <a:pt x="7477" y="16735"/>
                    <a:pt x="7615" y="17113"/>
                  </a:cubicBezTo>
                  <a:cubicBezTo>
                    <a:pt x="7754" y="17491"/>
                    <a:pt x="8446" y="17642"/>
                    <a:pt x="9138" y="17566"/>
                  </a:cubicBezTo>
                  <a:cubicBezTo>
                    <a:pt x="9831" y="17491"/>
                    <a:pt x="10523" y="17189"/>
                    <a:pt x="11008" y="17415"/>
                  </a:cubicBezTo>
                  <a:cubicBezTo>
                    <a:pt x="11492" y="17642"/>
                    <a:pt x="11769" y="18397"/>
                    <a:pt x="12323" y="18699"/>
                  </a:cubicBezTo>
                  <a:cubicBezTo>
                    <a:pt x="12877" y="19001"/>
                    <a:pt x="13708" y="18850"/>
                    <a:pt x="14538" y="17793"/>
                  </a:cubicBezTo>
                  <a:cubicBezTo>
                    <a:pt x="15369" y="16735"/>
                    <a:pt x="16200" y="14772"/>
                    <a:pt x="17169" y="12053"/>
                  </a:cubicBezTo>
                  <a:cubicBezTo>
                    <a:pt x="18138" y="9334"/>
                    <a:pt x="19246" y="5860"/>
                    <a:pt x="19869" y="3594"/>
                  </a:cubicBezTo>
                  <a:cubicBezTo>
                    <a:pt x="20492" y="1328"/>
                    <a:pt x="20631" y="271"/>
                    <a:pt x="20423" y="45"/>
                  </a:cubicBezTo>
                  <a:cubicBezTo>
                    <a:pt x="20215" y="-182"/>
                    <a:pt x="19662" y="422"/>
                    <a:pt x="18969" y="2461"/>
                  </a:cubicBezTo>
                  <a:cubicBezTo>
                    <a:pt x="18277" y="4501"/>
                    <a:pt x="17446" y="7975"/>
                    <a:pt x="16962" y="11071"/>
                  </a:cubicBezTo>
                  <a:cubicBezTo>
                    <a:pt x="16477" y="14168"/>
                    <a:pt x="16338" y="16887"/>
                    <a:pt x="16338" y="18624"/>
                  </a:cubicBezTo>
                  <a:cubicBezTo>
                    <a:pt x="16338" y="20361"/>
                    <a:pt x="16477" y="21116"/>
                    <a:pt x="17377" y="21267"/>
                  </a:cubicBezTo>
                  <a:cubicBezTo>
                    <a:pt x="18277" y="21418"/>
                    <a:pt x="19938" y="20965"/>
                    <a:pt x="21600" y="20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5080000" y="412750"/>
              <a:ext cx="1397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5594775" y="0"/>
              <a:ext cx="75776" cy="854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76" fill="norm" stroke="1" extrusionOk="0">
                  <a:moveTo>
                    <a:pt x="21479" y="0"/>
                  </a:moveTo>
                  <a:cubicBezTo>
                    <a:pt x="17879" y="1016"/>
                    <a:pt x="14279" y="2032"/>
                    <a:pt x="12479" y="3555"/>
                  </a:cubicBezTo>
                  <a:cubicBezTo>
                    <a:pt x="10679" y="5079"/>
                    <a:pt x="10679" y="7111"/>
                    <a:pt x="9779" y="9009"/>
                  </a:cubicBezTo>
                  <a:cubicBezTo>
                    <a:pt x="8879" y="10907"/>
                    <a:pt x="7079" y="12671"/>
                    <a:pt x="5279" y="14462"/>
                  </a:cubicBezTo>
                  <a:cubicBezTo>
                    <a:pt x="3479" y="16253"/>
                    <a:pt x="1679" y="18071"/>
                    <a:pt x="779" y="19167"/>
                  </a:cubicBezTo>
                  <a:cubicBezTo>
                    <a:pt x="-121" y="20263"/>
                    <a:pt x="-121" y="20638"/>
                    <a:pt x="179" y="20958"/>
                  </a:cubicBezTo>
                  <a:cubicBezTo>
                    <a:pt x="479" y="21279"/>
                    <a:pt x="1079" y="21547"/>
                    <a:pt x="3779" y="21573"/>
                  </a:cubicBezTo>
                  <a:cubicBezTo>
                    <a:pt x="6479" y="21600"/>
                    <a:pt x="11279" y="21386"/>
                    <a:pt x="16079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5823744" y="241299"/>
              <a:ext cx="24595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7131" y="0"/>
                  </a:moveTo>
                  <a:cubicBezTo>
                    <a:pt x="6762" y="4708"/>
                    <a:pt x="6393" y="9415"/>
                    <a:pt x="6208" y="12531"/>
                  </a:cubicBezTo>
                  <a:cubicBezTo>
                    <a:pt x="6023" y="15646"/>
                    <a:pt x="6023" y="17169"/>
                    <a:pt x="5931" y="18346"/>
                  </a:cubicBezTo>
                  <a:cubicBezTo>
                    <a:pt x="5839" y="19523"/>
                    <a:pt x="5654" y="20354"/>
                    <a:pt x="5100" y="20838"/>
                  </a:cubicBezTo>
                  <a:cubicBezTo>
                    <a:pt x="4546" y="21323"/>
                    <a:pt x="3623" y="21462"/>
                    <a:pt x="2885" y="21046"/>
                  </a:cubicBezTo>
                  <a:cubicBezTo>
                    <a:pt x="2146" y="20631"/>
                    <a:pt x="1593" y="19662"/>
                    <a:pt x="1131" y="18831"/>
                  </a:cubicBezTo>
                  <a:cubicBezTo>
                    <a:pt x="669" y="18000"/>
                    <a:pt x="300" y="17308"/>
                    <a:pt x="116" y="16615"/>
                  </a:cubicBezTo>
                  <a:cubicBezTo>
                    <a:pt x="-69" y="15923"/>
                    <a:pt x="-69" y="15231"/>
                    <a:pt x="393" y="14815"/>
                  </a:cubicBezTo>
                  <a:cubicBezTo>
                    <a:pt x="854" y="14400"/>
                    <a:pt x="1777" y="14262"/>
                    <a:pt x="3993" y="13569"/>
                  </a:cubicBezTo>
                  <a:cubicBezTo>
                    <a:pt x="6208" y="12877"/>
                    <a:pt x="9716" y="11631"/>
                    <a:pt x="12669" y="9692"/>
                  </a:cubicBezTo>
                  <a:cubicBezTo>
                    <a:pt x="15623" y="7754"/>
                    <a:pt x="18023" y="5123"/>
                    <a:pt x="19408" y="3462"/>
                  </a:cubicBezTo>
                  <a:cubicBezTo>
                    <a:pt x="20793" y="1800"/>
                    <a:pt x="21162" y="1108"/>
                    <a:pt x="21346" y="1108"/>
                  </a:cubicBezTo>
                  <a:cubicBezTo>
                    <a:pt x="21531" y="1108"/>
                    <a:pt x="21531" y="1800"/>
                    <a:pt x="20885" y="4085"/>
                  </a:cubicBezTo>
                  <a:cubicBezTo>
                    <a:pt x="20239" y="6369"/>
                    <a:pt x="18946" y="10246"/>
                    <a:pt x="18485" y="13431"/>
                  </a:cubicBezTo>
                  <a:cubicBezTo>
                    <a:pt x="18023" y="16615"/>
                    <a:pt x="18393" y="19108"/>
                    <a:pt x="187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6098016" y="495299"/>
              <a:ext cx="101098" cy="10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3" h="21023" fill="norm" stroke="1" extrusionOk="0">
                  <a:moveTo>
                    <a:pt x="13844" y="0"/>
                  </a:moveTo>
                  <a:cubicBezTo>
                    <a:pt x="11684" y="0"/>
                    <a:pt x="9524" y="0"/>
                    <a:pt x="7148" y="2118"/>
                  </a:cubicBezTo>
                  <a:cubicBezTo>
                    <a:pt x="4772" y="4235"/>
                    <a:pt x="2180" y="8471"/>
                    <a:pt x="884" y="11647"/>
                  </a:cubicBezTo>
                  <a:cubicBezTo>
                    <a:pt x="-412" y="14824"/>
                    <a:pt x="-412" y="16941"/>
                    <a:pt x="1748" y="18635"/>
                  </a:cubicBezTo>
                  <a:cubicBezTo>
                    <a:pt x="3908" y="20329"/>
                    <a:pt x="8228" y="21600"/>
                    <a:pt x="11900" y="20753"/>
                  </a:cubicBezTo>
                  <a:cubicBezTo>
                    <a:pt x="15572" y="19906"/>
                    <a:pt x="18596" y="16941"/>
                    <a:pt x="19892" y="14400"/>
                  </a:cubicBezTo>
                  <a:cubicBezTo>
                    <a:pt x="21188" y="11859"/>
                    <a:pt x="20756" y="9741"/>
                    <a:pt x="18812" y="7412"/>
                  </a:cubicBezTo>
                  <a:cubicBezTo>
                    <a:pt x="16868" y="5082"/>
                    <a:pt x="13412" y="2541"/>
                    <a:pt x="99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6824133" y="82549"/>
              <a:ext cx="573618" cy="472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4623" y="0"/>
                  </a:moveTo>
                  <a:cubicBezTo>
                    <a:pt x="4065" y="1736"/>
                    <a:pt x="3507" y="3471"/>
                    <a:pt x="3069" y="6171"/>
                  </a:cubicBezTo>
                  <a:cubicBezTo>
                    <a:pt x="2630" y="8871"/>
                    <a:pt x="2311" y="12536"/>
                    <a:pt x="2152" y="14946"/>
                  </a:cubicBezTo>
                  <a:cubicBezTo>
                    <a:pt x="1993" y="17357"/>
                    <a:pt x="1993" y="18514"/>
                    <a:pt x="2072" y="19382"/>
                  </a:cubicBezTo>
                  <a:cubicBezTo>
                    <a:pt x="2152" y="20250"/>
                    <a:pt x="2311" y="20829"/>
                    <a:pt x="2590" y="21166"/>
                  </a:cubicBezTo>
                  <a:cubicBezTo>
                    <a:pt x="2869" y="21504"/>
                    <a:pt x="3268" y="21600"/>
                    <a:pt x="3587" y="21455"/>
                  </a:cubicBezTo>
                  <a:cubicBezTo>
                    <a:pt x="3906" y="21311"/>
                    <a:pt x="4145" y="20925"/>
                    <a:pt x="4264" y="20202"/>
                  </a:cubicBezTo>
                  <a:cubicBezTo>
                    <a:pt x="4384" y="19479"/>
                    <a:pt x="4384" y="18418"/>
                    <a:pt x="3786" y="17261"/>
                  </a:cubicBezTo>
                  <a:cubicBezTo>
                    <a:pt x="3188" y="16104"/>
                    <a:pt x="1993" y="14850"/>
                    <a:pt x="1196" y="14079"/>
                  </a:cubicBezTo>
                  <a:cubicBezTo>
                    <a:pt x="399" y="13307"/>
                    <a:pt x="0" y="13018"/>
                    <a:pt x="0" y="12825"/>
                  </a:cubicBezTo>
                  <a:cubicBezTo>
                    <a:pt x="0" y="12632"/>
                    <a:pt x="399" y="12536"/>
                    <a:pt x="1475" y="12632"/>
                  </a:cubicBezTo>
                  <a:cubicBezTo>
                    <a:pt x="2551" y="12729"/>
                    <a:pt x="4304" y="13018"/>
                    <a:pt x="5460" y="13596"/>
                  </a:cubicBezTo>
                  <a:cubicBezTo>
                    <a:pt x="6615" y="14175"/>
                    <a:pt x="7173" y="15043"/>
                    <a:pt x="7452" y="15718"/>
                  </a:cubicBezTo>
                  <a:cubicBezTo>
                    <a:pt x="7731" y="16393"/>
                    <a:pt x="7731" y="16875"/>
                    <a:pt x="7612" y="17309"/>
                  </a:cubicBezTo>
                  <a:cubicBezTo>
                    <a:pt x="7492" y="17743"/>
                    <a:pt x="7253" y="18129"/>
                    <a:pt x="6894" y="18321"/>
                  </a:cubicBezTo>
                  <a:cubicBezTo>
                    <a:pt x="6536" y="18514"/>
                    <a:pt x="6058" y="18514"/>
                    <a:pt x="5779" y="18225"/>
                  </a:cubicBezTo>
                  <a:cubicBezTo>
                    <a:pt x="5500" y="17936"/>
                    <a:pt x="5420" y="17357"/>
                    <a:pt x="5619" y="16586"/>
                  </a:cubicBezTo>
                  <a:cubicBezTo>
                    <a:pt x="5818" y="15814"/>
                    <a:pt x="6297" y="14850"/>
                    <a:pt x="7054" y="13982"/>
                  </a:cubicBezTo>
                  <a:cubicBezTo>
                    <a:pt x="7811" y="13114"/>
                    <a:pt x="8847" y="12343"/>
                    <a:pt x="9604" y="11957"/>
                  </a:cubicBezTo>
                  <a:cubicBezTo>
                    <a:pt x="10362" y="11571"/>
                    <a:pt x="10840" y="11571"/>
                    <a:pt x="11079" y="11861"/>
                  </a:cubicBezTo>
                  <a:cubicBezTo>
                    <a:pt x="11318" y="12150"/>
                    <a:pt x="11318" y="12729"/>
                    <a:pt x="11199" y="13500"/>
                  </a:cubicBezTo>
                  <a:cubicBezTo>
                    <a:pt x="11079" y="14271"/>
                    <a:pt x="10840" y="15236"/>
                    <a:pt x="10720" y="15959"/>
                  </a:cubicBezTo>
                  <a:cubicBezTo>
                    <a:pt x="10601" y="16682"/>
                    <a:pt x="10601" y="17164"/>
                    <a:pt x="10760" y="17261"/>
                  </a:cubicBezTo>
                  <a:cubicBezTo>
                    <a:pt x="10920" y="17357"/>
                    <a:pt x="11238" y="17068"/>
                    <a:pt x="11637" y="16441"/>
                  </a:cubicBezTo>
                  <a:cubicBezTo>
                    <a:pt x="12035" y="15814"/>
                    <a:pt x="12514" y="14850"/>
                    <a:pt x="12872" y="14175"/>
                  </a:cubicBezTo>
                  <a:cubicBezTo>
                    <a:pt x="13231" y="13500"/>
                    <a:pt x="13470" y="13114"/>
                    <a:pt x="13630" y="13163"/>
                  </a:cubicBezTo>
                  <a:cubicBezTo>
                    <a:pt x="13789" y="13211"/>
                    <a:pt x="13869" y="13693"/>
                    <a:pt x="13908" y="14223"/>
                  </a:cubicBezTo>
                  <a:cubicBezTo>
                    <a:pt x="13948" y="14754"/>
                    <a:pt x="13948" y="15332"/>
                    <a:pt x="14068" y="15814"/>
                  </a:cubicBezTo>
                  <a:cubicBezTo>
                    <a:pt x="14187" y="16296"/>
                    <a:pt x="14427" y="16682"/>
                    <a:pt x="14785" y="16827"/>
                  </a:cubicBezTo>
                  <a:cubicBezTo>
                    <a:pt x="15144" y="16971"/>
                    <a:pt x="15622" y="16875"/>
                    <a:pt x="16300" y="16393"/>
                  </a:cubicBezTo>
                  <a:cubicBezTo>
                    <a:pt x="16977" y="15911"/>
                    <a:pt x="17854" y="15043"/>
                    <a:pt x="18412" y="14416"/>
                  </a:cubicBezTo>
                  <a:cubicBezTo>
                    <a:pt x="18970" y="13789"/>
                    <a:pt x="19209" y="13404"/>
                    <a:pt x="19408" y="12970"/>
                  </a:cubicBezTo>
                  <a:cubicBezTo>
                    <a:pt x="19607" y="12536"/>
                    <a:pt x="19767" y="12054"/>
                    <a:pt x="19647" y="11909"/>
                  </a:cubicBezTo>
                  <a:cubicBezTo>
                    <a:pt x="19528" y="11764"/>
                    <a:pt x="19129" y="11957"/>
                    <a:pt x="18691" y="12439"/>
                  </a:cubicBezTo>
                  <a:cubicBezTo>
                    <a:pt x="18252" y="12921"/>
                    <a:pt x="17774" y="13693"/>
                    <a:pt x="17495" y="14416"/>
                  </a:cubicBezTo>
                  <a:cubicBezTo>
                    <a:pt x="17216" y="15139"/>
                    <a:pt x="17137" y="15814"/>
                    <a:pt x="17176" y="16393"/>
                  </a:cubicBezTo>
                  <a:cubicBezTo>
                    <a:pt x="17216" y="16971"/>
                    <a:pt x="17376" y="17454"/>
                    <a:pt x="18133" y="17646"/>
                  </a:cubicBezTo>
                  <a:cubicBezTo>
                    <a:pt x="18890" y="17839"/>
                    <a:pt x="20245" y="17743"/>
                    <a:pt x="21600" y="17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7416800" y="19050"/>
              <a:ext cx="153490" cy="617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513" fill="norm" stroke="1" extrusionOk="0">
                  <a:moveTo>
                    <a:pt x="10508" y="0"/>
                  </a:moveTo>
                  <a:cubicBezTo>
                    <a:pt x="9632" y="369"/>
                    <a:pt x="8757" y="737"/>
                    <a:pt x="9632" y="1732"/>
                  </a:cubicBezTo>
                  <a:cubicBezTo>
                    <a:pt x="10508" y="2728"/>
                    <a:pt x="13135" y="4349"/>
                    <a:pt x="15616" y="6377"/>
                  </a:cubicBezTo>
                  <a:cubicBezTo>
                    <a:pt x="18097" y="8404"/>
                    <a:pt x="20432" y="10837"/>
                    <a:pt x="21016" y="13233"/>
                  </a:cubicBezTo>
                  <a:cubicBezTo>
                    <a:pt x="21600" y="15629"/>
                    <a:pt x="20432" y="17988"/>
                    <a:pt x="18389" y="19425"/>
                  </a:cubicBezTo>
                  <a:cubicBezTo>
                    <a:pt x="16346" y="20863"/>
                    <a:pt x="13427" y="21379"/>
                    <a:pt x="10216" y="21489"/>
                  </a:cubicBezTo>
                  <a:cubicBezTo>
                    <a:pt x="7005" y="21600"/>
                    <a:pt x="3503" y="21305"/>
                    <a:pt x="0" y="21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5753100" y="2692400"/>
              <a:ext cx="34417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" y="0"/>
                    <a:pt x="877" y="0"/>
                    <a:pt x="1382" y="0"/>
                  </a:cubicBezTo>
                  <a:cubicBezTo>
                    <a:pt x="1886" y="0"/>
                    <a:pt x="2458" y="0"/>
                    <a:pt x="3035" y="0"/>
                  </a:cubicBezTo>
                  <a:cubicBezTo>
                    <a:pt x="3613" y="0"/>
                    <a:pt x="4198" y="0"/>
                    <a:pt x="4742" y="0"/>
                  </a:cubicBezTo>
                  <a:cubicBezTo>
                    <a:pt x="5287" y="0"/>
                    <a:pt x="5792" y="0"/>
                    <a:pt x="6244" y="0"/>
                  </a:cubicBezTo>
                  <a:cubicBezTo>
                    <a:pt x="6695" y="0"/>
                    <a:pt x="7094" y="0"/>
                    <a:pt x="7605" y="720"/>
                  </a:cubicBezTo>
                  <a:cubicBezTo>
                    <a:pt x="8117" y="1440"/>
                    <a:pt x="8741" y="2880"/>
                    <a:pt x="9286" y="3960"/>
                  </a:cubicBezTo>
                  <a:cubicBezTo>
                    <a:pt x="9830" y="5040"/>
                    <a:pt x="10295" y="5760"/>
                    <a:pt x="10747" y="6480"/>
                  </a:cubicBezTo>
                  <a:cubicBezTo>
                    <a:pt x="11199" y="7200"/>
                    <a:pt x="11637" y="7920"/>
                    <a:pt x="12075" y="8280"/>
                  </a:cubicBezTo>
                  <a:cubicBezTo>
                    <a:pt x="12514" y="8640"/>
                    <a:pt x="12952" y="8640"/>
                    <a:pt x="13390" y="9000"/>
                  </a:cubicBezTo>
                  <a:cubicBezTo>
                    <a:pt x="13829" y="9360"/>
                    <a:pt x="14267" y="10080"/>
                    <a:pt x="14699" y="10800"/>
                  </a:cubicBezTo>
                  <a:cubicBezTo>
                    <a:pt x="15131" y="11520"/>
                    <a:pt x="15556" y="12240"/>
                    <a:pt x="16054" y="12600"/>
                  </a:cubicBezTo>
                  <a:cubicBezTo>
                    <a:pt x="16552" y="12960"/>
                    <a:pt x="17123" y="12960"/>
                    <a:pt x="17668" y="13320"/>
                  </a:cubicBezTo>
                  <a:cubicBezTo>
                    <a:pt x="18213" y="13680"/>
                    <a:pt x="18731" y="14400"/>
                    <a:pt x="19295" y="15120"/>
                  </a:cubicBezTo>
                  <a:cubicBezTo>
                    <a:pt x="19860" y="15840"/>
                    <a:pt x="20471" y="16560"/>
                    <a:pt x="20863" y="17640"/>
                  </a:cubicBezTo>
                  <a:cubicBezTo>
                    <a:pt x="21255" y="18720"/>
                    <a:pt x="21427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5632450" y="1488727"/>
              <a:ext cx="3816350" cy="1171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18979"/>
                  </a:moveTo>
                  <a:cubicBezTo>
                    <a:pt x="395" y="18979"/>
                    <a:pt x="791" y="18979"/>
                    <a:pt x="1144" y="18765"/>
                  </a:cubicBezTo>
                  <a:cubicBezTo>
                    <a:pt x="1498" y="18551"/>
                    <a:pt x="1809" y="18123"/>
                    <a:pt x="2150" y="17481"/>
                  </a:cubicBezTo>
                  <a:cubicBezTo>
                    <a:pt x="2492" y="16839"/>
                    <a:pt x="2863" y="15983"/>
                    <a:pt x="3229" y="15165"/>
                  </a:cubicBezTo>
                  <a:cubicBezTo>
                    <a:pt x="3594" y="14348"/>
                    <a:pt x="3953" y="13570"/>
                    <a:pt x="4265" y="12830"/>
                  </a:cubicBezTo>
                  <a:cubicBezTo>
                    <a:pt x="4576" y="12091"/>
                    <a:pt x="4840" y="11390"/>
                    <a:pt x="5109" y="10553"/>
                  </a:cubicBezTo>
                  <a:cubicBezTo>
                    <a:pt x="5379" y="9717"/>
                    <a:pt x="5655" y="8744"/>
                    <a:pt x="5894" y="7810"/>
                  </a:cubicBezTo>
                  <a:cubicBezTo>
                    <a:pt x="6134" y="6876"/>
                    <a:pt x="6337" y="5980"/>
                    <a:pt x="6535" y="5144"/>
                  </a:cubicBezTo>
                  <a:cubicBezTo>
                    <a:pt x="6733" y="4307"/>
                    <a:pt x="6924" y="3529"/>
                    <a:pt x="7134" y="2828"/>
                  </a:cubicBezTo>
                  <a:cubicBezTo>
                    <a:pt x="7344" y="2127"/>
                    <a:pt x="7571" y="1505"/>
                    <a:pt x="7805" y="1038"/>
                  </a:cubicBezTo>
                  <a:cubicBezTo>
                    <a:pt x="8039" y="571"/>
                    <a:pt x="8278" y="259"/>
                    <a:pt x="8524" y="104"/>
                  </a:cubicBezTo>
                  <a:cubicBezTo>
                    <a:pt x="8769" y="-52"/>
                    <a:pt x="9021" y="-52"/>
                    <a:pt x="9320" y="240"/>
                  </a:cubicBezTo>
                  <a:cubicBezTo>
                    <a:pt x="9620" y="532"/>
                    <a:pt x="9967" y="1116"/>
                    <a:pt x="10279" y="1758"/>
                  </a:cubicBezTo>
                  <a:cubicBezTo>
                    <a:pt x="10590" y="2400"/>
                    <a:pt x="10866" y="3100"/>
                    <a:pt x="11123" y="3859"/>
                  </a:cubicBezTo>
                  <a:cubicBezTo>
                    <a:pt x="11381" y="4618"/>
                    <a:pt x="11621" y="5436"/>
                    <a:pt x="11860" y="6370"/>
                  </a:cubicBezTo>
                  <a:cubicBezTo>
                    <a:pt x="12100" y="7304"/>
                    <a:pt x="12339" y="8354"/>
                    <a:pt x="12585" y="9444"/>
                  </a:cubicBezTo>
                  <a:cubicBezTo>
                    <a:pt x="12831" y="10534"/>
                    <a:pt x="13082" y="11663"/>
                    <a:pt x="13406" y="12636"/>
                  </a:cubicBezTo>
                  <a:cubicBezTo>
                    <a:pt x="13729" y="13609"/>
                    <a:pt x="14124" y="14426"/>
                    <a:pt x="14490" y="15126"/>
                  </a:cubicBezTo>
                  <a:cubicBezTo>
                    <a:pt x="14855" y="15827"/>
                    <a:pt x="15191" y="16411"/>
                    <a:pt x="15586" y="16936"/>
                  </a:cubicBezTo>
                  <a:cubicBezTo>
                    <a:pt x="15981" y="17462"/>
                    <a:pt x="16437" y="17929"/>
                    <a:pt x="16856" y="18318"/>
                  </a:cubicBezTo>
                  <a:cubicBezTo>
                    <a:pt x="17275" y="18707"/>
                    <a:pt x="17659" y="19018"/>
                    <a:pt x="18066" y="19271"/>
                  </a:cubicBezTo>
                  <a:cubicBezTo>
                    <a:pt x="18473" y="19524"/>
                    <a:pt x="18904" y="19719"/>
                    <a:pt x="19360" y="19952"/>
                  </a:cubicBezTo>
                  <a:cubicBezTo>
                    <a:pt x="19815" y="20186"/>
                    <a:pt x="20294" y="20458"/>
                    <a:pt x="20672" y="20731"/>
                  </a:cubicBezTo>
                  <a:cubicBezTo>
                    <a:pt x="21049" y="21003"/>
                    <a:pt x="21324" y="21276"/>
                    <a:pt x="2160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7150100" y="1574800"/>
              <a:ext cx="127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7131050" y="1905000"/>
              <a:ext cx="127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7131049" y="2349500"/>
              <a:ext cx="19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7188200" y="2647950"/>
              <a:ext cx="63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7166947" y="2628900"/>
              <a:ext cx="96510" cy="139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506" fill="norm" stroke="1" extrusionOk="0">
                  <a:moveTo>
                    <a:pt x="14265" y="10800"/>
                  </a:moveTo>
                  <a:cubicBezTo>
                    <a:pt x="13806" y="9164"/>
                    <a:pt x="13346" y="7527"/>
                    <a:pt x="11968" y="6545"/>
                  </a:cubicBezTo>
                  <a:cubicBezTo>
                    <a:pt x="10589" y="5564"/>
                    <a:pt x="8291" y="5236"/>
                    <a:pt x="6223" y="5891"/>
                  </a:cubicBezTo>
                  <a:cubicBezTo>
                    <a:pt x="4155" y="6545"/>
                    <a:pt x="2316" y="8182"/>
                    <a:pt x="1397" y="9982"/>
                  </a:cubicBezTo>
                  <a:cubicBezTo>
                    <a:pt x="478" y="11782"/>
                    <a:pt x="478" y="13745"/>
                    <a:pt x="1627" y="14727"/>
                  </a:cubicBezTo>
                  <a:cubicBezTo>
                    <a:pt x="2776" y="15709"/>
                    <a:pt x="5074" y="15709"/>
                    <a:pt x="7142" y="15055"/>
                  </a:cubicBezTo>
                  <a:cubicBezTo>
                    <a:pt x="9210" y="14400"/>
                    <a:pt x="11048" y="13091"/>
                    <a:pt x="12657" y="10800"/>
                  </a:cubicBezTo>
                  <a:cubicBezTo>
                    <a:pt x="14265" y="8509"/>
                    <a:pt x="15644" y="5236"/>
                    <a:pt x="15414" y="3109"/>
                  </a:cubicBezTo>
                  <a:cubicBezTo>
                    <a:pt x="15185" y="982"/>
                    <a:pt x="13346" y="0"/>
                    <a:pt x="11278" y="0"/>
                  </a:cubicBezTo>
                  <a:cubicBezTo>
                    <a:pt x="9210" y="0"/>
                    <a:pt x="6912" y="982"/>
                    <a:pt x="5074" y="2291"/>
                  </a:cubicBezTo>
                  <a:cubicBezTo>
                    <a:pt x="3236" y="3600"/>
                    <a:pt x="1857" y="5236"/>
                    <a:pt x="1168" y="7036"/>
                  </a:cubicBezTo>
                  <a:cubicBezTo>
                    <a:pt x="478" y="8836"/>
                    <a:pt x="478" y="10800"/>
                    <a:pt x="1627" y="11945"/>
                  </a:cubicBezTo>
                  <a:cubicBezTo>
                    <a:pt x="2776" y="13091"/>
                    <a:pt x="5074" y="13418"/>
                    <a:pt x="7372" y="13255"/>
                  </a:cubicBezTo>
                  <a:cubicBezTo>
                    <a:pt x="9670" y="13091"/>
                    <a:pt x="11968" y="12436"/>
                    <a:pt x="13346" y="11291"/>
                  </a:cubicBezTo>
                  <a:cubicBezTo>
                    <a:pt x="14725" y="10145"/>
                    <a:pt x="15185" y="8509"/>
                    <a:pt x="14036" y="7527"/>
                  </a:cubicBezTo>
                  <a:cubicBezTo>
                    <a:pt x="12887" y="6545"/>
                    <a:pt x="10129" y="6218"/>
                    <a:pt x="7602" y="6873"/>
                  </a:cubicBezTo>
                  <a:cubicBezTo>
                    <a:pt x="5074" y="7527"/>
                    <a:pt x="2776" y="9164"/>
                    <a:pt x="1397" y="10800"/>
                  </a:cubicBezTo>
                  <a:cubicBezTo>
                    <a:pt x="19" y="12436"/>
                    <a:pt x="-441" y="14073"/>
                    <a:pt x="478" y="15055"/>
                  </a:cubicBezTo>
                  <a:cubicBezTo>
                    <a:pt x="1397" y="16036"/>
                    <a:pt x="3695" y="16364"/>
                    <a:pt x="5993" y="16364"/>
                  </a:cubicBezTo>
                  <a:cubicBezTo>
                    <a:pt x="8291" y="16364"/>
                    <a:pt x="10589" y="16036"/>
                    <a:pt x="12657" y="15382"/>
                  </a:cubicBezTo>
                  <a:cubicBezTo>
                    <a:pt x="14725" y="14727"/>
                    <a:pt x="16563" y="13745"/>
                    <a:pt x="16563" y="12764"/>
                  </a:cubicBezTo>
                  <a:cubicBezTo>
                    <a:pt x="16563" y="11782"/>
                    <a:pt x="14725" y="10800"/>
                    <a:pt x="12657" y="10636"/>
                  </a:cubicBezTo>
                  <a:cubicBezTo>
                    <a:pt x="10589" y="10473"/>
                    <a:pt x="8291" y="11127"/>
                    <a:pt x="6453" y="12600"/>
                  </a:cubicBezTo>
                  <a:cubicBezTo>
                    <a:pt x="4614" y="14073"/>
                    <a:pt x="3236" y="16364"/>
                    <a:pt x="3925" y="17673"/>
                  </a:cubicBezTo>
                  <a:cubicBezTo>
                    <a:pt x="4614" y="18982"/>
                    <a:pt x="7372" y="19309"/>
                    <a:pt x="9899" y="19145"/>
                  </a:cubicBezTo>
                  <a:cubicBezTo>
                    <a:pt x="12427" y="18982"/>
                    <a:pt x="14725" y="18327"/>
                    <a:pt x="16333" y="17182"/>
                  </a:cubicBezTo>
                  <a:cubicBezTo>
                    <a:pt x="17942" y="16036"/>
                    <a:pt x="18861" y="14400"/>
                    <a:pt x="18172" y="13255"/>
                  </a:cubicBezTo>
                  <a:cubicBezTo>
                    <a:pt x="17482" y="12109"/>
                    <a:pt x="15185" y="11455"/>
                    <a:pt x="12887" y="11291"/>
                  </a:cubicBezTo>
                  <a:cubicBezTo>
                    <a:pt x="10589" y="11127"/>
                    <a:pt x="8291" y="11455"/>
                    <a:pt x="6453" y="12273"/>
                  </a:cubicBezTo>
                  <a:cubicBezTo>
                    <a:pt x="4614" y="13091"/>
                    <a:pt x="3236" y="14400"/>
                    <a:pt x="2546" y="15873"/>
                  </a:cubicBezTo>
                  <a:cubicBezTo>
                    <a:pt x="1857" y="17345"/>
                    <a:pt x="1857" y="18982"/>
                    <a:pt x="3006" y="19964"/>
                  </a:cubicBezTo>
                  <a:cubicBezTo>
                    <a:pt x="4155" y="20945"/>
                    <a:pt x="6453" y="21273"/>
                    <a:pt x="8980" y="21436"/>
                  </a:cubicBezTo>
                  <a:cubicBezTo>
                    <a:pt x="11508" y="21600"/>
                    <a:pt x="14265" y="21600"/>
                    <a:pt x="16563" y="19964"/>
                  </a:cubicBezTo>
                  <a:cubicBezTo>
                    <a:pt x="18861" y="18327"/>
                    <a:pt x="20699" y="15055"/>
                    <a:pt x="20929" y="12764"/>
                  </a:cubicBezTo>
                  <a:cubicBezTo>
                    <a:pt x="21159" y="10473"/>
                    <a:pt x="19780" y="9164"/>
                    <a:pt x="17482" y="8182"/>
                  </a:cubicBezTo>
                  <a:cubicBezTo>
                    <a:pt x="15185" y="7200"/>
                    <a:pt x="11968" y="6545"/>
                    <a:pt x="10129" y="7036"/>
                  </a:cubicBezTo>
                  <a:cubicBezTo>
                    <a:pt x="8291" y="7527"/>
                    <a:pt x="7831" y="9164"/>
                    <a:pt x="8750" y="10964"/>
                  </a:cubicBezTo>
                  <a:cubicBezTo>
                    <a:pt x="9670" y="12764"/>
                    <a:pt x="11968" y="14727"/>
                    <a:pt x="14265" y="16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7133004" y="2876550"/>
              <a:ext cx="185030" cy="178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408" fill="norm" stroke="1" extrusionOk="0">
                  <a:moveTo>
                    <a:pt x="14735" y="3049"/>
                  </a:moveTo>
                  <a:cubicBezTo>
                    <a:pt x="13785" y="2287"/>
                    <a:pt x="12836" y="1525"/>
                    <a:pt x="11768" y="1525"/>
                  </a:cubicBezTo>
                  <a:cubicBezTo>
                    <a:pt x="10700" y="1525"/>
                    <a:pt x="9513" y="2287"/>
                    <a:pt x="7495" y="4320"/>
                  </a:cubicBezTo>
                  <a:cubicBezTo>
                    <a:pt x="5478" y="6353"/>
                    <a:pt x="2629" y="9656"/>
                    <a:pt x="1205" y="12579"/>
                  </a:cubicBezTo>
                  <a:cubicBezTo>
                    <a:pt x="-219" y="15501"/>
                    <a:pt x="-219" y="18042"/>
                    <a:pt x="374" y="19567"/>
                  </a:cubicBezTo>
                  <a:cubicBezTo>
                    <a:pt x="968" y="21092"/>
                    <a:pt x="2155" y="21600"/>
                    <a:pt x="5359" y="21346"/>
                  </a:cubicBezTo>
                  <a:cubicBezTo>
                    <a:pt x="8563" y="21092"/>
                    <a:pt x="13785" y="20075"/>
                    <a:pt x="16990" y="17788"/>
                  </a:cubicBezTo>
                  <a:cubicBezTo>
                    <a:pt x="20194" y="15501"/>
                    <a:pt x="21381" y="11944"/>
                    <a:pt x="20432" y="8767"/>
                  </a:cubicBezTo>
                  <a:cubicBezTo>
                    <a:pt x="19482" y="5591"/>
                    <a:pt x="16396" y="2795"/>
                    <a:pt x="133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8231188" y="2706042"/>
              <a:ext cx="89620" cy="13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447" fill="norm" stroke="1" extrusionOk="0">
                  <a:moveTo>
                    <a:pt x="18777" y="1904"/>
                  </a:moveTo>
                  <a:cubicBezTo>
                    <a:pt x="16814" y="876"/>
                    <a:pt x="14850" y="-153"/>
                    <a:pt x="13132" y="18"/>
                  </a:cubicBezTo>
                  <a:cubicBezTo>
                    <a:pt x="11414" y="190"/>
                    <a:pt x="9941" y="1561"/>
                    <a:pt x="9205" y="3790"/>
                  </a:cubicBezTo>
                  <a:cubicBezTo>
                    <a:pt x="8468" y="6018"/>
                    <a:pt x="8468" y="9104"/>
                    <a:pt x="9696" y="10476"/>
                  </a:cubicBezTo>
                  <a:cubicBezTo>
                    <a:pt x="10923" y="11847"/>
                    <a:pt x="13377" y="11504"/>
                    <a:pt x="15341" y="10647"/>
                  </a:cubicBezTo>
                  <a:cubicBezTo>
                    <a:pt x="17305" y="9790"/>
                    <a:pt x="18777" y="8418"/>
                    <a:pt x="19759" y="6876"/>
                  </a:cubicBezTo>
                  <a:cubicBezTo>
                    <a:pt x="20741" y="5333"/>
                    <a:pt x="21232" y="3618"/>
                    <a:pt x="20250" y="2761"/>
                  </a:cubicBezTo>
                  <a:cubicBezTo>
                    <a:pt x="19268" y="1904"/>
                    <a:pt x="16814" y="1904"/>
                    <a:pt x="14359" y="2247"/>
                  </a:cubicBezTo>
                  <a:cubicBezTo>
                    <a:pt x="11905" y="2590"/>
                    <a:pt x="9450" y="3276"/>
                    <a:pt x="7487" y="4304"/>
                  </a:cubicBezTo>
                  <a:cubicBezTo>
                    <a:pt x="5523" y="5333"/>
                    <a:pt x="4050" y="6704"/>
                    <a:pt x="4050" y="8076"/>
                  </a:cubicBezTo>
                  <a:cubicBezTo>
                    <a:pt x="4050" y="9447"/>
                    <a:pt x="5523" y="10818"/>
                    <a:pt x="7487" y="11504"/>
                  </a:cubicBezTo>
                  <a:cubicBezTo>
                    <a:pt x="9450" y="12190"/>
                    <a:pt x="11905" y="12190"/>
                    <a:pt x="14359" y="11504"/>
                  </a:cubicBezTo>
                  <a:cubicBezTo>
                    <a:pt x="16814" y="10818"/>
                    <a:pt x="19268" y="9447"/>
                    <a:pt x="20250" y="7904"/>
                  </a:cubicBezTo>
                  <a:cubicBezTo>
                    <a:pt x="21232" y="6361"/>
                    <a:pt x="20741" y="4647"/>
                    <a:pt x="19268" y="3790"/>
                  </a:cubicBezTo>
                  <a:cubicBezTo>
                    <a:pt x="17796" y="2933"/>
                    <a:pt x="15341" y="2933"/>
                    <a:pt x="12887" y="3276"/>
                  </a:cubicBezTo>
                  <a:cubicBezTo>
                    <a:pt x="10432" y="3618"/>
                    <a:pt x="7977" y="4304"/>
                    <a:pt x="5768" y="5333"/>
                  </a:cubicBezTo>
                  <a:cubicBezTo>
                    <a:pt x="3559" y="6361"/>
                    <a:pt x="1596" y="7733"/>
                    <a:pt x="614" y="9276"/>
                  </a:cubicBezTo>
                  <a:cubicBezTo>
                    <a:pt x="-368" y="10818"/>
                    <a:pt x="-368" y="12533"/>
                    <a:pt x="2087" y="13561"/>
                  </a:cubicBezTo>
                  <a:cubicBezTo>
                    <a:pt x="4541" y="14590"/>
                    <a:pt x="9450" y="14933"/>
                    <a:pt x="12887" y="14590"/>
                  </a:cubicBezTo>
                  <a:cubicBezTo>
                    <a:pt x="16323" y="14247"/>
                    <a:pt x="18287" y="13218"/>
                    <a:pt x="19514" y="11676"/>
                  </a:cubicBezTo>
                  <a:cubicBezTo>
                    <a:pt x="20741" y="10133"/>
                    <a:pt x="21232" y="8076"/>
                    <a:pt x="20005" y="6876"/>
                  </a:cubicBezTo>
                  <a:cubicBezTo>
                    <a:pt x="18777" y="5676"/>
                    <a:pt x="15832" y="5333"/>
                    <a:pt x="12887" y="6190"/>
                  </a:cubicBezTo>
                  <a:cubicBezTo>
                    <a:pt x="9941" y="7047"/>
                    <a:pt x="6996" y="9104"/>
                    <a:pt x="6259" y="11847"/>
                  </a:cubicBezTo>
                  <a:cubicBezTo>
                    <a:pt x="5523" y="14590"/>
                    <a:pt x="6996" y="18018"/>
                    <a:pt x="8468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8147050" y="3017804"/>
              <a:ext cx="143642" cy="162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229" fill="norm" stroke="1" extrusionOk="0">
                  <a:moveTo>
                    <a:pt x="0" y="5612"/>
                  </a:moveTo>
                  <a:cubicBezTo>
                    <a:pt x="5635" y="3674"/>
                    <a:pt x="11270" y="1735"/>
                    <a:pt x="15026" y="766"/>
                  </a:cubicBezTo>
                  <a:cubicBezTo>
                    <a:pt x="18783" y="-203"/>
                    <a:pt x="20661" y="-203"/>
                    <a:pt x="21130" y="489"/>
                  </a:cubicBezTo>
                  <a:cubicBezTo>
                    <a:pt x="21600" y="1182"/>
                    <a:pt x="20661" y="2566"/>
                    <a:pt x="17374" y="5612"/>
                  </a:cubicBezTo>
                  <a:cubicBezTo>
                    <a:pt x="14087" y="8659"/>
                    <a:pt x="8452" y="13366"/>
                    <a:pt x="5165" y="16274"/>
                  </a:cubicBezTo>
                  <a:cubicBezTo>
                    <a:pt x="1878" y="19182"/>
                    <a:pt x="939" y="20289"/>
                    <a:pt x="1252" y="20843"/>
                  </a:cubicBezTo>
                  <a:cubicBezTo>
                    <a:pt x="1565" y="21397"/>
                    <a:pt x="3130" y="21397"/>
                    <a:pt x="6417" y="20566"/>
                  </a:cubicBezTo>
                  <a:cubicBezTo>
                    <a:pt x="9704" y="19735"/>
                    <a:pt x="14713" y="18074"/>
                    <a:pt x="19722" y="16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8293100" y="3117286"/>
              <a:ext cx="62556" cy="12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106" fill="norm" stroke="1" extrusionOk="0">
                  <a:moveTo>
                    <a:pt x="19440" y="1176"/>
                  </a:moveTo>
                  <a:cubicBezTo>
                    <a:pt x="15840" y="456"/>
                    <a:pt x="12240" y="-264"/>
                    <a:pt x="9360" y="96"/>
                  </a:cubicBezTo>
                  <a:cubicBezTo>
                    <a:pt x="6480" y="456"/>
                    <a:pt x="4320" y="1896"/>
                    <a:pt x="2880" y="3516"/>
                  </a:cubicBezTo>
                  <a:cubicBezTo>
                    <a:pt x="1440" y="5136"/>
                    <a:pt x="720" y="6936"/>
                    <a:pt x="3240" y="8736"/>
                  </a:cubicBezTo>
                  <a:cubicBezTo>
                    <a:pt x="5760" y="10536"/>
                    <a:pt x="11520" y="12336"/>
                    <a:pt x="15480" y="13956"/>
                  </a:cubicBezTo>
                  <a:cubicBezTo>
                    <a:pt x="19440" y="15576"/>
                    <a:pt x="21600" y="17016"/>
                    <a:pt x="21240" y="18276"/>
                  </a:cubicBezTo>
                  <a:cubicBezTo>
                    <a:pt x="20880" y="19536"/>
                    <a:pt x="18000" y="20616"/>
                    <a:pt x="14400" y="20976"/>
                  </a:cubicBezTo>
                  <a:cubicBezTo>
                    <a:pt x="10800" y="21336"/>
                    <a:pt x="6480" y="20976"/>
                    <a:pt x="3960" y="19536"/>
                  </a:cubicBezTo>
                  <a:cubicBezTo>
                    <a:pt x="1440" y="18096"/>
                    <a:pt x="720" y="15576"/>
                    <a:pt x="0" y="13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8421472" y="2990850"/>
              <a:ext cx="43079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11676" y="0"/>
                  </a:moveTo>
                  <a:cubicBezTo>
                    <a:pt x="7562" y="6200"/>
                    <a:pt x="3447" y="12400"/>
                    <a:pt x="1390" y="16000"/>
                  </a:cubicBezTo>
                  <a:cubicBezTo>
                    <a:pt x="-667" y="19600"/>
                    <a:pt x="-667" y="20600"/>
                    <a:pt x="2933" y="21100"/>
                  </a:cubicBezTo>
                  <a:cubicBezTo>
                    <a:pt x="6533" y="21600"/>
                    <a:pt x="13733" y="21600"/>
                    <a:pt x="209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8401050" y="3162300"/>
              <a:ext cx="825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8475047" y="3146143"/>
              <a:ext cx="129204" cy="45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0234" fill="norm" stroke="1" extrusionOk="0">
                  <a:moveTo>
                    <a:pt x="10814" y="1533"/>
                  </a:moveTo>
                  <a:cubicBezTo>
                    <a:pt x="9072" y="594"/>
                    <a:pt x="7331" y="-345"/>
                    <a:pt x="5589" y="125"/>
                  </a:cubicBezTo>
                  <a:cubicBezTo>
                    <a:pt x="3847" y="594"/>
                    <a:pt x="2105" y="2472"/>
                    <a:pt x="1060" y="5759"/>
                  </a:cubicBezTo>
                  <a:cubicBezTo>
                    <a:pt x="14" y="9046"/>
                    <a:pt x="-334" y="13742"/>
                    <a:pt x="363" y="16090"/>
                  </a:cubicBezTo>
                  <a:cubicBezTo>
                    <a:pt x="1060" y="18438"/>
                    <a:pt x="2801" y="18438"/>
                    <a:pt x="4543" y="17968"/>
                  </a:cubicBezTo>
                  <a:cubicBezTo>
                    <a:pt x="6285" y="17498"/>
                    <a:pt x="8027" y="16559"/>
                    <a:pt x="9769" y="17498"/>
                  </a:cubicBezTo>
                  <a:cubicBezTo>
                    <a:pt x="11511" y="18438"/>
                    <a:pt x="13253" y="21255"/>
                    <a:pt x="15169" y="19846"/>
                  </a:cubicBezTo>
                  <a:cubicBezTo>
                    <a:pt x="17085" y="18438"/>
                    <a:pt x="19176" y="12803"/>
                    <a:pt x="21266" y="7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8635480" y="2944283"/>
              <a:ext cx="70370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5874" y="10607"/>
                  </a:moveTo>
                  <a:cubicBezTo>
                    <a:pt x="8415" y="7714"/>
                    <a:pt x="10956" y="4821"/>
                    <a:pt x="12227" y="2893"/>
                  </a:cubicBezTo>
                  <a:cubicBezTo>
                    <a:pt x="13497" y="964"/>
                    <a:pt x="13497" y="0"/>
                    <a:pt x="12227" y="0"/>
                  </a:cubicBezTo>
                  <a:cubicBezTo>
                    <a:pt x="10956" y="0"/>
                    <a:pt x="8415" y="964"/>
                    <a:pt x="5874" y="3954"/>
                  </a:cubicBezTo>
                  <a:cubicBezTo>
                    <a:pt x="3333" y="6943"/>
                    <a:pt x="792" y="11957"/>
                    <a:pt x="156" y="15043"/>
                  </a:cubicBezTo>
                  <a:cubicBezTo>
                    <a:pt x="-479" y="18129"/>
                    <a:pt x="792" y="19286"/>
                    <a:pt x="4603" y="20057"/>
                  </a:cubicBezTo>
                  <a:cubicBezTo>
                    <a:pt x="8415" y="20829"/>
                    <a:pt x="14768" y="21214"/>
                    <a:pt x="211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8616949" y="306705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4527549" y="676427"/>
              <a:ext cx="475255" cy="22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0477" fill="norm" stroke="1" extrusionOk="0">
                  <a:moveTo>
                    <a:pt x="0" y="14586"/>
                  </a:moveTo>
                  <a:cubicBezTo>
                    <a:pt x="2976" y="8695"/>
                    <a:pt x="5952" y="2804"/>
                    <a:pt x="9312" y="841"/>
                  </a:cubicBezTo>
                  <a:cubicBezTo>
                    <a:pt x="12672" y="-1123"/>
                    <a:pt x="16416" y="841"/>
                    <a:pt x="18624" y="1822"/>
                  </a:cubicBezTo>
                  <a:cubicBezTo>
                    <a:pt x="20832" y="2804"/>
                    <a:pt x="21504" y="2804"/>
                    <a:pt x="21552" y="4768"/>
                  </a:cubicBezTo>
                  <a:cubicBezTo>
                    <a:pt x="21600" y="6732"/>
                    <a:pt x="21024" y="10659"/>
                    <a:pt x="20400" y="13604"/>
                  </a:cubicBezTo>
                  <a:cubicBezTo>
                    <a:pt x="19776" y="16550"/>
                    <a:pt x="19104" y="18513"/>
                    <a:pt x="18432" y="20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4527550" y="718492"/>
              <a:ext cx="558800" cy="4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21142"/>
                  </a:moveTo>
                  <a:cubicBezTo>
                    <a:pt x="2373" y="17028"/>
                    <a:pt x="4745" y="12913"/>
                    <a:pt x="7282" y="8799"/>
                  </a:cubicBezTo>
                  <a:cubicBezTo>
                    <a:pt x="9818" y="4685"/>
                    <a:pt x="12518" y="571"/>
                    <a:pt x="14932" y="56"/>
                  </a:cubicBezTo>
                  <a:cubicBezTo>
                    <a:pt x="17345" y="-458"/>
                    <a:pt x="19473" y="2628"/>
                    <a:pt x="21600" y="5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4558661" y="981572"/>
              <a:ext cx="221239" cy="120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186" fill="norm" stroke="1" extrusionOk="0">
                  <a:moveTo>
                    <a:pt x="9145" y="471"/>
                  </a:moveTo>
                  <a:cubicBezTo>
                    <a:pt x="6924" y="98"/>
                    <a:pt x="4704" y="-274"/>
                    <a:pt x="3190" y="285"/>
                  </a:cubicBezTo>
                  <a:cubicBezTo>
                    <a:pt x="1676" y="843"/>
                    <a:pt x="868" y="2333"/>
                    <a:pt x="364" y="4940"/>
                  </a:cubicBezTo>
                  <a:cubicBezTo>
                    <a:pt x="-141" y="7547"/>
                    <a:pt x="-343" y="11271"/>
                    <a:pt x="1272" y="13505"/>
                  </a:cubicBezTo>
                  <a:cubicBezTo>
                    <a:pt x="2887" y="15740"/>
                    <a:pt x="6319" y="16485"/>
                    <a:pt x="9145" y="15926"/>
                  </a:cubicBezTo>
                  <a:cubicBezTo>
                    <a:pt x="11971" y="15367"/>
                    <a:pt x="14192" y="13505"/>
                    <a:pt x="15605" y="11829"/>
                  </a:cubicBezTo>
                  <a:cubicBezTo>
                    <a:pt x="17018" y="10154"/>
                    <a:pt x="17623" y="8664"/>
                    <a:pt x="17220" y="7919"/>
                  </a:cubicBezTo>
                  <a:cubicBezTo>
                    <a:pt x="16816" y="7174"/>
                    <a:pt x="15403" y="7174"/>
                    <a:pt x="13788" y="8292"/>
                  </a:cubicBezTo>
                  <a:cubicBezTo>
                    <a:pt x="12173" y="9409"/>
                    <a:pt x="10356" y="11643"/>
                    <a:pt x="9347" y="13692"/>
                  </a:cubicBezTo>
                  <a:cubicBezTo>
                    <a:pt x="8337" y="15740"/>
                    <a:pt x="8136" y="17602"/>
                    <a:pt x="8640" y="18905"/>
                  </a:cubicBezTo>
                  <a:cubicBezTo>
                    <a:pt x="9145" y="20209"/>
                    <a:pt x="10356" y="20954"/>
                    <a:pt x="11769" y="21140"/>
                  </a:cubicBezTo>
                  <a:cubicBezTo>
                    <a:pt x="13182" y="21326"/>
                    <a:pt x="14797" y="20954"/>
                    <a:pt x="16412" y="19836"/>
                  </a:cubicBezTo>
                  <a:cubicBezTo>
                    <a:pt x="18027" y="18719"/>
                    <a:pt x="19642" y="16857"/>
                    <a:pt x="20450" y="14995"/>
                  </a:cubicBezTo>
                  <a:cubicBezTo>
                    <a:pt x="21257" y="13133"/>
                    <a:pt x="21257" y="11271"/>
                    <a:pt x="20752" y="10712"/>
                  </a:cubicBezTo>
                  <a:cubicBezTo>
                    <a:pt x="20248" y="10154"/>
                    <a:pt x="19238" y="10898"/>
                    <a:pt x="18633" y="11271"/>
                  </a:cubicBezTo>
                  <a:cubicBezTo>
                    <a:pt x="18027" y="11643"/>
                    <a:pt x="17825" y="11643"/>
                    <a:pt x="17623" y="11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4819649" y="992306"/>
              <a:ext cx="237109" cy="132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185" fill="norm" stroke="1" extrusionOk="0">
                  <a:moveTo>
                    <a:pt x="0" y="2765"/>
                  </a:moveTo>
                  <a:cubicBezTo>
                    <a:pt x="573" y="4115"/>
                    <a:pt x="1147" y="5465"/>
                    <a:pt x="1434" y="6984"/>
                  </a:cubicBezTo>
                  <a:cubicBezTo>
                    <a:pt x="1720" y="8503"/>
                    <a:pt x="1720" y="10190"/>
                    <a:pt x="1529" y="12384"/>
                  </a:cubicBezTo>
                  <a:cubicBezTo>
                    <a:pt x="1338" y="14578"/>
                    <a:pt x="956" y="17278"/>
                    <a:pt x="765" y="17615"/>
                  </a:cubicBezTo>
                  <a:cubicBezTo>
                    <a:pt x="573" y="17953"/>
                    <a:pt x="573" y="15928"/>
                    <a:pt x="1051" y="13228"/>
                  </a:cubicBezTo>
                  <a:cubicBezTo>
                    <a:pt x="1529" y="10528"/>
                    <a:pt x="2485" y="7153"/>
                    <a:pt x="3441" y="5128"/>
                  </a:cubicBezTo>
                  <a:cubicBezTo>
                    <a:pt x="4396" y="3103"/>
                    <a:pt x="5352" y="2428"/>
                    <a:pt x="5926" y="2934"/>
                  </a:cubicBezTo>
                  <a:cubicBezTo>
                    <a:pt x="6499" y="3440"/>
                    <a:pt x="6690" y="5128"/>
                    <a:pt x="6977" y="7490"/>
                  </a:cubicBezTo>
                  <a:cubicBezTo>
                    <a:pt x="7264" y="9853"/>
                    <a:pt x="7646" y="12890"/>
                    <a:pt x="8602" y="15084"/>
                  </a:cubicBezTo>
                  <a:cubicBezTo>
                    <a:pt x="9558" y="17278"/>
                    <a:pt x="11087" y="18628"/>
                    <a:pt x="12616" y="18291"/>
                  </a:cubicBezTo>
                  <a:cubicBezTo>
                    <a:pt x="14145" y="17953"/>
                    <a:pt x="15674" y="15928"/>
                    <a:pt x="16917" y="13228"/>
                  </a:cubicBezTo>
                  <a:cubicBezTo>
                    <a:pt x="18159" y="10528"/>
                    <a:pt x="19115" y="7153"/>
                    <a:pt x="19306" y="4622"/>
                  </a:cubicBezTo>
                  <a:cubicBezTo>
                    <a:pt x="19497" y="2090"/>
                    <a:pt x="18924" y="403"/>
                    <a:pt x="18159" y="65"/>
                  </a:cubicBezTo>
                  <a:cubicBezTo>
                    <a:pt x="17395" y="-272"/>
                    <a:pt x="16439" y="740"/>
                    <a:pt x="15961" y="2090"/>
                  </a:cubicBezTo>
                  <a:cubicBezTo>
                    <a:pt x="15483" y="3440"/>
                    <a:pt x="15483" y="5128"/>
                    <a:pt x="15865" y="6647"/>
                  </a:cubicBezTo>
                  <a:cubicBezTo>
                    <a:pt x="16248" y="8165"/>
                    <a:pt x="17012" y="9516"/>
                    <a:pt x="17968" y="10865"/>
                  </a:cubicBezTo>
                  <a:cubicBezTo>
                    <a:pt x="18924" y="12215"/>
                    <a:pt x="20071" y="13566"/>
                    <a:pt x="20740" y="15084"/>
                  </a:cubicBezTo>
                  <a:cubicBezTo>
                    <a:pt x="21409" y="16603"/>
                    <a:pt x="21600" y="18291"/>
                    <a:pt x="21218" y="19472"/>
                  </a:cubicBezTo>
                  <a:cubicBezTo>
                    <a:pt x="20835" y="20653"/>
                    <a:pt x="19880" y="21328"/>
                    <a:pt x="18159" y="21159"/>
                  </a:cubicBezTo>
                  <a:cubicBezTo>
                    <a:pt x="16439" y="20990"/>
                    <a:pt x="13954" y="19978"/>
                    <a:pt x="11469" y="18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5137683" y="869950"/>
              <a:ext cx="50268" cy="290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74" fill="norm" stroke="1" extrusionOk="0">
                  <a:moveTo>
                    <a:pt x="15973" y="0"/>
                  </a:moveTo>
                  <a:cubicBezTo>
                    <a:pt x="10573" y="4696"/>
                    <a:pt x="5173" y="9391"/>
                    <a:pt x="2473" y="12678"/>
                  </a:cubicBezTo>
                  <a:cubicBezTo>
                    <a:pt x="-227" y="15965"/>
                    <a:pt x="-227" y="17843"/>
                    <a:pt x="223" y="19174"/>
                  </a:cubicBezTo>
                  <a:cubicBezTo>
                    <a:pt x="673" y="20504"/>
                    <a:pt x="1573" y="21287"/>
                    <a:pt x="5173" y="21443"/>
                  </a:cubicBezTo>
                  <a:cubicBezTo>
                    <a:pt x="8773" y="21600"/>
                    <a:pt x="15073" y="21130"/>
                    <a:pt x="21373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5061455" y="1054099"/>
              <a:ext cx="12014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600" fill="norm" stroke="1" extrusionOk="0">
                  <a:moveTo>
                    <a:pt x="6615" y="21600"/>
                  </a:moveTo>
                  <a:cubicBezTo>
                    <a:pt x="3636" y="16200"/>
                    <a:pt x="656" y="10800"/>
                    <a:pt x="98" y="7200"/>
                  </a:cubicBezTo>
                  <a:cubicBezTo>
                    <a:pt x="-461" y="3600"/>
                    <a:pt x="1401" y="1800"/>
                    <a:pt x="5311" y="900"/>
                  </a:cubicBezTo>
                  <a:cubicBezTo>
                    <a:pt x="9222" y="0"/>
                    <a:pt x="15180" y="0"/>
                    <a:pt x="211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6030419" y="2675051"/>
              <a:ext cx="127196" cy="169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386" fill="norm" stroke="1" extrusionOk="0">
                  <a:moveTo>
                    <a:pt x="13930" y="1386"/>
                  </a:moveTo>
                  <a:cubicBezTo>
                    <a:pt x="12536" y="586"/>
                    <a:pt x="11143" y="-214"/>
                    <a:pt x="9923" y="53"/>
                  </a:cubicBezTo>
                  <a:cubicBezTo>
                    <a:pt x="8704" y="319"/>
                    <a:pt x="7659" y="1653"/>
                    <a:pt x="6788" y="2986"/>
                  </a:cubicBezTo>
                  <a:cubicBezTo>
                    <a:pt x="5917" y="4319"/>
                    <a:pt x="5220" y="5653"/>
                    <a:pt x="4872" y="7119"/>
                  </a:cubicBezTo>
                  <a:cubicBezTo>
                    <a:pt x="4523" y="8586"/>
                    <a:pt x="4523" y="10186"/>
                    <a:pt x="5569" y="11119"/>
                  </a:cubicBezTo>
                  <a:cubicBezTo>
                    <a:pt x="6614" y="12053"/>
                    <a:pt x="8704" y="12319"/>
                    <a:pt x="10446" y="12053"/>
                  </a:cubicBezTo>
                  <a:cubicBezTo>
                    <a:pt x="12188" y="11786"/>
                    <a:pt x="13581" y="10986"/>
                    <a:pt x="14452" y="9919"/>
                  </a:cubicBezTo>
                  <a:cubicBezTo>
                    <a:pt x="15323" y="8853"/>
                    <a:pt x="15672" y="7519"/>
                    <a:pt x="13756" y="6453"/>
                  </a:cubicBezTo>
                  <a:cubicBezTo>
                    <a:pt x="11840" y="5386"/>
                    <a:pt x="7659" y="4586"/>
                    <a:pt x="5046" y="4719"/>
                  </a:cubicBezTo>
                  <a:cubicBezTo>
                    <a:pt x="2433" y="4853"/>
                    <a:pt x="1388" y="5919"/>
                    <a:pt x="691" y="7119"/>
                  </a:cubicBezTo>
                  <a:cubicBezTo>
                    <a:pt x="-6" y="8319"/>
                    <a:pt x="-354" y="9653"/>
                    <a:pt x="517" y="10586"/>
                  </a:cubicBezTo>
                  <a:cubicBezTo>
                    <a:pt x="1388" y="11519"/>
                    <a:pt x="3478" y="12053"/>
                    <a:pt x="6265" y="12186"/>
                  </a:cubicBezTo>
                  <a:cubicBezTo>
                    <a:pt x="9052" y="12319"/>
                    <a:pt x="12536" y="12053"/>
                    <a:pt x="14801" y="11386"/>
                  </a:cubicBezTo>
                  <a:cubicBezTo>
                    <a:pt x="17065" y="10719"/>
                    <a:pt x="18111" y="9653"/>
                    <a:pt x="18459" y="8453"/>
                  </a:cubicBezTo>
                  <a:cubicBezTo>
                    <a:pt x="18807" y="7253"/>
                    <a:pt x="18459" y="5919"/>
                    <a:pt x="16543" y="4986"/>
                  </a:cubicBezTo>
                  <a:cubicBezTo>
                    <a:pt x="14627" y="4053"/>
                    <a:pt x="11143" y="3519"/>
                    <a:pt x="8530" y="3653"/>
                  </a:cubicBezTo>
                  <a:cubicBezTo>
                    <a:pt x="5917" y="3786"/>
                    <a:pt x="4175" y="4586"/>
                    <a:pt x="2781" y="5653"/>
                  </a:cubicBezTo>
                  <a:cubicBezTo>
                    <a:pt x="1388" y="6719"/>
                    <a:pt x="343" y="8053"/>
                    <a:pt x="691" y="8853"/>
                  </a:cubicBezTo>
                  <a:cubicBezTo>
                    <a:pt x="1040" y="9653"/>
                    <a:pt x="2781" y="9919"/>
                    <a:pt x="4523" y="10053"/>
                  </a:cubicBezTo>
                  <a:cubicBezTo>
                    <a:pt x="6265" y="10186"/>
                    <a:pt x="8007" y="10186"/>
                    <a:pt x="9923" y="9253"/>
                  </a:cubicBezTo>
                  <a:cubicBezTo>
                    <a:pt x="11840" y="8319"/>
                    <a:pt x="13930" y="6453"/>
                    <a:pt x="14104" y="5519"/>
                  </a:cubicBezTo>
                  <a:cubicBezTo>
                    <a:pt x="14278" y="4586"/>
                    <a:pt x="12536" y="4586"/>
                    <a:pt x="10794" y="4986"/>
                  </a:cubicBezTo>
                  <a:cubicBezTo>
                    <a:pt x="9052" y="5386"/>
                    <a:pt x="7311" y="6186"/>
                    <a:pt x="6091" y="7253"/>
                  </a:cubicBezTo>
                  <a:cubicBezTo>
                    <a:pt x="4872" y="8319"/>
                    <a:pt x="4175" y="9653"/>
                    <a:pt x="4698" y="10319"/>
                  </a:cubicBezTo>
                  <a:cubicBezTo>
                    <a:pt x="5220" y="10986"/>
                    <a:pt x="6962" y="10986"/>
                    <a:pt x="8878" y="10853"/>
                  </a:cubicBezTo>
                  <a:cubicBezTo>
                    <a:pt x="10794" y="10719"/>
                    <a:pt x="12885" y="10453"/>
                    <a:pt x="15323" y="9653"/>
                  </a:cubicBezTo>
                  <a:cubicBezTo>
                    <a:pt x="17762" y="8853"/>
                    <a:pt x="20549" y="7519"/>
                    <a:pt x="20898" y="6853"/>
                  </a:cubicBezTo>
                  <a:cubicBezTo>
                    <a:pt x="21246" y="6186"/>
                    <a:pt x="19156" y="6186"/>
                    <a:pt x="16369" y="6986"/>
                  </a:cubicBezTo>
                  <a:cubicBezTo>
                    <a:pt x="13581" y="7786"/>
                    <a:pt x="10098" y="9386"/>
                    <a:pt x="8181" y="10986"/>
                  </a:cubicBezTo>
                  <a:cubicBezTo>
                    <a:pt x="6265" y="12586"/>
                    <a:pt x="5917" y="14186"/>
                    <a:pt x="7136" y="15919"/>
                  </a:cubicBezTo>
                  <a:cubicBezTo>
                    <a:pt x="8356" y="17653"/>
                    <a:pt x="11143" y="19519"/>
                    <a:pt x="1393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8248649" y="2343150"/>
              <a:ext cx="76201" cy="395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0"/>
                  </a:moveTo>
                  <a:cubicBezTo>
                    <a:pt x="1800" y="2872"/>
                    <a:pt x="3600" y="5745"/>
                    <a:pt x="5100" y="8560"/>
                  </a:cubicBezTo>
                  <a:cubicBezTo>
                    <a:pt x="6600" y="11374"/>
                    <a:pt x="7800" y="14132"/>
                    <a:pt x="9000" y="15970"/>
                  </a:cubicBezTo>
                  <a:cubicBezTo>
                    <a:pt x="10200" y="17809"/>
                    <a:pt x="11400" y="18728"/>
                    <a:pt x="12600" y="19589"/>
                  </a:cubicBezTo>
                  <a:cubicBezTo>
                    <a:pt x="13800" y="20451"/>
                    <a:pt x="15000" y="21255"/>
                    <a:pt x="16500" y="21428"/>
                  </a:cubicBezTo>
                  <a:cubicBezTo>
                    <a:pt x="18000" y="21600"/>
                    <a:pt x="19800" y="21140"/>
                    <a:pt x="21600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8274050" y="2438400"/>
              <a:ext cx="1651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1440"/>
                    <a:pt x="16062" y="2880"/>
                    <a:pt x="12600" y="5760"/>
                  </a:cubicBezTo>
                  <a:cubicBezTo>
                    <a:pt x="9138" y="8640"/>
                    <a:pt x="4985" y="12960"/>
                    <a:pt x="2769" y="15840"/>
                  </a:cubicBezTo>
                  <a:cubicBezTo>
                    <a:pt x="554" y="18720"/>
                    <a:pt x="277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8431643" y="2476500"/>
              <a:ext cx="191658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14" fill="norm" stroke="1" extrusionOk="0">
                  <a:moveTo>
                    <a:pt x="21259" y="0"/>
                  </a:moveTo>
                  <a:cubicBezTo>
                    <a:pt x="16094" y="3306"/>
                    <a:pt x="10929" y="6612"/>
                    <a:pt x="7289" y="9698"/>
                  </a:cubicBezTo>
                  <a:cubicBezTo>
                    <a:pt x="3650" y="12784"/>
                    <a:pt x="1537" y="15649"/>
                    <a:pt x="598" y="17633"/>
                  </a:cubicBezTo>
                  <a:cubicBezTo>
                    <a:pt x="-341" y="19616"/>
                    <a:pt x="-106" y="20718"/>
                    <a:pt x="833" y="21159"/>
                  </a:cubicBezTo>
                  <a:cubicBezTo>
                    <a:pt x="1772" y="21600"/>
                    <a:pt x="3416" y="21380"/>
                    <a:pt x="5059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8597900" y="2540000"/>
              <a:ext cx="2159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59" y="4200"/>
                    <a:pt x="9318" y="8400"/>
                    <a:pt x="5824" y="10950"/>
                  </a:cubicBezTo>
                  <a:cubicBezTo>
                    <a:pt x="2329" y="13500"/>
                    <a:pt x="1482" y="14400"/>
                    <a:pt x="953" y="15900"/>
                  </a:cubicBezTo>
                  <a:cubicBezTo>
                    <a:pt x="424" y="17400"/>
                    <a:pt x="212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8807450" y="2571750"/>
              <a:ext cx="2349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735" y="3744"/>
                    <a:pt x="11870" y="7488"/>
                    <a:pt x="8368" y="10368"/>
                  </a:cubicBezTo>
                  <a:cubicBezTo>
                    <a:pt x="4865" y="13248"/>
                    <a:pt x="2724" y="15264"/>
                    <a:pt x="1557" y="16992"/>
                  </a:cubicBezTo>
                  <a:cubicBezTo>
                    <a:pt x="389" y="18720"/>
                    <a:pt x="195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9112250" y="2622550"/>
              <a:ext cx="1651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5645149" y="3111500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5835097" y="2920465"/>
              <a:ext cx="150572" cy="254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467" fill="norm" stroke="1" extrusionOk="0">
                  <a:moveTo>
                    <a:pt x="951" y="4330"/>
                  </a:moveTo>
                  <a:cubicBezTo>
                    <a:pt x="3578" y="3080"/>
                    <a:pt x="6206" y="1831"/>
                    <a:pt x="9270" y="1027"/>
                  </a:cubicBezTo>
                  <a:cubicBezTo>
                    <a:pt x="12335" y="224"/>
                    <a:pt x="15838" y="-133"/>
                    <a:pt x="18027" y="46"/>
                  </a:cubicBezTo>
                  <a:cubicBezTo>
                    <a:pt x="20216" y="224"/>
                    <a:pt x="21092" y="938"/>
                    <a:pt x="20654" y="2188"/>
                  </a:cubicBezTo>
                  <a:cubicBezTo>
                    <a:pt x="20216" y="3437"/>
                    <a:pt x="18465" y="5222"/>
                    <a:pt x="15254" y="7632"/>
                  </a:cubicBezTo>
                  <a:cubicBezTo>
                    <a:pt x="12043" y="10042"/>
                    <a:pt x="7373" y="13077"/>
                    <a:pt x="4600" y="14951"/>
                  </a:cubicBezTo>
                  <a:cubicBezTo>
                    <a:pt x="1827" y="16826"/>
                    <a:pt x="951" y="17540"/>
                    <a:pt x="368" y="18343"/>
                  </a:cubicBezTo>
                  <a:cubicBezTo>
                    <a:pt x="-216" y="19146"/>
                    <a:pt x="-508" y="20039"/>
                    <a:pt x="2703" y="20574"/>
                  </a:cubicBezTo>
                  <a:cubicBezTo>
                    <a:pt x="5914" y="21110"/>
                    <a:pt x="12627" y="21288"/>
                    <a:pt x="19341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6007100" y="3096355"/>
              <a:ext cx="84327" cy="150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100" fill="norm" stroke="1" extrusionOk="0">
                  <a:moveTo>
                    <a:pt x="15805" y="342"/>
                  </a:moveTo>
                  <a:cubicBezTo>
                    <a:pt x="13171" y="46"/>
                    <a:pt x="10537" y="-250"/>
                    <a:pt x="8693" y="342"/>
                  </a:cubicBezTo>
                  <a:cubicBezTo>
                    <a:pt x="6849" y="934"/>
                    <a:pt x="5795" y="2413"/>
                    <a:pt x="5795" y="3892"/>
                  </a:cubicBezTo>
                  <a:cubicBezTo>
                    <a:pt x="5795" y="5372"/>
                    <a:pt x="6849" y="6851"/>
                    <a:pt x="9483" y="8479"/>
                  </a:cubicBezTo>
                  <a:cubicBezTo>
                    <a:pt x="12117" y="10106"/>
                    <a:pt x="16332" y="11882"/>
                    <a:pt x="18702" y="13657"/>
                  </a:cubicBezTo>
                  <a:cubicBezTo>
                    <a:pt x="21073" y="15432"/>
                    <a:pt x="21600" y="17208"/>
                    <a:pt x="20283" y="18687"/>
                  </a:cubicBezTo>
                  <a:cubicBezTo>
                    <a:pt x="18966" y="20166"/>
                    <a:pt x="15805" y="21350"/>
                    <a:pt x="12117" y="21054"/>
                  </a:cubicBezTo>
                  <a:cubicBezTo>
                    <a:pt x="8429" y="20758"/>
                    <a:pt x="4215" y="18983"/>
                    <a:pt x="0" y="17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6161237" y="2984500"/>
              <a:ext cx="55414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600" fill="norm" stroke="1" extrusionOk="0">
                  <a:moveTo>
                    <a:pt x="11343" y="0"/>
                  </a:moveTo>
                  <a:cubicBezTo>
                    <a:pt x="7343" y="3800"/>
                    <a:pt x="3343" y="7600"/>
                    <a:pt x="1343" y="10600"/>
                  </a:cubicBezTo>
                  <a:cubicBezTo>
                    <a:pt x="-657" y="13600"/>
                    <a:pt x="-657" y="15800"/>
                    <a:pt x="2943" y="17500"/>
                  </a:cubicBezTo>
                  <a:cubicBezTo>
                    <a:pt x="6543" y="19200"/>
                    <a:pt x="13743" y="20400"/>
                    <a:pt x="209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6140450" y="2958077"/>
              <a:ext cx="330200" cy="248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15335"/>
                  </a:moveTo>
                  <a:cubicBezTo>
                    <a:pt x="2908" y="15517"/>
                    <a:pt x="5815" y="15698"/>
                    <a:pt x="7754" y="15517"/>
                  </a:cubicBezTo>
                  <a:cubicBezTo>
                    <a:pt x="9692" y="15335"/>
                    <a:pt x="10662" y="14791"/>
                    <a:pt x="10800" y="14700"/>
                  </a:cubicBezTo>
                  <a:cubicBezTo>
                    <a:pt x="10938" y="14609"/>
                    <a:pt x="10246" y="14972"/>
                    <a:pt x="9554" y="15426"/>
                  </a:cubicBezTo>
                  <a:cubicBezTo>
                    <a:pt x="8862" y="15880"/>
                    <a:pt x="8169" y="16424"/>
                    <a:pt x="7685" y="17150"/>
                  </a:cubicBezTo>
                  <a:cubicBezTo>
                    <a:pt x="7200" y="17876"/>
                    <a:pt x="6923" y="18784"/>
                    <a:pt x="7131" y="19056"/>
                  </a:cubicBezTo>
                  <a:cubicBezTo>
                    <a:pt x="7338" y="19328"/>
                    <a:pt x="8031" y="18965"/>
                    <a:pt x="8723" y="18602"/>
                  </a:cubicBezTo>
                  <a:cubicBezTo>
                    <a:pt x="9415" y="18239"/>
                    <a:pt x="10108" y="17876"/>
                    <a:pt x="10523" y="18149"/>
                  </a:cubicBezTo>
                  <a:cubicBezTo>
                    <a:pt x="10938" y="18421"/>
                    <a:pt x="11077" y="19328"/>
                    <a:pt x="11492" y="19691"/>
                  </a:cubicBezTo>
                  <a:cubicBezTo>
                    <a:pt x="11908" y="20054"/>
                    <a:pt x="12600" y="19873"/>
                    <a:pt x="13638" y="18058"/>
                  </a:cubicBezTo>
                  <a:cubicBezTo>
                    <a:pt x="14677" y="16243"/>
                    <a:pt x="16062" y="12794"/>
                    <a:pt x="16962" y="10071"/>
                  </a:cubicBezTo>
                  <a:cubicBezTo>
                    <a:pt x="17862" y="7349"/>
                    <a:pt x="18277" y="5352"/>
                    <a:pt x="18554" y="3628"/>
                  </a:cubicBezTo>
                  <a:cubicBezTo>
                    <a:pt x="18831" y="1903"/>
                    <a:pt x="18969" y="451"/>
                    <a:pt x="18762" y="88"/>
                  </a:cubicBezTo>
                  <a:cubicBezTo>
                    <a:pt x="18554" y="-275"/>
                    <a:pt x="18000" y="451"/>
                    <a:pt x="17515" y="2992"/>
                  </a:cubicBezTo>
                  <a:cubicBezTo>
                    <a:pt x="17031" y="5533"/>
                    <a:pt x="16615" y="9890"/>
                    <a:pt x="16615" y="13157"/>
                  </a:cubicBezTo>
                  <a:cubicBezTo>
                    <a:pt x="16615" y="16424"/>
                    <a:pt x="17031" y="18602"/>
                    <a:pt x="17931" y="19782"/>
                  </a:cubicBezTo>
                  <a:cubicBezTo>
                    <a:pt x="18831" y="20962"/>
                    <a:pt x="20215" y="21143"/>
                    <a:pt x="21600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6392333" y="3086100"/>
              <a:ext cx="179918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21600"/>
                  </a:moveTo>
                  <a:cubicBezTo>
                    <a:pt x="1271" y="20160"/>
                    <a:pt x="0" y="18720"/>
                    <a:pt x="0" y="16560"/>
                  </a:cubicBezTo>
                  <a:cubicBezTo>
                    <a:pt x="0" y="14400"/>
                    <a:pt x="1271" y="11520"/>
                    <a:pt x="5082" y="8640"/>
                  </a:cubicBezTo>
                  <a:cubicBezTo>
                    <a:pt x="8894" y="5760"/>
                    <a:pt x="1524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6108700" y="2382247"/>
              <a:ext cx="6086" cy="36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540" fill="norm" stroke="1" extrusionOk="0">
                  <a:moveTo>
                    <a:pt x="0" y="1835"/>
                  </a:moveTo>
                  <a:cubicBezTo>
                    <a:pt x="7200" y="951"/>
                    <a:pt x="14400" y="66"/>
                    <a:pt x="18000" y="3"/>
                  </a:cubicBezTo>
                  <a:cubicBezTo>
                    <a:pt x="21600" y="-60"/>
                    <a:pt x="21600" y="698"/>
                    <a:pt x="18000" y="3035"/>
                  </a:cubicBezTo>
                  <a:cubicBezTo>
                    <a:pt x="14400" y="5372"/>
                    <a:pt x="7200" y="9287"/>
                    <a:pt x="3600" y="12635"/>
                  </a:cubicBezTo>
                  <a:cubicBezTo>
                    <a:pt x="0" y="15982"/>
                    <a:pt x="0" y="18761"/>
                    <a:pt x="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5673727" y="2438400"/>
              <a:ext cx="250824" cy="27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46" fill="norm" stroke="1" extrusionOk="0">
                  <a:moveTo>
                    <a:pt x="21330" y="0"/>
                  </a:moveTo>
                  <a:cubicBezTo>
                    <a:pt x="20430" y="165"/>
                    <a:pt x="19530" y="330"/>
                    <a:pt x="17730" y="1649"/>
                  </a:cubicBezTo>
                  <a:cubicBezTo>
                    <a:pt x="15930" y="2968"/>
                    <a:pt x="13230" y="5441"/>
                    <a:pt x="10080" y="8492"/>
                  </a:cubicBezTo>
                  <a:cubicBezTo>
                    <a:pt x="6930" y="11542"/>
                    <a:pt x="3330" y="15169"/>
                    <a:pt x="1530" y="17478"/>
                  </a:cubicBezTo>
                  <a:cubicBezTo>
                    <a:pt x="-270" y="19786"/>
                    <a:pt x="-270" y="20776"/>
                    <a:pt x="450" y="21188"/>
                  </a:cubicBezTo>
                  <a:cubicBezTo>
                    <a:pt x="1170" y="21600"/>
                    <a:pt x="2610" y="21435"/>
                    <a:pt x="4050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5762535" y="2501900"/>
              <a:ext cx="238215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21513" y="0"/>
                  </a:moveTo>
                  <a:cubicBezTo>
                    <a:pt x="18455" y="2000"/>
                    <a:pt x="15396" y="4000"/>
                    <a:pt x="12147" y="6600"/>
                  </a:cubicBezTo>
                  <a:cubicBezTo>
                    <a:pt x="8897" y="9200"/>
                    <a:pt x="5456" y="12400"/>
                    <a:pt x="3258" y="14600"/>
                  </a:cubicBezTo>
                  <a:cubicBezTo>
                    <a:pt x="1060" y="16800"/>
                    <a:pt x="104" y="18000"/>
                    <a:pt x="9" y="19000"/>
                  </a:cubicBezTo>
                  <a:cubicBezTo>
                    <a:pt x="-87" y="20000"/>
                    <a:pt x="678" y="20800"/>
                    <a:pt x="14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5887091" y="2533650"/>
              <a:ext cx="139059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21501" y="0"/>
                  </a:moveTo>
                  <a:cubicBezTo>
                    <a:pt x="15283" y="4731"/>
                    <a:pt x="9065" y="9463"/>
                    <a:pt x="5465" y="12446"/>
                  </a:cubicBezTo>
                  <a:cubicBezTo>
                    <a:pt x="1865" y="15429"/>
                    <a:pt x="883" y="16663"/>
                    <a:pt x="392" y="17794"/>
                  </a:cubicBezTo>
                  <a:cubicBezTo>
                    <a:pt x="-99" y="18926"/>
                    <a:pt x="-99" y="19954"/>
                    <a:pt x="228" y="20571"/>
                  </a:cubicBezTo>
                  <a:cubicBezTo>
                    <a:pt x="556" y="21189"/>
                    <a:pt x="1210" y="21394"/>
                    <a:pt x="18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5956300" y="2565400"/>
              <a:ext cx="15240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323"/>
                    <a:pt x="21600" y="4645"/>
                    <a:pt x="18000" y="8245"/>
                  </a:cubicBezTo>
                  <a:cubicBezTo>
                    <a:pt x="14400" y="11845"/>
                    <a:pt x="7200" y="16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5175250" y="1992217"/>
              <a:ext cx="742950" cy="662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260"/>
                  </a:moveTo>
                  <a:cubicBezTo>
                    <a:pt x="246" y="55"/>
                    <a:pt x="492" y="-151"/>
                    <a:pt x="1354" y="158"/>
                  </a:cubicBezTo>
                  <a:cubicBezTo>
                    <a:pt x="2215" y="466"/>
                    <a:pt x="3692" y="1289"/>
                    <a:pt x="5108" y="2249"/>
                  </a:cubicBezTo>
                  <a:cubicBezTo>
                    <a:pt x="6523" y="3209"/>
                    <a:pt x="7877" y="4306"/>
                    <a:pt x="9354" y="5438"/>
                  </a:cubicBezTo>
                  <a:cubicBezTo>
                    <a:pt x="10831" y="6569"/>
                    <a:pt x="12431" y="7735"/>
                    <a:pt x="13815" y="8935"/>
                  </a:cubicBezTo>
                  <a:cubicBezTo>
                    <a:pt x="15200" y="10135"/>
                    <a:pt x="16369" y="11369"/>
                    <a:pt x="17415" y="12535"/>
                  </a:cubicBezTo>
                  <a:cubicBezTo>
                    <a:pt x="18462" y="13700"/>
                    <a:pt x="19385" y="14798"/>
                    <a:pt x="20031" y="15860"/>
                  </a:cubicBezTo>
                  <a:cubicBezTo>
                    <a:pt x="20677" y="16923"/>
                    <a:pt x="21046" y="17952"/>
                    <a:pt x="21262" y="18878"/>
                  </a:cubicBezTo>
                  <a:cubicBezTo>
                    <a:pt x="21477" y="19803"/>
                    <a:pt x="21538" y="20626"/>
                    <a:pt x="21600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5143500" y="1939612"/>
              <a:ext cx="215900" cy="23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4254"/>
                  </a:moveTo>
                  <a:cubicBezTo>
                    <a:pt x="1271" y="6320"/>
                    <a:pt x="2541" y="8386"/>
                    <a:pt x="3282" y="10922"/>
                  </a:cubicBezTo>
                  <a:cubicBezTo>
                    <a:pt x="4024" y="13457"/>
                    <a:pt x="4235" y="16463"/>
                    <a:pt x="4447" y="18435"/>
                  </a:cubicBezTo>
                  <a:cubicBezTo>
                    <a:pt x="4659" y="20407"/>
                    <a:pt x="4871" y="21346"/>
                    <a:pt x="4976" y="21252"/>
                  </a:cubicBezTo>
                  <a:cubicBezTo>
                    <a:pt x="5082" y="21158"/>
                    <a:pt x="5082" y="20031"/>
                    <a:pt x="4447" y="17871"/>
                  </a:cubicBezTo>
                  <a:cubicBezTo>
                    <a:pt x="3812" y="15711"/>
                    <a:pt x="2541" y="12518"/>
                    <a:pt x="2012" y="9889"/>
                  </a:cubicBezTo>
                  <a:cubicBezTo>
                    <a:pt x="1482" y="7259"/>
                    <a:pt x="1694" y="5193"/>
                    <a:pt x="3812" y="3503"/>
                  </a:cubicBezTo>
                  <a:cubicBezTo>
                    <a:pt x="5929" y="1812"/>
                    <a:pt x="9953" y="497"/>
                    <a:pt x="13235" y="122"/>
                  </a:cubicBezTo>
                  <a:cubicBezTo>
                    <a:pt x="16518" y="-254"/>
                    <a:pt x="19059" y="309"/>
                    <a:pt x="21600" y="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2990506" y="1890473"/>
              <a:ext cx="247640" cy="293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118" fill="norm" stroke="1" extrusionOk="0">
                  <a:moveTo>
                    <a:pt x="15560" y="3326"/>
                  </a:moveTo>
                  <a:cubicBezTo>
                    <a:pt x="15560" y="2261"/>
                    <a:pt x="15560" y="1196"/>
                    <a:pt x="15113" y="588"/>
                  </a:cubicBezTo>
                  <a:cubicBezTo>
                    <a:pt x="14667" y="-21"/>
                    <a:pt x="13774" y="-173"/>
                    <a:pt x="12257" y="207"/>
                  </a:cubicBezTo>
                  <a:cubicBezTo>
                    <a:pt x="10740" y="588"/>
                    <a:pt x="8598" y="1500"/>
                    <a:pt x="6455" y="3326"/>
                  </a:cubicBezTo>
                  <a:cubicBezTo>
                    <a:pt x="4313" y="5151"/>
                    <a:pt x="2171" y="7889"/>
                    <a:pt x="1011" y="10399"/>
                  </a:cubicBezTo>
                  <a:cubicBezTo>
                    <a:pt x="-149" y="12909"/>
                    <a:pt x="-328" y="15190"/>
                    <a:pt x="565" y="17092"/>
                  </a:cubicBezTo>
                  <a:cubicBezTo>
                    <a:pt x="1457" y="18993"/>
                    <a:pt x="3421" y="20514"/>
                    <a:pt x="6188" y="20971"/>
                  </a:cubicBezTo>
                  <a:cubicBezTo>
                    <a:pt x="8955" y="21427"/>
                    <a:pt x="12525" y="20819"/>
                    <a:pt x="15292" y="19221"/>
                  </a:cubicBezTo>
                  <a:cubicBezTo>
                    <a:pt x="18059" y="17624"/>
                    <a:pt x="20022" y="15038"/>
                    <a:pt x="20647" y="12452"/>
                  </a:cubicBezTo>
                  <a:cubicBezTo>
                    <a:pt x="21272" y="9866"/>
                    <a:pt x="20558" y="7281"/>
                    <a:pt x="19755" y="5683"/>
                  </a:cubicBezTo>
                  <a:cubicBezTo>
                    <a:pt x="18951" y="4086"/>
                    <a:pt x="18059" y="3478"/>
                    <a:pt x="16809" y="3326"/>
                  </a:cubicBezTo>
                  <a:cubicBezTo>
                    <a:pt x="15560" y="3173"/>
                    <a:pt x="13953" y="3478"/>
                    <a:pt x="12346" y="3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3071877" y="1752600"/>
              <a:ext cx="77360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600" fill="norm" stroke="1" extrusionOk="0">
                  <a:moveTo>
                    <a:pt x="8706" y="0"/>
                  </a:moveTo>
                  <a:cubicBezTo>
                    <a:pt x="5937" y="91"/>
                    <a:pt x="3168" y="182"/>
                    <a:pt x="1506" y="547"/>
                  </a:cubicBezTo>
                  <a:cubicBezTo>
                    <a:pt x="-155" y="911"/>
                    <a:pt x="-709" y="1549"/>
                    <a:pt x="1229" y="3144"/>
                  </a:cubicBezTo>
                  <a:cubicBezTo>
                    <a:pt x="3168" y="4739"/>
                    <a:pt x="7599" y="7291"/>
                    <a:pt x="11476" y="10025"/>
                  </a:cubicBezTo>
                  <a:cubicBezTo>
                    <a:pt x="15353" y="12759"/>
                    <a:pt x="18676" y="15676"/>
                    <a:pt x="19783" y="17635"/>
                  </a:cubicBezTo>
                  <a:cubicBezTo>
                    <a:pt x="20891" y="19595"/>
                    <a:pt x="19783" y="20597"/>
                    <a:pt x="186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2971800" y="1727200"/>
              <a:ext cx="3492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4880"/>
                    <a:pt x="9164" y="8160"/>
                    <a:pt x="12764" y="4560"/>
                  </a:cubicBezTo>
                  <a:cubicBezTo>
                    <a:pt x="16364" y="960"/>
                    <a:pt x="18982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2959100" y="2203450"/>
              <a:ext cx="3048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941"/>
                    <a:pt x="7200" y="12282"/>
                    <a:pt x="10800" y="8682"/>
                  </a:cubicBezTo>
                  <a:cubicBezTo>
                    <a:pt x="14400" y="5082"/>
                    <a:pt x="18000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3428881" y="1697780"/>
              <a:ext cx="177919" cy="450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389" fill="norm" stroke="1" extrusionOk="0">
                  <a:moveTo>
                    <a:pt x="15084" y="492"/>
                  </a:moveTo>
                  <a:cubicBezTo>
                    <a:pt x="14079" y="190"/>
                    <a:pt x="13075" y="-111"/>
                    <a:pt x="11819" y="40"/>
                  </a:cubicBezTo>
                  <a:cubicBezTo>
                    <a:pt x="10563" y="190"/>
                    <a:pt x="9056" y="793"/>
                    <a:pt x="6921" y="2652"/>
                  </a:cubicBezTo>
                  <a:cubicBezTo>
                    <a:pt x="4786" y="4510"/>
                    <a:pt x="2024" y="7625"/>
                    <a:pt x="768" y="10639"/>
                  </a:cubicBezTo>
                  <a:cubicBezTo>
                    <a:pt x="-488" y="13653"/>
                    <a:pt x="-237" y="16566"/>
                    <a:pt x="1772" y="18375"/>
                  </a:cubicBezTo>
                  <a:cubicBezTo>
                    <a:pt x="3782" y="20183"/>
                    <a:pt x="7549" y="20886"/>
                    <a:pt x="11065" y="21188"/>
                  </a:cubicBezTo>
                  <a:cubicBezTo>
                    <a:pt x="14582" y="21489"/>
                    <a:pt x="17847" y="21389"/>
                    <a:pt x="21112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3600449" y="1911350"/>
              <a:ext cx="1714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3816349" y="1706931"/>
              <a:ext cx="254001" cy="26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6784"/>
                  </a:moveTo>
                  <a:cubicBezTo>
                    <a:pt x="3240" y="4898"/>
                    <a:pt x="6480" y="3013"/>
                    <a:pt x="9000" y="1813"/>
                  </a:cubicBezTo>
                  <a:cubicBezTo>
                    <a:pt x="11520" y="613"/>
                    <a:pt x="13320" y="98"/>
                    <a:pt x="14670" y="13"/>
                  </a:cubicBezTo>
                  <a:cubicBezTo>
                    <a:pt x="16020" y="-73"/>
                    <a:pt x="16920" y="270"/>
                    <a:pt x="17190" y="956"/>
                  </a:cubicBezTo>
                  <a:cubicBezTo>
                    <a:pt x="17460" y="1641"/>
                    <a:pt x="17100" y="2670"/>
                    <a:pt x="15210" y="5241"/>
                  </a:cubicBezTo>
                  <a:cubicBezTo>
                    <a:pt x="13320" y="7813"/>
                    <a:pt x="9900" y="11927"/>
                    <a:pt x="7650" y="14413"/>
                  </a:cubicBezTo>
                  <a:cubicBezTo>
                    <a:pt x="5400" y="16898"/>
                    <a:pt x="4320" y="17756"/>
                    <a:pt x="3510" y="18613"/>
                  </a:cubicBezTo>
                  <a:cubicBezTo>
                    <a:pt x="2700" y="19470"/>
                    <a:pt x="2160" y="20327"/>
                    <a:pt x="2340" y="20841"/>
                  </a:cubicBezTo>
                  <a:cubicBezTo>
                    <a:pt x="2520" y="21356"/>
                    <a:pt x="3420" y="21527"/>
                    <a:pt x="6750" y="20670"/>
                  </a:cubicBezTo>
                  <a:cubicBezTo>
                    <a:pt x="10080" y="19813"/>
                    <a:pt x="15840" y="17927"/>
                    <a:pt x="21600" y="16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4110470" y="1797049"/>
              <a:ext cx="117687" cy="148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323" fill="norm" stroke="1" extrusionOk="0">
                  <a:moveTo>
                    <a:pt x="10817" y="0"/>
                  </a:moveTo>
                  <a:cubicBezTo>
                    <a:pt x="8955" y="0"/>
                    <a:pt x="7093" y="0"/>
                    <a:pt x="5417" y="456"/>
                  </a:cubicBezTo>
                  <a:cubicBezTo>
                    <a:pt x="3741" y="913"/>
                    <a:pt x="2251" y="1825"/>
                    <a:pt x="1134" y="3194"/>
                  </a:cubicBezTo>
                  <a:cubicBezTo>
                    <a:pt x="17" y="4563"/>
                    <a:pt x="-728" y="6389"/>
                    <a:pt x="1134" y="7910"/>
                  </a:cubicBezTo>
                  <a:cubicBezTo>
                    <a:pt x="2996" y="9431"/>
                    <a:pt x="7465" y="10648"/>
                    <a:pt x="10817" y="11713"/>
                  </a:cubicBezTo>
                  <a:cubicBezTo>
                    <a:pt x="14169" y="12777"/>
                    <a:pt x="16403" y="13690"/>
                    <a:pt x="18079" y="14755"/>
                  </a:cubicBezTo>
                  <a:cubicBezTo>
                    <a:pt x="19755" y="15820"/>
                    <a:pt x="20872" y="17037"/>
                    <a:pt x="20686" y="18101"/>
                  </a:cubicBezTo>
                  <a:cubicBezTo>
                    <a:pt x="20500" y="19166"/>
                    <a:pt x="19010" y="20079"/>
                    <a:pt x="17334" y="20687"/>
                  </a:cubicBezTo>
                  <a:cubicBezTo>
                    <a:pt x="15658" y="21296"/>
                    <a:pt x="13796" y="21600"/>
                    <a:pt x="12493" y="20992"/>
                  </a:cubicBezTo>
                  <a:cubicBezTo>
                    <a:pt x="11189" y="20383"/>
                    <a:pt x="10444" y="18862"/>
                    <a:pt x="9700" y="17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4311650" y="1689100"/>
              <a:ext cx="66988" cy="23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373" fill="norm" stroke="1" extrusionOk="0">
                  <a:moveTo>
                    <a:pt x="3927" y="0"/>
                  </a:moveTo>
                  <a:cubicBezTo>
                    <a:pt x="1964" y="3058"/>
                    <a:pt x="0" y="6117"/>
                    <a:pt x="0" y="9175"/>
                  </a:cubicBezTo>
                  <a:cubicBezTo>
                    <a:pt x="0" y="12234"/>
                    <a:pt x="1964" y="15292"/>
                    <a:pt x="3927" y="17299"/>
                  </a:cubicBezTo>
                  <a:cubicBezTo>
                    <a:pt x="5891" y="19306"/>
                    <a:pt x="7855" y="20262"/>
                    <a:pt x="11127" y="20835"/>
                  </a:cubicBezTo>
                  <a:cubicBezTo>
                    <a:pt x="14400" y="21409"/>
                    <a:pt x="18982" y="21600"/>
                    <a:pt x="20291" y="21027"/>
                  </a:cubicBezTo>
                  <a:cubicBezTo>
                    <a:pt x="21600" y="20453"/>
                    <a:pt x="19636" y="19115"/>
                    <a:pt x="17673" y="17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4296833" y="1616353"/>
              <a:ext cx="389467" cy="261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1174" y="19777"/>
                  </a:moveTo>
                  <a:cubicBezTo>
                    <a:pt x="587" y="19434"/>
                    <a:pt x="0" y="19091"/>
                    <a:pt x="0" y="18920"/>
                  </a:cubicBezTo>
                  <a:cubicBezTo>
                    <a:pt x="0" y="18749"/>
                    <a:pt x="587" y="18749"/>
                    <a:pt x="2054" y="18491"/>
                  </a:cubicBezTo>
                  <a:cubicBezTo>
                    <a:pt x="3522" y="18234"/>
                    <a:pt x="5870" y="17720"/>
                    <a:pt x="7337" y="17120"/>
                  </a:cubicBezTo>
                  <a:cubicBezTo>
                    <a:pt x="8804" y="16520"/>
                    <a:pt x="9391" y="15834"/>
                    <a:pt x="9391" y="15491"/>
                  </a:cubicBezTo>
                  <a:cubicBezTo>
                    <a:pt x="9391" y="15149"/>
                    <a:pt x="8804" y="15149"/>
                    <a:pt x="8276" y="15406"/>
                  </a:cubicBezTo>
                  <a:cubicBezTo>
                    <a:pt x="7748" y="15663"/>
                    <a:pt x="7278" y="16177"/>
                    <a:pt x="6867" y="16777"/>
                  </a:cubicBezTo>
                  <a:cubicBezTo>
                    <a:pt x="6457" y="17377"/>
                    <a:pt x="6104" y="18063"/>
                    <a:pt x="6163" y="18663"/>
                  </a:cubicBezTo>
                  <a:cubicBezTo>
                    <a:pt x="6222" y="19263"/>
                    <a:pt x="6691" y="19777"/>
                    <a:pt x="7278" y="19777"/>
                  </a:cubicBezTo>
                  <a:cubicBezTo>
                    <a:pt x="7865" y="19777"/>
                    <a:pt x="8570" y="19263"/>
                    <a:pt x="8922" y="19434"/>
                  </a:cubicBezTo>
                  <a:cubicBezTo>
                    <a:pt x="9274" y="19606"/>
                    <a:pt x="9274" y="20463"/>
                    <a:pt x="9626" y="20891"/>
                  </a:cubicBezTo>
                  <a:cubicBezTo>
                    <a:pt x="9978" y="21320"/>
                    <a:pt x="10683" y="21320"/>
                    <a:pt x="11446" y="20549"/>
                  </a:cubicBezTo>
                  <a:cubicBezTo>
                    <a:pt x="12209" y="19777"/>
                    <a:pt x="13030" y="18234"/>
                    <a:pt x="13911" y="14977"/>
                  </a:cubicBezTo>
                  <a:cubicBezTo>
                    <a:pt x="14791" y="11720"/>
                    <a:pt x="15730" y="6749"/>
                    <a:pt x="16200" y="3749"/>
                  </a:cubicBezTo>
                  <a:cubicBezTo>
                    <a:pt x="16670" y="749"/>
                    <a:pt x="16670" y="-280"/>
                    <a:pt x="16435" y="63"/>
                  </a:cubicBezTo>
                  <a:cubicBezTo>
                    <a:pt x="16200" y="406"/>
                    <a:pt x="15730" y="2120"/>
                    <a:pt x="15613" y="5120"/>
                  </a:cubicBezTo>
                  <a:cubicBezTo>
                    <a:pt x="15496" y="8120"/>
                    <a:pt x="15730" y="12406"/>
                    <a:pt x="16317" y="15149"/>
                  </a:cubicBezTo>
                  <a:cubicBezTo>
                    <a:pt x="16904" y="17891"/>
                    <a:pt x="17843" y="19091"/>
                    <a:pt x="18783" y="19691"/>
                  </a:cubicBezTo>
                  <a:cubicBezTo>
                    <a:pt x="19722" y="20291"/>
                    <a:pt x="20661" y="20291"/>
                    <a:pt x="21600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4578349" y="1727200"/>
              <a:ext cx="139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4718050" y="1543050"/>
              <a:ext cx="143133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600" fill="norm" stroke="1" extrusionOk="0">
                  <a:moveTo>
                    <a:pt x="0" y="0"/>
                  </a:moveTo>
                  <a:cubicBezTo>
                    <a:pt x="5780" y="2364"/>
                    <a:pt x="11561" y="4728"/>
                    <a:pt x="15515" y="7200"/>
                  </a:cubicBezTo>
                  <a:cubicBezTo>
                    <a:pt x="19470" y="9672"/>
                    <a:pt x="21600" y="12251"/>
                    <a:pt x="20079" y="14669"/>
                  </a:cubicBezTo>
                  <a:cubicBezTo>
                    <a:pt x="18558" y="17087"/>
                    <a:pt x="13386" y="19343"/>
                    <a:pt x="82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8496299" y="2051050"/>
              <a:ext cx="464096" cy="58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0" y="21600"/>
                  </a:moveTo>
                  <a:cubicBezTo>
                    <a:pt x="1767" y="19252"/>
                    <a:pt x="3535" y="16904"/>
                    <a:pt x="5695" y="14674"/>
                  </a:cubicBezTo>
                  <a:cubicBezTo>
                    <a:pt x="7855" y="12443"/>
                    <a:pt x="10407" y="10330"/>
                    <a:pt x="12813" y="8452"/>
                  </a:cubicBezTo>
                  <a:cubicBezTo>
                    <a:pt x="15218" y="6574"/>
                    <a:pt x="17476" y="4930"/>
                    <a:pt x="18851" y="3874"/>
                  </a:cubicBezTo>
                  <a:cubicBezTo>
                    <a:pt x="20225" y="2817"/>
                    <a:pt x="20716" y="2348"/>
                    <a:pt x="21060" y="1917"/>
                  </a:cubicBezTo>
                  <a:cubicBezTo>
                    <a:pt x="21404" y="1487"/>
                    <a:pt x="21600" y="1096"/>
                    <a:pt x="21502" y="783"/>
                  </a:cubicBezTo>
                  <a:cubicBezTo>
                    <a:pt x="21404" y="470"/>
                    <a:pt x="21011" y="235"/>
                    <a:pt x="206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8807450" y="2000827"/>
              <a:ext cx="205403" cy="151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18" fill="norm" stroke="1" extrusionOk="0">
                  <a:moveTo>
                    <a:pt x="0" y="7118"/>
                  </a:moveTo>
                  <a:cubicBezTo>
                    <a:pt x="4849" y="4718"/>
                    <a:pt x="9698" y="2318"/>
                    <a:pt x="12784" y="1118"/>
                  </a:cubicBezTo>
                  <a:cubicBezTo>
                    <a:pt x="15869" y="-82"/>
                    <a:pt x="17192" y="-82"/>
                    <a:pt x="18404" y="68"/>
                  </a:cubicBezTo>
                  <a:cubicBezTo>
                    <a:pt x="19616" y="218"/>
                    <a:pt x="20718" y="518"/>
                    <a:pt x="21159" y="2318"/>
                  </a:cubicBezTo>
                  <a:cubicBezTo>
                    <a:pt x="21600" y="4118"/>
                    <a:pt x="21380" y="7418"/>
                    <a:pt x="20718" y="10868"/>
                  </a:cubicBezTo>
                  <a:cubicBezTo>
                    <a:pt x="20057" y="14318"/>
                    <a:pt x="18955" y="17918"/>
                    <a:pt x="17853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0" y="3581400"/>
              <a:ext cx="2032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63500" y="3714750"/>
              <a:ext cx="1841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546100" y="3364980"/>
              <a:ext cx="330200" cy="360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3421"/>
                  </a:moveTo>
                  <a:cubicBezTo>
                    <a:pt x="0" y="2668"/>
                    <a:pt x="0" y="1914"/>
                    <a:pt x="692" y="1286"/>
                  </a:cubicBezTo>
                  <a:cubicBezTo>
                    <a:pt x="1385" y="658"/>
                    <a:pt x="2769" y="156"/>
                    <a:pt x="4500" y="31"/>
                  </a:cubicBezTo>
                  <a:cubicBezTo>
                    <a:pt x="6231" y="-95"/>
                    <a:pt x="8308" y="156"/>
                    <a:pt x="9762" y="910"/>
                  </a:cubicBezTo>
                  <a:cubicBezTo>
                    <a:pt x="11215" y="1663"/>
                    <a:pt x="12046" y="2919"/>
                    <a:pt x="11700" y="4928"/>
                  </a:cubicBezTo>
                  <a:cubicBezTo>
                    <a:pt x="11354" y="6938"/>
                    <a:pt x="9831" y="9700"/>
                    <a:pt x="8377" y="11835"/>
                  </a:cubicBezTo>
                  <a:cubicBezTo>
                    <a:pt x="6923" y="13970"/>
                    <a:pt x="5538" y="15477"/>
                    <a:pt x="4500" y="16670"/>
                  </a:cubicBezTo>
                  <a:cubicBezTo>
                    <a:pt x="3462" y="17863"/>
                    <a:pt x="2769" y="18742"/>
                    <a:pt x="2423" y="19496"/>
                  </a:cubicBezTo>
                  <a:cubicBezTo>
                    <a:pt x="2077" y="20249"/>
                    <a:pt x="2077" y="20877"/>
                    <a:pt x="2700" y="21191"/>
                  </a:cubicBezTo>
                  <a:cubicBezTo>
                    <a:pt x="3323" y="21505"/>
                    <a:pt x="4569" y="21505"/>
                    <a:pt x="6992" y="21003"/>
                  </a:cubicBezTo>
                  <a:cubicBezTo>
                    <a:pt x="9415" y="20500"/>
                    <a:pt x="13015" y="19496"/>
                    <a:pt x="15646" y="18993"/>
                  </a:cubicBezTo>
                  <a:cubicBezTo>
                    <a:pt x="18277" y="18491"/>
                    <a:pt x="19938" y="18491"/>
                    <a:pt x="21600" y="18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1251050" y="3335974"/>
              <a:ext cx="239312" cy="27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142" fill="norm" stroke="1" extrusionOk="0">
                  <a:moveTo>
                    <a:pt x="15768" y="4774"/>
                  </a:moveTo>
                  <a:cubicBezTo>
                    <a:pt x="16144" y="3949"/>
                    <a:pt x="16520" y="3125"/>
                    <a:pt x="16613" y="2300"/>
                  </a:cubicBezTo>
                  <a:cubicBezTo>
                    <a:pt x="16707" y="1476"/>
                    <a:pt x="16520" y="651"/>
                    <a:pt x="15768" y="239"/>
                  </a:cubicBezTo>
                  <a:cubicBezTo>
                    <a:pt x="15017" y="-173"/>
                    <a:pt x="13702" y="-173"/>
                    <a:pt x="11354" y="1229"/>
                  </a:cubicBezTo>
                  <a:cubicBezTo>
                    <a:pt x="9006" y="2630"/>
                    <a:pt x="5626" y="5433"/>
                    <a:pt x="3466" y="8401"/>
                  </a:cubicBezTo>
                  <a:cubicBezTo>
                    <a:pt x="1306" y="11369"/>
                    <a:pt x="366" y="14502"/>
                    <a:pt x="85" y="16480"/>
                  </a:cubicBezTo>
                  <a:cubicBezTo>
                    <a:pt x="-197" y="18459"/>
                    <a:pt x="179" y="19283"/>
                    <a:pt x="1869" y="20025"/>
                  </a:cubicBezTo>
                  <a:cubicBezTo>
                    <a:pt x="3560" y="20767"/>
                    <a:pt x="6565" y="21427"/>
                    <a:pt x="9664" y="21015"/>
                  </a:cubicBezTo>
                  <a:cubicBezTo>
                    <a:pt x="12763" y="20603"/>
                    <a:pt x="15956" y="19119"/>
                    <a:pt x="18116" y="16728"/>
                  </a:cubicBezTo>
                  <a:cubicBezTo>
                    <a:pt x="20276" y="14337"/>
                    <a:pt x="21403" y="11039"/>
                    <a:pt x="21215" y="8648"/>
                  </a:cubicBezTo>
                  <a:cubicBezTo>
                    <a:pt x="21027" y="6258"/>
                    <a:pt x="19525" y="4774"/>
                    <a:pt x="17646" y="3867"/>
                  </a:cubicBezTo>
                  <a:cubicBezTo>
                    <a:pt x="15768" y="2960"/>
                    <a:pt x="13514" y="2630"/>
                    <a:pt x="11260" y="2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1380855" y="3194050"/>
              <a:ext cx="47896" cy="504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559" fill="norm" stroke="1" extrusionOk="0">
                  <a:moveTo>
                    <a:pt x="21250" y="0"/>
                  </a:moveTo>
                  <a:cubicBezTo>
                    <a:pt x="18433" y="1536"/>
                    <a:pt x="15615" y="3073"/>
                    <a:pt x="13737" y="5423"/>
                  </a:cubicBezTo>
                  <a:cubicBezTo>
                    <a:pt x="11859" y="7772"/>
                    <a:pt x="10920" y="10936"/>
                    <a:pt x="9041" y="13602"/>
                  </a:cubicBezTo>
                  <a:cubicBezTo>
                    <a:pt x="7163" y="16268"/>
                    <a:pt x="4346" y="18437"/>
                    <a:pt x="2467" y="19747"/>
                  </a:cubicBezTo>
                  <a:cubicBezTo>
                    <a:pt x="589" y="21058"/>
                    <a:pt x="-350" y="21510"/>
                    <a:pt x="120" y="21555"/>
                  </a:cubicBezTo>
                  <a:cubicBezTo>
                    <a:pt x="589" y="21600"/>
                    <a:pt x="2467" y="21238"/>
                    <a:pt x="4346" y="20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1225550" y="3242587"/>
              <a:ext cx="27940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1800" y="12793"/>
                    <a:pt x="3600" y="5170"/>
                    <a:pt x="7200" y="1993"/>
                  </a:cubicBezTo>
                  <a:cubicBezTo>
                    <a:pt x="10800" y="-1183"/>
                    <a:pt x="162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1200149" y="3663949"/>
              <a:ext cx="374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27" y="16800"/>
                    <a:pt x="8054" y="12000"/>
                    <a:pt x="11654" y="8400"/>
                  </a:cubicBezTo>
                  <a:cubicBezTo>
                    <a:pt x="15254" y="4800"/>
                    <a:pt x="1842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1760561" y="3170569"/>
              <a:ext cx="176190" cy="51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520" fill="norm" stroke="1" extrusionOk="0">
                  <a:moveTo>
                    <a:pt x="21152" y="974"/>
                  </a:moveTo>
                  <a:cubicBezTo>
                    <a:pt x="19881" y="622"/>
                    <a:pt x="18611" y="271"/>
                    <a:pt x="17340" y="96"/>
                  </a:cubicBezTo>
                  <a:cubicBezTo>
                    <a:pt x="16070" y="-80"/>
                    <a:pt x="14799" y="-80"/>
                    <a:pt x="12766" y="666"/>
                  </a:cubicBezTo>
                  <a:cubicBezTo>
                    <a:pt x="10733" y="1413"/>
                    <a:pt x="7938" y="2905"/>
                    <a:pt x="5524" y="5320"/>
                  </a:cubicBezTo>
                  <a:cubicBezTo>
                    <a:pt x="3110" y="7735"/>
                    <a:pt x="1077" y="11071"/>
                    <a:pt x="314" y="13574"/>
                  </a:cubicBezTo>
                  <a:cubicBezTo>
                    <a:pt x="-448" y="16076"/>
                    <a:pt x="60" y="17744"/>
                    <a:pt x="3110" y="18930"/>
                  </a:cubicBezTo>
                  <a:cubicBezTo>
                    <a:pt x="6159" y="20115"/>
                    <a:pt x="11750" y="20818"/>
                    <a:pt x="1734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1968500" y="3473450"/>
              <a:ext cx="152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2235200" y="3242299"/>
              <a:ext cx="259408" cy="34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30" fill="norm" stroke="1" extrusionOk="0">
                  <a:moveTo>
                    <a:pt x="0" y="4451"/>
                  </a:moveTo>
                  <a:cubicBezTo>
                    <a:pt x="2283" y="3540"/>
                    <a:pt x="4566" y="2630"/>
                    <a:pt x="7551" y="1914"/>
                  </a:cubicBezTo>
                  <a:cubicBezTo>
                    <a:pt x="10537" y="1198"/>
                    <a:pt x="14224" y="678"/>
                    <a:pt x="16507" y="352"/>
                  </a:cubicBezTo>
                  <a:cubicBezTo>
                    <a:pt x="18790" y="27"/>
                    <a:pt x="19668" y="-103"/>
                    <a:pt x="20371" y="92"/>
                  </a:cubicBezTo>
                  <a:cubicBezTo>
                    <a:pt x="21073" y="287"/>
                    <a:pt x="21600" y="808"/>
                    <a:pt x="21512" y="1328"/>
                  </a:cubicBezTo>
                  <a:cubicBezTo>
                    <a:pt x="21424" y="1849"/>
                    <a:pt x="20722" y="2369"/>
                    <a:pt x="18527" y="4256"/>
                  </a:cubicBezTo>
                  <a:cubicBezTo>
                    <a:pt x="16332" y="6143"/>
                    <a:pt x="12644" y="9396"/>
                    <a:pt x="9746" y="11998"/>
                  </a:cubicBezTo>
                  <a:cubicBezTo>
                    <a:pt x="6849" y="14601"/>
                    <a:pt x="4741" y="16552"/>
                    <a:pt x="3337" y="18049"/>
                  </a:cubicBezTo>
                  <a:cubicBezTo>
                    <a:pt x="1932" y="19545"/>
                    <a:pt x="1229" y="20586"/>
                    <a:pt x="1405" y="21042"/>
                  </a:cubicBezTo>
                  <a:cubicBezTo>
                    <a:pt x="1580" y="21497"/>
                    <a:pt x="2634" y="21367"/>
                    <a:pt x="5795" y="20977"/>
                  </a:cubicBezTo>
                  <a:cubicBezTo>
                    <a:pt x="8956" y="20586"/>
                    <a:pt x="14224" y="19936"/>
                    <a:pt x="19493" y="19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2548304" y="3474244"/>
              <a:ext cx="106547" cy="166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179" fill="norm" stroke="1" extrusionOk="0">
                  <a:moveTo>
                    <a:pt x="13324" y="3949"/>
                  </a:moveTo>
                  <a:cubicBezTo>
                    <a:pt x="12908" y="2599"/>
                    <a:pt x="12493" y="1249"/>
                    <a:pt x="11247" y="574"/>
                  </a:cubicBezTo>
                  <a:cubicBezTo>
                    <a:pt x="10001" y="-101"/>
                    <a:pt x="7924" y="-101"/>
                    <a:pt x="5847" y="169"/>
                  </a:cubicBezTo>
                  <a:cubicBezTo>
                    <a:pt x="3770" y="439"/>
                    <a:pt x="1693" y="979"/>
                    <a:pt x="654" y="1924"/>
                  </a:cubicBezTo>
                  <a:cubicBezTo>
                    <a:pt x="-384" y="2869"/>
                    <a:pt x="-384" y="4219"/>
                    <a:pt x="2108" y="5839"/>
                  </a:cubicBezTo>
                  <a:cubicBezTo>
                    <a:pt x="4601" y="7459"/>
                    <a:pt x="9585" y="9349"/>
                    <a:pt x="12908" y="10699"/>
                  </a:cubicBezTo>
                  <a:cubicBezTo>
                    <a:pt x="16231" y="12049"/>
                    <a:pt x="17893" y="12859"/>
                    <a:pt x="19139" y="14074"/>
                  </a:cubicBezTo>
                  <a:cubicBezTo>
                    <a:pt x="20385" y="15289"/>
                    <a:pt x="21216" y="16909"/>
                    <a:pt x="20801" y="18124"/>
                  </a:cubicBezTo>
                  <a:cubicBezTo>
                    <a:pt x="20385" y="19339"/>
                    <a:pt x="18724" y="20149"/>
                    <a:pt x="16647" y="20689"/>
                  </a:cubicBezTo>
                  <a:cubicBezTo>
                    <a:pt x="14570" y="21229"/>
                    <a:pt x="12078" y="21499"/>
                    <a:pt x="10624" y="20554"/>
                  </a:cubicBezTo>
                  <a:cubicBezTo>
                    <a:pt x="9170" y="19609"/>
                    <a:pt x="8754" y="17449"/>
                    <a:pt x="8339" y="15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2718329" y="3359149"/>
              <a:ext cx="62972" cy="275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42" fill="norm" stroke="1" extrusionOk="0">
                  <a:moveTo>
                    <a:pt x="4140" y="0"/>
                  </a:moveTo>
                  <a:cubicBezTo>
                    <a:pt x="2700" y="5441"/>
                    <a:pt x="1260" y="10882"/>
                    <a:pt x="540" y="14015"/>
                  </a:cubicBezTo>
                  <a:cubicBezTo>
                    <a:pt x="-180" y="17148"/>
                    <a:pt x="-180" y="17973"/>
                    <a:pt x="540" y="18797"/>
                  </a:cubicBezTo>
                  <a:cubicBezTo>
                    <a:pt x="1260" y="19621"/>
                    <a:pt x="2700" y="20446"/>
                    <a:pt x="5580" y="20940"/>
                  </a:cubicBezTo>
                  <a:cubicBezTo>
                    <a:pt x="8460" y="21435"/>
                    <a:pt x="12780" y="21600"/>
                    <a:pt x="15660" y="21270"/>
                  </a:cubicBezTo>
                  <a:cubicBezTo>
                    <a:pt x="18540" y="20940"/>
                    <a:pt x="19980" y="20116"/>
                    <a:pt x="21420" y="19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2686050" y="3286880"/>
              <a:ext cx="400050" cy="30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17152"/>
                  </a:moveTo>
                  <a:cubicBezTo>
                    <a:pt x="2743" y="17152"/>
                    <a:pt x="5486" y="17152"/>
                    <a:pt x="7314" y="17152"/>
                  </a:cubicBezTo>
                  <a:cubicBezTo>
                    <a:pt x="9143" y="17152"/>
                    <a:pt x="10057" y="17152"/>
                    <a:pt x="9886" y="17375"/>
                  </a:cubicBezTo>
                  <a:cubicBezTo>
                    <a:pt x="9714" y="17599"/>
                    <a:pt x="8457" y="18046"/>
                    <a:pt x="7657" y="18567"/>
                  </a:cubicBezTo>
                  <a:cubicBezTo>
                    <a:pt x="6857" y="19089"/>
                    <a:pt x="6514" y="19684"/>
                    <a:pt x="6629" y="19908"/>
                  </a:cubicBezTo>
                  <a:cubicBezTo>
                    <a:pt x="6743" y="20131"/>
                    <a:pt x="7314" y="19982"/>
                    <a:pt x="8000" y="19610"/>
                  </a:cubicBezTo>
                  <a:cubicBezTo>
                    <a:pt x="8686" y="19238"/>
                    <a:pt x="9486" y="18642"/>
                    <a:pt x="9886" y="18791"/>
                  </a:cubicBezTo>
                  <a:cubicBezTo>
                    <a:pt x="10286" y="18940"/>
                    <a:pt x="10286" y="19833"/>
                    <a:pt x="10629" y="20355"/>
                  </a:cubicBezTo>
                  <a:cubicBezTo>
                    <a:pt x="10971" y="20876"/>
                    <a:pt x="11657" y="21025"/>
                    <a:pt x="12229" y="20876"/>
                  </a:cubicBezTo>
                  <a:cubicBezTo>
                    <a:pt x="12800" y="20727"/>
                    <a:pt x="13257" y="20280"/>
                    <a:pt x="14171" y="18195"/>
                  </a:cubicBezTo>
                  <a:cubicBezTo>
                    <a:pt x="15086" y="16109"/>
                    <a:pt x="16457" y="12385"/>
                    <a:pt x="17371" y="9406"/>
                  </a:cubicBezTo>
                  <a:cubicBezTo>
                    <a:pt x="18286" y="6426"/>
                    <a:pt x="18743" y="4192"/>
                    <a:pt x="18971" y="2628"/>
                  </a:cubicBezTo>
                  <a:cubicBezTo>
                    <a:pt x="19200" y="1064"/>
                    <a:pt x="19200" y="170"/>
                    <a:pt x="18971" y="21"/>
                  </a:cubicBezTo>
                  <a:cubicBezTo>
                    <a:pt x="18743" y="-128"/>
                    <a:pt x="18286" y="468"/>
                    <a:pt x="17714" y="2926"/>
                  </a:cubicBezTo>
                  <a:cubicBezTo>
                    <a:pt x="17143" y="5384"/>
                    <a:pt x="16457" y="9704"/>
                    <a:pt x="16286" y="12906"/>
                  </a:cubicBezTo>
                  <a:cubicBezTo>
                    <a:pt x="16114" y="16109"/>
                    <a:pt x="16457" y="18195"/>
                    <a:pt x="16857" y="19535"/>
                  </a:cubicBezTo>
                  <a:cubicBezTo>
                    <a:pt x="17257" y="20876"/>
                    <a:pt x="17714" y="21472"/>
                    <a:pt x="18514" y="21472"/>
                  </a:cubicBezTo>
                  <a:cubicBezTo>
                    <a:pt x="19314" y="21472"/>
                    <a:pt x="20457" y="20876"/>
                    <a:pt x="21600" y="20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2952750" y="3435350"/>
              <a:ext cx="146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3168650" y="3168650"/>
              <a:ext cx="140929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600" fill="norm" stroke="1" extrusionOk="0">
                  <a:moveTo>
                    <a:pt x="939" y="0"/>
                  </a:moveTo>
                  <a:cubicBezTo>
                    <a:pt x="5948" y="1886"/>
                    <a:pt x="10957" y="3771"/>
                    <a:pt x="14870" y="6043"/>
                  </a:cubicBezTo>
                  <a:cubicBezTo>
                    <a:pt x="18783" y="8314"/>
                    <a:pt x="21600" y="10971"/>
                    <a:pt x="20661" y="13371"/>
                  </a:cubicBezTo>
                  <a:cubicBezTo>
                    <a:pt x="19722" y="15771"/>
                    <a:pt x="15026" y="17914"/>
                    <a:pt x="10957" y="19243"/>
                  </a:cubicBezTo>
                  <a:cubicBezTo>
                    <a:pt x="6887" y="20571"/>
                    <a:pt x="3443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9105900" y="1541920"/>
              <a:ext cx="44450" cy="28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2035"/>
                  </a:moveTo>
                  <a:cubicBezTo>
                    <a:pt x="2057" y="1061"/>
                    <a:pt x="4114" y="86"/>
                    <a:pt x="6171" y="5"/>
                  </a:cubicBezTo>
                  <a:cubicBezTo>
                    <a:pt x="8229" y="-76"/>
                    <a:pt x="10286" y="736"/>
                    <a:pt x="11829" y="3010"/>
                  </a:cubicBezTo>
                  <a:cubicBezTo>
                    <a:pt x="13371" y="5283"/>
                    <a:pt x="14400" y="9019"/>
                    <a:pt x="15943" y="12348"/>
                  </a:cubicBezTo>
                  <a:cubicBezTo>
                    <a:pt x="17486" y="15677"/>
                    <a:pt x="19543" y="18601"/>
                    <a:pt x="2160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9188450" y="1663700"/>
              <a:ext cx="3175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6" y="15600"/>
                    <a:pt x="9792" y="9600"/>
                    <a:pt x="13392" y="6000"/>
                  </a:cubicBezTo>
                  <a:cubicBezTo>
                    <a:pt x="16992" y="2400"/>
                    <a:pt x="1929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9696563" y="1487637"/>
              <a:ext cx="265900" cy="23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2" h="21125" fill="norm" stroke="1" extrusionOk="0">
                  <a:moveTo>
                    <a:pt x="11685" y="2710"/>
                  </a:moveTo>
                  <a:cubicBezTo>
                    <a:pt x="11522" y="1755"/>
                    <a:pt x="11360" y="799"/>
                    <a:pt x="10873" y="321"/>
                  </a:cubicBezTo>
                  <a:cubicBezTo>
                    <a:pt x="10386" y="-157"/>
                    <a:pt x="9574" y="-157"/>
                    <a:pt x="7868" y="703"/>
                  </a:cubicBezTo>
                  <a:cubicBezTo>
                    <a:pt x="6163" y="1563"/>
                    <a:pt x="3565" y="3284"/>
                    <a:pt x="1859" y="6055"/>
                  </a:cubicBezTo>
                  <a:cubicBezTo>
                    <a:pt x="154" y="8827"/>
                    <a:pt x="-658" y="12650"/>
                    <a:pt x="641" y="15613"/>
                  </a:cubicBezTo>
                  <a:cubicBezTo>
                    <a:pt x="1940" y="18576"/>
                    <a:pt x="5351" y="20678"/>
                    <a:pt x="8924" y="21061"/>
                  </a:cubicBezTo>
                  <a:cubicBezTo>
                    <a:pt x="12497" y="21443"/>
                    <a:pt x="16232" y="20105"/>
                    <a:pt x="18344" y="17142"/>
                  </a:cubicBezTo>
                  <a:cubicBezTo>
                    <a:pt x="20455" y="14179"/>
                    <a:pt x="20942" y="9592"/>
                    <a:pt x="19805" y="6916"/>
                  </a:cubicBezTo>
                  <a:cubicBezTo>
                    <a:pt x="18668" y="4239"/>
                    <a:pt x="15907" y="3475"/>
                    <a:pt x="13147" y="2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9855200" y="1337404"/>
              <a:ext cx="44450" cy="476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681"/>
                  </a:moveTo>
                  <a:cubicBezTo>
                    <a:pt x="18514" y="301"/>
                    <a:pt x="15429" y="-80"/>
                    <a:pt x="12857" y="15"/>
                  </a:cubicBezTo>
                  <a:cubicBezTo>
                    <a:pt x="10286" y="110"/>
                    <a:pt x="8229" y="681"/>
                    <a:pt x="6686" y="2299"/>
                  </a:cubicBezTo>
                  <a:cubicBezTo>
                    <a:pt x="5143" y="3916"/>
                    <a:pt x="4114" y="6581"/>
                    <a:pt x="3086" y="9768"/>
                  </a:cubicBezTo>
                  <a:cubicBezTo>
                    <a:pt x="2057" y="12956"/>
                    <a:pt x="1029" y="16667"/>
                    <a:pt x="514" y="18761"/>
                  </a:cubicBezTo>
                  <a:cubicBezTo>
                    <a:pt x="0" y="20854"/>
                    <a:pt x="0" y="21330"/>
                    <a:pt x="0" y="21425"/>
                  </a:cubicBezTo>
                  <a:cubicBezTo>
                    <a:pt x="0" y="21520"/>
                    <a:pt x="0" y="21235"/>
                    <a:pt x="0" y="20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9671050" y="1410063"/>
              <a:ext cx="36195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3789" y="1118"/>
                    <a:pt x="7579" y="-1582"/>
                    <a:pt x="11179" y="1118"/>
                  </a:cubicBezTo>
                  <a:cubicBezTo>
                    <a:pt x="14779" y="3818"/>
                    <a:pt x="18189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9690100" y="1828800"/>
              <a:ext cx="349250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2749" y="15429"/>
                    <a:pt x="5498" y="21600"/>
                    <a:pt x="9098" y="20057"/>
                  </a:cubicBezTo>
                  <a:cubicBezTo>
                    <a:pt x="12698" y="18514"/>
                    <a:pt x="17149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10165045" y="1392766"/>
              <a:ext cx="166405" cy="402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400" fill="norm" stroke="1" extrusionOk="0">
                  <a:moveTo>
                    <a:pt x="20709" y="900"/>
                  </a:moveTo>
                  <a:cubicBezTo>
                    <a:pt x="19919" y="450"/>
                    <a:pt x="19129" y="0"/>
                    <a:pt x="18207" y="0"/>
                  </a:cubicBezTo>
                  <a:cubicBezTo>
                    <a:pt x="17285" y="0"/>
                    <a:pt x="16231" y="450"/>
                    <a:pt x="13202" y="2475"/>
                  </a:cubicBezTo>
                  <a:cubicBezTo>
                    <a:pt x="10172" y="4500"/>
                    <a:pt x="5168" y="8100"/>
                    <a:pt x="2402" y="10969"/>
                  </a:cubicBezTo>
                  <a:cubicBezTo>
                    <a:pt x="-364" y="13838"/>
                    <a:pt x="-891" y="15975"/>
                    <a:pt x="1611" y="17662"/>
                  </a:cubicBezTo>
                  <a:cubicBezTo>
                    <a:pt x="4114" y="19350"/>
                    <a:pt x="9646" y="20588"/>
                    <a:pt x="13070" y="21094"/>
                  </a:cubicBezTo>
                  <a:cubicBezTo>
                    <a:pt x="16494" y="21600"/>
                    <a:pt x="17811" y="21375"/>
                    <a:pt x="19129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10318749" y="1534969"/>
              <a:ext cx="196851" cy="241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5180"/>
                  </a:moveTo>
                  <a:cubicBezTo>
                    <a:pt x="4645" y="3504"/>
                    <a:pt x="9290" y="1828"/>
                    <a:pt x="12194" y="897"/>
                  </a:cubicBezTo>
                  <a:cubicBezTo>
                    <a:pt x="15097" y="-34"/>
                    <a:pt x="16258" y="-220"/>
                    <a:pt x="17652" y="246"/>
                  </a:cubicBezTo>
                  <a:cubicBezTo>
                    <a:pt x="19045" y="711"/>
                    <a:pt x="20671" y="1828"/>
                    <a:pt x="20555" y="3597"/>
                  </a:cubicBezTo>
                  <a:cubicBezTo>
                    <a:pt x="20439" y="5366"/>
                    <a:pt x="18581" y="7787"/>
                    <a:pt x="15561" y="10487"/>
                  </a:cubicBezTo>
                  <a:cubicBezTo>
                    <a:pt x="12542" y="13187"/>
                    <a:pt x="8361" y="16166"/>
                    <a:pt x="5923" y="18028"/>
                  </a:cubicBezTo>
                  <a:cubicBezTo>
                    <a:pt x="3484" y="19890"/>
                    <a:pt x="2787" y="20635"/>
                    <a:pt x="3252" y="21008"/>
                  </a:cubicBezTo>
                  <a:cubicBezTo>
                    <a:pt x="3716" y="21380"/>
                    <a:pt x="5342" y="21380"/>
                    <a:pt x="8594" y="20914"/>
                  </a:cubicBezTo>
                  <a:cubicBezTo>
                    <a:pt x="11845" y="20449"/>
                    <a:pt x="16723" y="19518"/>
                    <a:pt x="21600" y="18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10560994" y="1695450"/>
              <a:ext cx="84517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448" fill="norm" stroke="1" extrusionOk="0">
                  <a:moveTo>
                    <a:pt x="12409" y="0"/>
                  </a:moveTo>
                  <a:cubicBezTo>
                    <a:pt x="9775" y="0"/>
                    <a:pt x="7141" y="0"/>
                    <a:pt x="4770" y="665"/>
                  </a:cubicBezTo>
                  <a:cubicBezTo>
                    <a:pt x="2399" y="1329"/>
                    <a:pt x="292" y="2658"/>
                    <a:pt x="28" y="3988"/>
                  </a:cubicBezTo>
                  <a:cubicBezTo>
                    <a:pt x="-235" y="5317"/>
                    <a:pt x="1345" y="6646"/>
                    <a:pt x="4506" y="8308"/>
                  </a:cubicBezTo>
                  <a:cubicBezTo>
                    <a:pt x="7667" y="9969"/>
                    <a:pt x="12409" y="11963"/>
                    <a:pt x="15570" y="13625"/>
                  </a:cubicBezTo>
                  <a:cubicBezTo>
                    <a:pt x="18731" y="15286"/>
                    <a:pt x="20311" y="16615"/>
                    <a:pt x="20838" y="18111"/>
                  </a:cubicBezTo>
                  <a:cubicBezTo>
                    <a:pt x="21365" y="19606"/>
                    <a:pt x="20838" y="21268"/>
                    <a:pt x="19258" y="21434"/>
                  </a:cubicBezTo>
                  <a:cubicBezTo>
                    <a:pt x="17677" y="21600"/>
                    <a:pt x="15043" y="20271"/>
                    <a:pt x="12409" y="18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10741289" y="1587499"/>
              <a:ext cx="66411" cy="25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50" fill="norm" stroke="1" extrusionOk="0">
                  <a:moveTo>
                    <a:pt x="13078" y="0"/>
                  </a:moveTo>
                  <a:cubicBezTo>
                    <a:pt x="10378" y="531"/>
                    <a:pt x="7678" y="1062"/>
                    <a:pt x="5316" y="3098"/>
                  </a:cubicBezTo>
                  <a:cubicBezTo>
                    <a:pt x="2953" y="5134"/>
                    <a:pt x="928" y="8675"/>
                    <a:pt x="253" y="11597"/>
                  </a:cubicBezTo>
                  <a:cubicBezTo>
                    <a:pt x="-422" y="14518"/>
                    <a:pt x="253" y="16820"/>
                    <a:pt x="2278" y="18502"/>
                  </a:cubicBezTo>
                  <a:cubicBezTo>
                    <a:pt x="4303" y="20184"/>
                    <a:pt x="7678" y="21246"/>
                    <a:pt x="11053" y="21423"/>
                  </a:cubicBezTo>
                  <a:cubicBezTo>
                    <a:pt x="14428" y="21600"/>
                    <a:pt x="17803" y="20892"/>
                    <a:pt x="21178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10737850" y="1566019"/>
              <a:ext cx="374650" cy="24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0" y="15720"/>
                  </a:moveTo>
                  <a:cubicBezTo>
                    <a:pt x="3173" y="15720"/>
                    <a:pt x="6346" y="15720"/>
                    <a:pt x="8237" y="15720"/>
                  </a:cubicBezTo>
                  <a:cubicBezTo>
                    <a:pt x="10129" y="15720"/>
                    <a:pt x="10739" y="15720"/>
                    <a:pt x="10678" y="15628"/>
                  </a:cubicBezTo>
                  <a:cubicBezTo>
                    <a:pt x="10617" y="15535"/>
                    <a:pt x="9885" y="15351"/>
                    <a:pt x="9214" y="15443"/>
                  </a:cubicBezTo>
                  <a:cubicBezTo>
                    <a:pt x="8542" y="15535"/>
                    <a:pt x="7932" y="15905"/>
                    <a:pt x="7383" y="16458"/>
                  </a:cubicBezTo>
                  <a:cubicBezTo>
                    <a:pt x="6834" y="17012"/>
                    <a:pt x="6346" y="17751"/>
                    <a:pt x="6407" y="18305"/>
                  </a:cubicBezTo>
                  <a:cubicBezTo>
                    <a:pt x="6468" y="18858"/>
                    <a:pt x="7078" y="19228"/>
                    <a:pt x="7688" y="19228"/>
                  </a:cubicBezTo>
                  <a:cubicBezTo>
                    <a:pt x="8298" y="19228"/>
                    <a:pt x="8908" y="18858"/>
                    <a:pt x="9397" y="19043"/>
                  </a:cubicBezTo>
                  <a:cubicBezTo>
                    <a:pt x="9885" y="19228"/>
                    <a:pt x="10251" y="19966"/>
                    <a:pt x="10800" y="20520"/>
                  </a:cubicBezTo>
                  <a:cubicBezTo>
                    <a:pt x="11349" y="21074"/>
                    <a:pt x="12081" y="21443"/>
                    <a:pt x="12997" y="20335"/>
                  </a:cubicBezTo>
                  <a:cubicBezTo>
                    <a:pt x="13912" y="19228"/>
                    <a:pt x="15010" y="16643"/>
                    <a:pt x="15986" y="13412"/>
                  </a:cubicBezTo>
                  <a:cubicBezTo>
                    <a:pt x="16963" y="10181"/>
                    <a:pt x="17817" y="6305"/>
                    <a:pt x="18366" y="3812"/>
                  </a:cubicBezTo>
                  <a:cubicBezTo>
                    <a:pt x="18915" y="1320"/>
                    <a:pt x="19159" y="212"/>
                    <a:pt x="19037" y="28"/>
                  </a:cubicBezTo>
                  <a:cubicBezTo>
                    <a:pt x="18915" y="-157"/>
                    <a:pt x="18427" y="581"/>
                    <a:pt x="17939" y="2612"/>
                  </a:cubicBezTo>
                  <a:cubicBezTo>
                    <a:pt x="17451" y="4643"/>
                    <a:pt x="16963" y="7966"/>
                    <a:pt x="17085" y="11197"/>
                  </a:cubicBezTo>
                  <a:cubicBezTo>
                    <a:pt x="17207" y="14428"/>
                    <a:pt x="17939" y="17566"/>
                    <a:pt x="18793" y="19135"/>
                  </a:cubicBezTo>
                  <a:cubicBezTo>
                    <a:pt x="19647" y="20705"/>
                    <a:pt x="20624" y="20705"/>
                    <a:pt x="21600" y="20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11036300" y="1670050"/>
              <a:ext cx="133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4400"/>
                    <a:pt x="10971" y="7200"/>
                    <a:pt x="14571" y="3600"/>
                  </a:cubicBezTo>
                  <a:cubicBezTo>
                    <a:pt x="18171" y="0"/>
                    <a:pt x="198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11182349" y="1409700"/>
              <a:ext cx="149628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864" y="0"/>
                  </a:moveTo>
                  <a:cubicBezTo>
                    <a:pt x="7200" y="2899"/>
                    <a:pt x="13536" y="5797"/>
                    <a:pt x="17136" y="8369"/>
                  </a:cubicBezTo>
                  <a:cubicBezTo>
                    <a:pt x="20736" y="10940"/>
                    <a:pt x="21600" y="13184"/>
                    <a:pt x="18288" y="15335"/>
                  </a:cubicBezTo>
                  <a:cubicBezTo>
                    <a:pt x="14976" y="17486"/>
                    <a:pt x="7488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38100" y="4263743"/>
              <a:ext cx="203200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0" y="15804"/>
                    <a:pt x="0" y="10404"/>
                    <a:pt x="675" y="6624"/>
                  </a:cubicBezTo>
                  <a:cubicBezTo>
                    <a:pt x="1350" y="2844"/>
                    <a:pt x="2700" y="684"/>
                    <a:pt x="6300" y="144"/>
                  </a:cubicBezTo>
                  <a:cubicBezTo>
                    <a:pt x="9900" y="-396"/>
                    <a:pt x="15750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82550" y="4406900"/>
              <a:ext cx="254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755393" y="4091516"/>
              <a:ext cx="374907" cy="294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86" fill="norm" stroke="1" extrusionOk="0">
                  <a:moveTo>
                    <a:pt x="1471" y="3955"/>
                  </a:moveTo>
                  <a:cubicBezTo>
                    <a:pt x="1349" y="3042"/>
                    <a:pt x="1228" y="2130"/>
                    <a:pt x="1471" y="1521"/>
                  </a:cubicBezTo>
                  <a:cubicBezTo>
                    <a:pt x="1713" y="913"/>
                    <a:pt x="2320" y="609"/>
                    <a:pt x="3351" y="304"/>
                  </a:cubicBezTo>
                  <a:cubicBezTo>
                    <a:pt x="4383" y="0"/>
                    <a:pt x="5839" y="-304"/>
                    <a:pt x="7053" y="609"/>
                  </a:cubicBezTo>
                  <a:cubicBezTo>
                    <a:pt x="8266" y="1521"/>
                    <a:pt x="9237" y="3651"/>
                    <a:pt x="8933" y="6313"/>
                  </a:cubicBezTo>
                  <a:cubicBezTo>
                    <a:pt x="8630" y="8975"/>
                    <a:pt x="7053" y="12169"/>
                    <a:pt x="5657" y="14451"/>
                  </a:cubicBezTo>
                  <a:cubicBezTo>
                    <a:pt x="4262" y="16733"/>
                    <a:pt x="3048" y="18102"/>
                    <a:pt x="2017" y="19090"/>
                  </a:cubicBezTo>
                  <a:cubicBezTo>
                    <a:pt x="985" y="20079"/>
                    <a:pt x="136" y="20688"/>
                    <a:pt x="14" y="20992"/>
                  </a:cubicBezTo>
                  <a:cubicBezTo>
                    <a:pt x="-107" y="21296"/>
                    <a:pt x="500" y="21296"/>
                    <a:pt x="2684" y="20611"/>
                  </a:cubicBezTo>
                  <a:cubicBezTo>
                    <a:pt x="4868" y="19927"/>
                    <a:pt x="8630" y="18558"/>
                    <a:pt x="12028" y="17569"/>
                  </a:cubicBezTo>
                  <a:cubicBezTo>
                    <a:pt x="15426" y="16581"/>
                    <a:pt x="18459" y="15972"/>
                    <a:pt x="21493" y="15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1254693" y="3999343"/>
              <a:ext cx="174058" cy="401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436" fill="norm" stroke="1" extrusionOk="0">
                  <a:moveTo>
                    <a:pt x="20896" y="2437"/>
                  </a:moveTo>
                  <a:cubicBezTo>
                    <a:pt x="20388" y="1645"/>
                    <a:pt x="19880" y="854"/>
                    <a:pt x="18990" y="401"/>
                  </a:cubicBezTo>
                  <a:cubicBezTo>
                    <a:pt x="18101" y="-51"/>
                    <a:pt x="16830" y="-164"/>
                    <a:pt x="15178" y="288"/>
                  </a:cubicBezTo>
                  <a:cubicBezTo>
                    <a:pt x="13527" y="741"/>
                    <a:pt x="11494" y="1759"/>
                    <a:pt x="8698" y="4077"/>
                  </a:cubicBezTo>
                  <a:cubicBezTo>
                    <a:pt x="5903" y="6395"/>
                    <a:pt x="2345" y="10014"/>
                    <a:pt x="821" y="12728"/>
                  </a:cubicBezTo>
                  <a:cubicBezTo>
                    <a:pt x="-704" y="15442"/>
                    <a:pt x="-196" y="17252"/>
                    <a:pt x="3108" y="18552"/>
                  </a:cubicBezTo>
                  <a:cubicBezTo>
                    <a:pt x="6411" y="19853"/>
                    <a:pt x="12510" y="20644"/>
                    <a:pt x="18609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1539593" y="4133850"/>
              <a:ext cx="9808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320"/>
                    <a:pt x="-1585" y="8640"/>
                    <a:pt x="575" y="12240"/>
                  </a:cubicBezTo>
                  <a:cubicBezTo>
                    <a:pt x="2735" y="15840"/>
                    <a:pt x="11375" y="1872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1625600" y="4241800"/>
              <a:ext cx="2095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5600"/>
                    <a:pt x="11345" y="9600"/>
                    <a:pt x="14945" y="6000"/>
                  </a:cubicBezTo>
                  <a:cubicBezTo>
                    <a:pt x="18545" y="2400"/>
                    <a:pt x="2007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2126750" y="4110404"/>
              <a:ext cx="168863" cy="202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291" fill="norm" stroke="1" extrusionOk="0">
                  <a:moveTo>
                    <a:pt x="17447" y="3134"/>
                  </a:moveTo>
                  <a:cubicBezTo>
                    <a:pt x="17447" y="2021"/>
                    <a:pt x="17447" y="907"/>
                    <a:pt x="16525" y="351"/>
                  </a:cubicBezTo>
                  <a:cubicBezTo>
                    <a:pt x="15603" y="-206"/>
                    <a:pt x="13759" y="-206"/>
                    <a:pt x="11125" y="1130"/>
                  </a:cubicBezTo>
                  <a:cubicBezTo>
                    <a:pt x="8491" y="2466"/>
                    <a:pt x="5067" y="5138"/>
                    <a:pt x="2828" y="8367"/>
                  </a:cubicBezTo>
                  <a:cubicBezTo>
                    <a:pt x="589" y="11596"/>
                    <a:pt x="-465" y="15382"/>
                    <a:pt x="194" y="17831"/>
                  </a:cubicBezTo>
                  <a:cubicBezTo>
                    <a:pt x="852" y="20281"/>
                    <a:pt x="3223" y="21394"/>
                    <a:pt x="6647" y="21283"/>
                  </a:cubicBezTo>
                  <a:cubicBezTo>
                    <a:pt x="10072" y="21171"/>
                    <a:pt x="14550" y="19835"/>
                    <a:pt x="17315" y="17497"/>
                  </a:cubicBezTo>
                  <a:cubicBezTo>
                    <a:pt x="20081" y="15159"/>
                    <a:pt x="21135" y="11819"/>
                    <a:pt x="21003" y="8813"/>
                  </a:cubicBezTo>
                  <a:cubicBezTo>
                    <a:pt x="20872" y="5806"/>
                    <a:pt x="19555" y="3134"/>
                    <a:pt x="18237" y="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2222500" y="3981450"/>
              <a:ext cx="2540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709"/>
                    <a:pt x="10800" y="7418"/>
                    <a:pt x="7200" y="11018"/>
                  </a:cubicBezTo>
                  <a:cubicBezTo>
                    <a:pt x="3600" y="14618"/>
                    <a:pt x="1800" y="181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2114550" y="4033192"/>
              <a:ext cx="254000" cy="3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0" y="12319"/>
                  </a:moveTo>
                  <a:cubicBezTo>
                    <a:pt x="2700" y="6559"/>
                    <a:pt x="5400" y="799"/>
                    <a:pt x="8640" y="79"/>
                  </a:cubicBezTo>
                  <a:cubicBezTo>
                    <a:pt x="11880" y="-641"/>
                    <a:pt x="15660" y="3679"/>
                    <a:pt x="17910" y="7999"/>
                  </a:cubicBezTo>
                  <a:cubicBezTo>
                    <a:pt x="20160" y="12319"/>
                    <a:pt x="20880" y="16639"/>
                    <a:pt x="21600" y="20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2076450" y="4400550"/>
              <a:ext cx="2921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6" y="15840"/>
                    <a:pt x="8452" y="10080"/>
                    <a:pt x="12052" y="6480"/>
                  </a:cubicBezTo>
                  <a:cubicBezTo>
                    <a:pt x="15652" y="2880"/>
                    <a:pt x="1862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2463072" y="4038600"/>
              <a:ext cx="127729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600" fill="norm" stroke="1" extrusionOk="0">
                  <a:moveTo>
                    <a:pt x="20689" y="758"/>
                  </a:moveTo>
                  <a:cubicBezTo>
                    <a:pt x="18975" y="379"/>
                    <a:pt x="17260" y="0"/>
                    <a:pt x="15718" y="0"/>
                  </a:cubicBezTo>
                  <a:cubicBezTo>
                    <a:pt x="14175" y="0"/>
                    <a:pt x="12803" y="379"/>
                    <a:pt x="9889" y="2274"/>
                  </a:cubicBezTo>
                  <a:cubicBezTo>
                    <a:pt x="6975" y="4168"/>
                    <a:pt x="2518" y="7579"/>
                    <a:pt x="803" y="10547"/>
                  </a:cubicBezTo>
                  <a:cubicBezTo>
                    <a:pt x="-911" y="13516"/>
                    <a:pt x="118" y="16042"/>
                    <a:pt x="3889" y="17811"/>
                  </a:cubicBezTo>
                  <a:cubicBezTo>
                    <a:pt x="7660" y="19579"/>
                    <a:pt x="14175" y="20589"/>
                    <a:pt x="206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2607949" y="4096758"/>
              <a:ext cx="222417" cy="276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99" fill="norm" stroke="1" extrusionOk="0">
                  <a:moveTo>
                    <a:pt x="2604" y="4340"/>
                  </a:moveTo>
                  <a:cubicBezTo>
                    <a:pt x="4421" y="3358"/>
                    <a:pt x="6238" y="2377"/>
                    <a:pt x="8963" y="1640"/>
                  </a:cubicBezTo>
                  <a:cubicBezTo>
                    <a:pt x="11688" y="904"/>
                    <a:pt x="15322" y="413"/>
                    <a:pt x="17643" y="167"/>
                  </a:cubicBezTo>
                  <a:cubicBezTo>
                    <a:pt x="19965" y="-78"/>
                    <a:pt x="20974" y="-78"/>
                    <a:pt x="21176" y="331"/>
                  </a:cubicBezTo>
                  <a:cubicBezTo>
                    <a:pt x="21378" y="740"/>
                    <a:pt x="20772" y="1558"/>
                    <a:pt x="18552" y="3358"/>
                  </a:cubicBezTo>
                  <a:cubicBezTo>
                    <a:pt x="16331" y="5158"/>
                    <a:pt x="12496" y="7940"/>
                    <a:pt x="9165" y="10640"/>
                  </a:cubicBezTo>
                  <a:cubicBezTo>
                    <a:pt x="5834" y="13340"/>
                    <a:pt x="3008" y="15958"/>
                    <a:pt x="1494" y="17758"/>
                  </a:cubicBezTo>
                  <a:cubicBezTo>
                    <a:pt x="-20" y="19558"/>
                    <a:pt x="-222" y="20540"/>
                    <a:pt x="182" y="21031"/>
                  </a:cubicBezTo>
                  <a:cubicBezTo>
                    <a:pt x="585" y="21522"/>
                    <a:pt x="1595" y="21522"/>
                    <a:pt x="4926" y="21031"/>
                  </a:cubicBezTo>
                  <a:cubicBezTo>
                    <a:pt x="8257" y="20540"/>
                    <a:pt x="13909" y="19558"/>
                    <a:pt x="16836" y="19067"/>
                  </a:cubicBezTo>
                  <a:cubicBezTo>
                    <a:pt x="19763" y="18577"/>
                    <a:pt x="19965" y="18577"/>
                    <a:pt x="20167" y="18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2882350" y="4245472"/>
              <a:ext cx="118864" cy="166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9" h="21285" fill="norm" stroke="1" extrusionOk="0">
                  <a:moveTo>
                    <a:pt x="12177" y="342"/>
                  </a:moveTo>
                  <a:cubicBezTo>
                    <a:pt x="10346" y="72"/>
                    <a:pt x="8516" y="-198"/>
                    <a:pt x="6502" y="207"/>
                  </a:cubicBezTo>
                  <a:cubicBezTo>
                    <a:pt x="4488" y="612"/>
                    <a:pt x="2292" y="1692"/>
                    <a:pt x="1010" y="2907"/>
                  </a:cubicBezTo>
                  <a:cubicBezTo>
                    <a:pt x="-271" y="4122"/>
                    <a:pt x="-637" y="5472"/>
                    <a:pt x="1743" y="7092"/>
                  </a:cubicBezTo>
                  <a:cubicBezTo>
                    <a:pt x="4122" y="8712"/>
                    <a:pt x="9248" y="10602"/>
                    <a:pt x="12543" y="11952"/>
                  </a:cubicBezTo>
                  <a:cubicBezTo>
                    <a:pt x="15838" y="13302"/>
                    <a:pt x="17302" y="14112"/>
                    <a:pt x="18583" y="15192"/>
                  </a:cubicBezTo>
                  <a:cubicBezTo>
                    <a:pt x="19865" y="16272"/>
                    <a:pt x="20963" y="17622"/>
                    <a:pt x="20414" y="18702"/>
                  </a:cubicBezTo>
                  <a:cubicBezTo>
                    <a:pt x="19865" y="19782"/>
                    <a:pt x="17668" y="20592"/>
                    <a:pt x="15471" y="20997"/>
                  </a:cubicBezTo>
                  <a:cubicBezTo>
                    <a:pt x="13275" y="21402"/>
                    <a:pt x="11078" y="21402"/>
                    <a:pt x="9248" y="20862"/>
                  </a:cubicBezTo>
                  <a:cubicBezTo>
                    <a:pt x="7417" y="20322"/>
                    <a:pt x="5953" y="19242"/>
                    <a:pt x="4488" y="18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3049823" y="4159250"/>
              <a:ext cx="80728" cy="25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47" fill="norm" stroke="1" extrusionOk="0">
                  <a:moveTo>
                    <a:pt x="9492" y="0"/>
                  </a:moveTo>
                  <a:cubicBezTo>
                    <a:pt x="6169" y="5264"/>
                    <a:pt x="2846" y="10528"/>
                    <a:pt x="1185" y="13704"/>
                  </a:cubicBezTo>
                  <a:cubicBezTo>
                    <a:pt x="-477" y="16881"/>
                    <a:pt x="-477" y="17970"/>
                    <a:pt x="1738" y="18968"/>
                  </a:cubicBezTo>
                  <a:cubicBezTo>
                    <a:pt x="3954" y="19966"/>
                    <a:pt x="8385" y="20874"/>
                    <a:pt x="11985" y="21237"/>
                  </a:cubicBezTo>
                  <a:cubicBezTo>
                    <a:pt x="15585" y="21600"/>
                    <a:pt x="18354" y="21418"/>
                    <a:pt x="21123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3048000" y="4184650"/>
              <a:ext cx="387350" cy="211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13473"/>
                  </a:moveTo>
                  <a:cubicBezTo>
                    <a:pt x="2715" y="12832"/>
                    <a:pt x="5430" y="12190"/>
                    <a:pt x="7141" y="11869"/>
                  </a:cubicBezTo>
                  <a:cubicBezTo>
                    <a:pt x="8852" y="11549"/>
                    <a:pt x="9561" y="11549"/>
                    <a:pt x="10210" y="11442"/>
                  </a:cubicBezTo>
                  <a:cubicBezTo>
                    <a:pt x="10859" y="11335"/>
                    <a:pt x="11449" y="11121"/>
                    <a:pt x="11449" y="11014"/>
                  </a:cubicBezTo>
                  <a:cubicBezTo>
                    <a:pt x="11449" y="10907"/>
                    <a:pt x="10859" y="10907"/>
                    <a:pt x="9974" y="11655"/>
                  </a:cubicBezTo>
                  <a:cubicBezTo>
                    <a:pt x="9089" y="12404"/>
                    <a:pt x="7908" y="13901"/>
                    <a:pt x="7259" y="15184"/>
                  </a:cubicBezTo>
                  <a:cubicBezTo>
                    <a:pt x="6610" y="16467"/>
                    <a:pt x="6492" y="17537"/>
                    <a:pt x="6728" y="18071"/>
                  </a:cubicBezTo>
                  <a:cubicBezTo>
                    <a:pt x="6964" y="18606"/>
                    <a:pt x="7554" y="18606"/>
                    <a:pt x="8203" y="18285"/>
                  </a:cubicBezTo>
                  <a:cubicBezTo>
                    <a:pt x="8852" y="17964"/>
                    <a:pt x="9561" y="17323"/>
                    <a:pt x="10092" y="17430"/>
                  </a:cubicBezTo>
                  <a:cubicBezTo>
                    <a:pt x="10623" y="17537"/>
                    <a:pt x="10977" y="18392"/>
                    <a:pt x="11449" y="18927"/>
                  </a:cubicBezTo>
                  <a:cubicBezTo>
                    <a:pt x="11921" y="19461"/>
                    <a:pt x="12511" y="19675"/>
                    <a:pt x="13220" y="19034"/>
                  </a:cubicBezTo>
                  <a:cubicBezTo>
                    <a:pt x="13928" y="18392"/>
                    <a:pt x="14754" y="16895"/>
                    <a:pt x="15580" y="14008"/>
                  </a:cubicBezTo>
                  <a:cubicBezTo>
                    <a:pt x="16407" y="11121"/>
                    <a:pt x="17233" y="6844"/>
                    <a:pt x="17528" y="4063"/>
                  </a:cubicBezTo>
                  <a:cubicBezTo>
                    <a:pt x="17823" y="1283"/>
                    <a:pt x="17587" y="0"/>
                    <a:pt x="17292" y="0"/>
                  </a:cubicBezTo>
                  <a:cubicBezTo>
                    <a:pt x="16997" y="0"/>
                    <a:pt x="16643" y="1283"/>
                    <a:pt x="16230" y="4063"/>
                  </a:cubicBezTo>
                  <a:cubicBezTo>
                    <a:pt x="15816" y="6844"/>
                    <a:pt x="15344" y="11121"/>
                    <a:pt x="15108" y="13794"/>
                  </a:cubicBezTo>
                  <a:cubicBezTo>
                    <a:pt x="14872" y="16467"/>
                    <a:pt x="14872" y="17537"/>
                    <a:pt x="15698" y="18713"/>
                  </a:cubicBezTo>
                  <a:cubicBezTo>
                    <a:pt x="16525" y="19889"/>
                    <a:pt x="18177" y="21172"/>
                    <a:pt x="19298" y="21386"/>
                  </a:cubicBezTo>
                  <a:cubicBezTo>
                    <a:pt x="20420" y="21600"/>
                    <a:pt x="21010" y="20745"/>
                    <a:pt x="21600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3293533" y="4273550"/>
              <a:ext cx="148168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21600"/>
                  </a:moveTo>
                  <a:cubicBezTo>
                    <a:pt x="1543" y="14400"/>
                    <a:pt x="0" y="7200"/>
                    <a:pt x="0" y="3600"/>
                  </a:cubicBezTo>
                  <a:cubicBezTo>
                    <a:pt x="0" y="0"/>
                    <a:pt x="1543" y="0"/>
                    <a:pt x="5400" y="0"/>
                  </a:cubicBezTo>
                  <a:cubicBezTo>
                    <a:pt x="9257" y="0"/>
                    <a:pt x="154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3454399" y="4013200"/>
              <a:ext cx="151455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600" fill="norm" stroke="1" extrusionOk="0">
                  <a:moveTo>
                    <a:pt x="0" y="0"/>
                  </a:moveTo>
                  <a:cubicBezTo>
                    <a:pt x="2335" y="537"/>
                    <a:pt x="4670" y="1075"/>
                    <a:pt x="8173" y="2633"/>
                  </a:cubicBezTo>
                  <a:cubicBezTo>
                    <a:pt x="11676" y="4191"/>
                    <a:pt x="16346" y="6770"/>
                    <a:pt x="18827" y="9188"/>
                  </a:cubicBezTo>
                  <a:cubicBezTo>
                    <a:pt x="21308" y="11606"/>
                    <a:pt x="21600" y="13863"/>
                    <a:pt x="19411" y="15904"/>
                  </a:cubicBezTo>
                  <a:cubicBezTo>
                    <a:pt x="17222" y="17946"/>
                    <a:pt x="12551" y="19773"/>
                    <a:pt x="78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3581400" y="3943350"/>
              <a:ext cx="148303" cy="54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600" fill="norm" stroke="1" extrusionOk="0">
                  <a:moveTo>
                    <a:pt x="0" y="0"/>
                  </a:moveTo>
                  <a:cubicBezTo>
                    <a:pt x="2700" y="419"/>
                    <a:pt x="5400" y="837"/>
                    <a:pt x="9000" y="2344"/>
                  </a:cubicBezTo>
                  <a:cubicBezTo>
                    <a:pt x="12600" y="3851"/>
                    <a:pt x="17100" y="6447"/>
                    <a:pt x="19350" y="9167"/>
                  </a:cubicBezTo>
                  <a:cubicBezTo>
                    <a:pt x="21600" y="11888"/>
                    <a:pt x="21600" y="14735"/>
                    <a:pt x="19200" y="16828"/>
                  </a:cubicBezTo>
                  <a:cubicBezTo>
                    <a:pt x="16800" y="18921"/>
                    <a:pt x="12000" y="20260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84300" y="1225995"/>
            <a:ext cx="10236201" cy="30988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34" name="Drawing"/>
          <p:cNvGrpSpPr/>
          <p:nvPr/>
        </p:nvGrpSpPr>
        <p:grpSpPr>
          <a:xfrm>
            <a:off x="1172509" y="1077383"/>
            <a:ext cx="11184592" cy="8543572"/>
            <a:chOff x="0" y="0"/>
            <a:chExt cx="11184590" cy="8543570"/>
          </a:xfrm>
        </p:grpSpPr>
        <p:sp>
          <p:nvSpPr>
            <p:cNvPr id="1511" name="Line"/>
            <p:cNvSpPr/>
            <p:nvPr/>
          </p:nvSpPr>
          <p:spPr>
            <a:xfrm>
              <a:off x="148051" y="3342985"/>
              <a:ext cx="279640" cy="155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19831" fill="norm" stroke="1" extrusionOk="0">
                  <a:moveTo>
                    <a:pt x="12592" y="9622"/>
                  </a:moveTo>
                  <a:cubicBezTo>
                    <a:pt x="12592" y="7192"/>
                    <a:pt x="12592" y="4762"/>
                    <a:pt x="11383" y="2737"/>
                  </a:cubicBezTo>
                  <a:cubicBezTo>
                    <a:pt x="10174" y="712"/>
                    <a:pt x="7756" y="-908"/>
                    <a:pt x="5660" y="577"/>
                  </a:cubicBezTo>
                  <a:cubicBezTo>
                    <a:pt x="3565" y="2062"/>
                    <a:pt x="1792" y="6652"/>
                    <a:pt x="824" y="10162"/>
                  </a:cubicBezTo>
                  <a:cubicBezTo>
                    <a:pt x="-143" y="13672"/>
                    <a:pt x="-304" y="16102"/>
                    <a:pt x="583" y="17857"/>
                  </a:cubicBezTo>
                  <a:cubicBezTo>
                    <a:pt x="1469" y="19612"/>
                    <a:pt x="3403" y="20692"/>
                    <a:pt x="5338" y="18937"/>
                  </a:cubicBezTo>
                  <a:cubicBezTo>
                    <a:pt x="7272" y="17182"/>
                    <a:pt x="9206" y="12592"/>
                    <a:pt x="10335" y="9622"/>
                  </a:cubicBezTo>
                  <a:cubicBezTo>
                    <a:pt x="11463" y="6652"/>
                    <a:pt x="11786" y="5302"/>
                    <a:pt x="11947" y="3682"/>
                  </a:cubicBezTo>
                  <a:cubicBezTo>
                    <a:pt x="12108" y="2062"/>
                    <a:pt x="12108" y="172"/>
                    <a:pt x="12269" y="577"/>
                  </a:cubicBezTo>
                  <a:cubicBezTo>
                    <a:pt x="12430" y="982"/>
                    <a:pt x="12753" y="3682"/>
                    <a:pt x="13720" y="6652"/>
                  </a:cubicBezTo>
                  <a:cubicBezTo>
                    <a:pt x="14687" y="9622"/>
                    <a:pt x="16299" y="12862"/>
                    <a:pt x="17669" y="14752"/>
                  </a:cubicBezTo>
                  <a:cubicBezTo>
                    <a:pt x="19039" y="16642"/>
                    <a:pt x="20168" y="17182"/>
                    <a:pt x="21296" y="17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446740" y="3253316"/>
              <a:ext cx="11628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600" fill="norm" stroke="1" extrusionOk="0">
                  <a:moveTo>
                    <a:pt x="0" y="0"/>
                  </a:moveTo>
                  <a:cubicBezTo>
                    <a:pt x="6703" y="2850"/>
                    <a:pt x="13407" y="5700"/>
                    <a:pt x="17131" y="8475"/>
                  </a:cubicBezTo>
                  <a:cubicBezTo>
                    <a:pt x="20855" y="11250"/>
                    <a:pt x="21600" y="13950"/>
                    <a:pt x="18621" y="16125"/>
                  </a:cubicBezTo>
                  <a:cubicBezTo>
                    <a:pt x="15641" y="18300"/>
                    <a:pt x="8938" y="19950"/>
                    <a:pt x="22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-1" y="3255241"/>
              <a:ext cx="135592" cy="35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483" fill="norm" stroke="1" extrusionOk="0">
                  <a:moveTo>
                    <a:pt x="20652" y="2197"/>
                  </a:moveTo>
                  <a:cubicBezTo>
                    <a:pt x="18073" y="1426"/>
                    <a:pt x="15494" y="654"/>
                    <a:pt x="13398" y="269"/>
                  </a:cubicBezTo>
                  <a:cubicBezTo>
                    <a:pt x="11303" y="-117"/>
                    <a:pt x="9691" y="-117"/>
                    <a:pt x="7918" y="462"/>
                  </a:cubicBezTo>
                  <a:cubicBezTo>
                    <a:pt x="6145" y="1040"/>
                    <a:pt x="4210" y="2197"/>
                    <a:pt x="2437" y="4640"/>
                  </a:cubicBezTo>
                  <a:cubicBezTo>
                    <a:pt x="664" y="7083"/>
                    <a:pt x="-948" y="10812"/>
                    <a:pt x="664" y="13833"/>
                  </a:cubicBezTo>
                  <a:cubicBezTo>
                    <a:pt x="2276" y="16854"/>
                    <a:pt x="7112" y="19169"/>
                    <a:pt x="11948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1274357" y="3323166"/>
              <a:ext cx="12701" cy="395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7200" y="0"/>
                  </a:moveTo>
                  <a:cubicBezTo>
                    <a:pt x="14400" y="3657"/>
                    <a:pt x="21600" y="7314"/>
                    <a:pt x="21600" y="10343"/>
                  </a:cubicBezTo>
                  <a:cubicBezTo>
                    <a:pt x="21600" y="13371"/>
                    <a:pt x="14400" y="15771"/>
                    <a:pt x="9000" y="17657"/>
                  </a:cubicBezTo>
                  <a:cubicBezTo>
                    <a:pt x="3600" y="19543"/>
                    <a:pt x="0" y="20914"/>
                    <a:pt x="0" y="21257"/>
                  </a:cubicBezTo>
                  <a:cubicBezTo>
                    <a:pt x="0" y="21600"/>
                    <a:pt x="3600" y="20914"/>
                    <a:pt x="7200" y="20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999190" y="3253316"/>
              <a:ext cx="4889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25" y="18360"/>
                    <a:pt x="5049" y="15120"/>
                    <a:pt x="7668" y="12060"/>
                  </a:cubicBezTo>
                  <a:cubicBezTo>
                    <a:pt x="10286" y="9000"/>
                    <a:pt x="12997" y="6120"/>
                    <a:pt x="15335" y="4140"/>
                  </a:cubicBezTo>
                  <a:cubicBezTo>
                    <a:pt x="17673" y="2160"/>
                    <a:pt x="19636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1526240" y="3520016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1575909" y="3627966"/>
              <a:ext cx="274182" cy="3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0841" fill="norm" stroke="1" extrusionOk="0">
                  <a:moveTo>
                    <a:pt x="1585" y="11435"/>
                  </a:moveTo>
                  <a:cubicBezTo>
                    <a:pt x="754" y="13976"/>
                    <a:pt x="-77" y="16518"/>
                    <a:pt x="6" y="18424"/>
                  </a:cubicBezTo>
                  <a:cubicBezTo>
                    <a:pt x="89" y="20329"/>
                    <a:pt x="1086" y="21600"/>
                    <a:pt x="3745" y="20329"/>
                  </a:cubicBezTo>
                  <a:cubicBezTo>
                    <a:pt x="6403" y="19059"/>
                    <a:pt x="10723" y="15247"/>
                    <a:pt x="13963" y="11435"/>
                  </a:cubicBezTo>
                  <a:cubicBezTo>
                    <a:pt x="17203" y="7624"/>
                    <a:pt x="19363" y="3812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2364440" y="3240616"/>
              <a:ext cx="25401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572"/>
                    <a:pt x="10800" y="7143"/>
                    <a:pt x="13500" y="10460"/>
                  </a:cubicBezTo>
                  <a:cubicBezTo>
                    <a:pt x="16200" y="13776"/>
                    <a:pt x="16200" y="16838"/>
                    <a:pt x="16200" y="18794"/>
                  </a:cubicBezTo>
                  <a:cubicBezTo>
                    <a:pt x="16200" y="20750"/>
                    <a:pt x="16200" y="21600"/>
                    <a:pt x="16200" y="21600"/>
                  </a:cubicBezTo>
                  <a:cubicBezTo>
                    <a:pt x="16200" y="21600"/>
                    <a:pt x="16200" y="20750"/>
                    <a:pt x="17100" y="19474"/>
                  </a:cubicBezTo>
                  <a:cubicBezTo>
                    <a:pt x="18000" y="18198"/>
                    <a:pt x="19800" y="16498"/>
                    <a:pt x="21600" y="14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2334394" y="3211521"/>
              <a:ext cx="227990" cy="303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095" fill="norm" stroke="1" extrusionOk="0">
                  <a:moveTo>
                    <a:pt x="3407" y="6428"/>
                  </a:moveTo>
                  <a:cubicBezTo>
                    <a:pt x="2614" y="5987"/>
                    <a:pt x="1822" y="5547"/>
                    <a:pt x="1128" y="4665"/>
                  </a:cubicBezTo>
                  <a:cubicBezTo>
                    <a:pt x="434" y="3783"/>
                    <a:pt x="-160" y="2461"/>
                    <a:pt x="38" y="1653"/>
                  </a:cubicBezTo>
                  <a:cubicBezTo>
                    <a:pt x="236" y="845"/>
                    <a:pt x="1227" y="551"/>
                    <a:pt x="4101" y="257"/>
                  </a:cubicBezTo>
                  <a:cubicBezTo>
                    <a:pt x="6974" y="-37"/>
                    <a:pt x="11730" y="-331"/>
                    <a:pt x="15297" y="918"/>
                  </a:cubicBezTo>
                  <a:cubicBezTo>
                    <a:pt x="18864" y="2167"/>
                    <a:pt x="21242" y="4959"/>
                    <a:pt x="21341" y="8045"/>
                  </a:cubicBezTo>
                  <a:cubicBezTo>
                    <a:pt x="21440" y="11130"/>
                    <a:pt x="19260" y="14510"/>
                    <a:pt x="16684" y="16787"/>
                  </a:cubicBezTo>
                  <a:cubicBezTo>
                    <a:pt x="14108" y="19065"/>
                    <a:pt x="11135" y="20240"/>
                    <a:pt x="9154" y="20755"/>
                  </a:cubicBezTo>
                  <a:cubicBezTo>
                    <a:pt x="7172" y="21269"/>
                    <a:pt x="6181" y="21122"/>
                    <a:pt x="6082" y="20828"/>
                  </a:cubicBezTo>
                  <a:cubicBezTo>
                    <a:pt x="5983" y="20534"/>
                    <a:pt x="6776" y="20093"/>
                    <a:pt x="7469" y="19800"/>
                  </a:cubicBezTo>
                  <a:cubicBezTo>
                    <a:pt x="8163" y="19506"/>
                    <a:pt x="8757" y="19359"/>
                    <a:pt x="9352" y="19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2599390" y="3481916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2269190" y="3132666"/>
              <a:ext cx="254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2885140" y="3354916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3323290" y="3196166"/>
              <a:ext cx="423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000"/>
                    <a:pt x="21600" y="8000"/>
                    <a:pt x="21600" y="11600"/>
                  </a:cubicBezTo>
                  <a:cubicBezTo>
                    <a:pt x="21600" y="15200"/>
                    <a:pt x="108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3285190" y="3187374"/>
              <a:ext cx="207560" cy="337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03" fill="norm" stroke="1" extrusionOk="0">
                  <a:moveTo>
                    <a:pt x="0" y="3777"/>
                  </a:moveTo>
                  <a:cubicBezTo>
                    <a:pt x="432" y="2838"/>
                    <a:pt x="864" y="1898"/>
                    <a:pt x="3132" y="1161"/>
                  </a:cubicBezTo>
                  <a:cubicBezTo>
                    <a:pt x="5400" y="423"/>
                    <a:pt x="9504" y="-114"/>
                    <a:pt x="12744" y="20"/>
                  </a:cubicBezTo>
                  <a:cubicBezTo>
                    <a:pt x="15984" y="154"/>
                    <a:pt x="18360" y="959"/>
                    <a:pt x="19764" y="2838"/>
                  </a:cubicBezTo>
                  <a:cubicBezTo>
                    <a:pt x="21168" y="4716"/>
                    <a:pt x="21600" y="7667"/>
                    <a:pt x="20736" y="10619"/>
                  </a:cubicBezTo>
                  <a:cubicBezTo>
                    <a:pt x="19872" y="13570"/>
                    <a:pt x="17712" y="16522"/>
                    <a:pt x="15660" y="18333"/>
                  </a:cubicBezTo>
                  <a:cubicBezTo>
                    <a:pt x="13608" y="20144"/>
                    <a:pt x="11664" y="20815"/>
                    <a:pt x="9612" y="21151"/>
                  </a:cubicBezTo>
                  <a:cubicBezTo>
                    <a:pt x="7560" y="21486"/>
                    <a:pt x="5400" y="21486"/>
                    <a:pt x="3996" y="21151"/>
                  </a:cubicBezTo>
                  <a:cubicBezTo>
                    <a:pt x="2592" y="20815"/>
                    <a:pt x="1944" y="20144"/>
                    <a:pt x="2484" y="19541"/>
                  </a:cubicBezTo>
                  <a:cubicBezTo>
                    <a:pt x="3024" y="18937"/>
                    <a:pt x="4752" y="18400"/>
                    <a:pt x="6480" y="17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3488390" y="3476508"/>
              <a:ext cx="152401" cy="12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2000"/>
                  </a:moveTo>
                  <a:cubicBezTo>
                    <a:pt x="1200" y="920"/>
                    <a:pt x="2400" y="-160"/>
                    <a:pt x="4650" y="20"/>
                  </a:cubicBezTo>
                  <a:cubicBezTo>
                    <a:pt x="6900" y="200"/>
                    <a:pt x="10200" y="1640"/>
                    <a:pt x="11400" y="3980"/>
                  </a:cubicBezTo>
                  <a:cubicBezTo>
                    <a:pt x="12600" y="6320"/>
                    <a:pt x="11700" y="9560"/>
                    <a:pt x="10650" y="11900"/>
                  </a:cubicBezTo>
                  <a:cubicBezTo>
                    <a:pt x="9600" y="14240"/>
                    <a:pt x="8400" y="15680"/>
                    <a:pt x="7350" y="17120"/>
                  </a:cubicBezTo>
                  <a:cubicBezTo>
                    <a:pt x="6300" y="18560"/>
                    <a:pt x="5400" y="20000"/>
                    <a:pt x="5850" y="20720"/>
                  </a:cubicBezTo>
                  <a:cubicBezTo>
                    <a:pt x="6300" y="21440"/>
                    <a:pt x="8100" y="21440"/>
                    <a:pt x="10950" y="20720"/>
                  </a:cubicBezTo>
                  <a:cubicBezTo>
                    <a:pt x="13800" y="20000"/>
                    <a:pt x="17700" y="18560"/>
                    <a:pt x="21600" y="17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3208990" y="3075516"/>
              <a:ext cx="342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3" y="16200"/>
                    <a:pt x="9867" y="10800"/>
                    <a:pt x="13467" y="7200"/>
                  </a:cubicBezTo>
                  <a:cubicBezTo>
                    <a:pt x="17067" y="3600"/>
                    <a:pt x="1933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2243790" y="3780366"/>
              <a:ext cx="1193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9" y="20000"/>
                    <a:pt x="2757" y="18400"/>
                    <a:pt x="4117" y="17200"/>
                  </a:cubicBezTo>
                  <a:cubicBezTo>
                    <a:pt x="5477" y="16000"/>
                    <a:pt x="6817" y="15200"/>
                    <a:pt x="8253" y="14400"/>
                  </a:cubicBezTo>
                  <a:cubicBezTo>
                    <a:pt x="9689" y="13600"/>
                    <a:pt x="11221" y="12800"/>
                    <a:pt x="12715" y="11600"/>
                  </a:cubicBezTo>
                  <a:cubicBezTo>
                    <a:pt x="14209" y="10400"/>
                    <a:pt x="15664" y="8800"/>
                    <a:pt x="17023" y="6800"/>
                  </a:cubicBezTo>
                  <a:cubicBezTo>
                    <a:pt x="18383" y="4800"/>
                    <a:pt x="19647" y="2400"/>
                    <a:pt x="20394" y="1200"/>
                  </a:cubicBezTo>
                  <a:cubicBezTo>
                    <a:pt x="21140" y="0"/>
                    <a:pt x="2137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2270186" y="3983566"/>
              <a:ext cx="1277472" cy="645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21" fill="norm" stroke="1" extrusionOk="0">
                  <a:moveTo>
                    <a:pt x="91" y="17788"/>
                  </a:moveTo>
                  <a:cubicBezTo>
                    <a:pt x="19" y="18141"/>
                    <a:pt x="-52" y="18494"/>
                    <a:pt x="55" y="19059"/>
                  </a:cubicBezTo>
                  <a:cubicBezTo>
                    <a:pt x="162" y="19624"/>
                    <a:pt x="448" y="20400"/>
                    <a:pt x="662" y="20894"/>
                  </a:cubicBezTo>
                  <a:cubicBezTo>
                    <a:pt x="876" y="21388"/>
                    <a:pt x="1019" y="21600"/>
                    <a:pt x="1126" y="21494"/>
                  </a:cubicBezTo>
                  <a:cubicBezTo>
                    <a:pt x="1233" y="21388"/>
                    <a:pt x="1305" y="20965"/>
                    <a:pt x="1340" y="19588"/>
                  </a:cubicBezTo>
                  <a:cubicBezTo>
                    <a:pt x="1376" y="18212"/>
                    <a:pt x="1376" y="15882"/>
                    <a:pt x="1376" y="13482"/>
                  </a:cubicBezTo>
                  <a:cubicBezTo>
                    <a:pt x="1376" y="11082"/>
                    <a:pt x="1376" y="8612"/>
                    <a:pt x="1340" y="6988"/>
                  </a:cubicBezTo>
                  <a:cubicBezTo>
                    <a:pt x="1305" y="5365"/>
                    <a:pt x="1233" y="4588"/>
                    <a:pt x="1180" y="4024"/>
                  </a:cubicBezTo>
                  <a:cubicBezTo>
                    <a:pt x="1126" y="3459"/>
                    <a:pt x="1090" y="3106"/>
                    <a:pt x="1126" y="2788"/>
                  </a:cubicBezTo>
                  <a:cubicBezTo>
                    <a:pt x="1162" y="2471"/>
                    <a:pt x="1269" y="2188"/>
                    <a:pt x="1787" y="1906"/>
                  </a:cubicBezTo>
                  <a:cubicBezTo>
                    <a:pt x="2304" y="1624"/>
                    <a:pt x="3233" y="1341"/>
                    <a:pt x="4393" y="1165"/>
                  </a:cubicBezTo>
                  <a:cubicBezTo>
                    <a:pt x="5553" y="988"/>
                    <a:pt x="6946" y="918"/>
                    <a:pt x="8302" y="882"/>
                  </a:cubicBezTo>
                  <a:cubicBezTo>
                    <a:pt x="9659" y="847"/>
                    <a:pt x="10980" y="847"/>
                    <a:pt x="12319" y="776"/>
                  </a:cubicBezTo>
                  <a:cubicBezTo>
                    <a:pt x="13658" y="706"/>
                    <a:pt x="15014" y="565"/>
                    <a:pt x="16389" y="494"/>
                  </a:cubicBezTo>
                  <a:cubicBezTo>
                    <a:pt x="17764" y="424"/>
                    <a:pt x="19156" y="424"/>
                    <a:pt x="19959" y="424"/>
                  </a:cubicBezTo>
                  <a:cubicBezTo>
                    <a:pt x="20763" y="424"/>
                    <a:pt x="20977" y="424"/>
                    <a:pt x="21173" y="424"/>
                  </a:cubicBezTo>
                  <a:cubicBezTo>
                    <a:pt x="21369" y="424"/>
                    <a:pt x="21548" y="424"/>
                    <a:pt x="21548" y="388"/>
                  </a:cubicBezTo>
                  <a:cubicBezTo>
                    <a:pt x="21548" y="353"/>
                    <a:pt x="21369" y="282"/>
                    <a:pt x="21262" y="212"/>
                  </a:cubicBezTo>
                  <a:cubicBezTo>
                    <a:pt x="21155" y="141"/>
                    <a:pt x="21120" y="71"/>
                    <a:pt x="210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2466984" y="4130624"/>
              <a:ext cx="121507" cy="179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285" fill="norm" stroke="1" extrusionOk="0">
                  <a:moveTo>
                    <a:pt x="15213" y="3647"/>
                  </a:moveTo>
                  <a:cubicBezTo>
                    <a:pt x="15213" y="2392"/>
                    <a:pt x="15213" y="1136"/>
                    <a:pt x="14298" y="508"/>
                  </a:cubicBezTo>
                  <a:cubicBezTo>
                    <a:pt x="13383" y="-120"/>
                    <a:pt x="11552" y="-120"/>
                    <a:pt x="9356" y="257"/>
                  </a:cubicBezTo>
                  <a:cubicBezTo>
                    <a:pt x="7159" y="633"/>
                    <a:pt x="4596" y="1387"/>
                    <a:pt x="2766" y="2266"/>
                  </a:cubicBezTo>
                  <a:cubicBezTo>
                    <a:pt x="935" y="3145"/>
                    <a:pt x="-163" y="4150"/>
                    <a:pt x="20" y="5029"/>
                  </a:cubicBezTo>
                  <a:cubicBezTo>
                    <a:pt x="203" y="5908"/>
                    <a:pt x="1668" y="6661"/>
                    <a:pt x="4230" y="7289"/>
                  </a:cubicBezTo>
                  <a:cubicBezTo>
                    <a:pt x="6793" y="7917"/>
                    <a:pt x="10454" y="8420"/>
                    <a:pt x="13566" y="9675"/>
                  </a:cubicBezTo>
                  <a:cubicBezTo>
                    <a:pt x="16678" y="10931"/>
                    <a:pt x="19240" y="12940"/>
                    <a:pt x="20339" y="14573"/>
                  </a:cubicBezTo>
                  <a:cubicBezTo>
                    <a:pt x="21437" y="16206"/>
                    <a:pt x="21071" y="17461"/>
                    <a:pt x="20156" y="18592"/>
                  </a:cubicBezTo>
                  <a:cubicBezTo>
                    <a:pt x="19240" y="19722"/>
                    <a:pt x="17776" y="20727"/>
                    <a:pt x="15579" y="21103"/>
                  </a:cubicBezTo>
                  <a:cubicBezTo>
                    <a:pt x="13383" y="21480"/>
                    <a:pt x="10454" y="21229"/>
                    <a:pt x="9722" y="20727"/>
                  </a:cubicBezTo>
                  <a:cubicBezTo>
                    <a:pt x="8990" y="20224"/>
                    <a:pt x="10454" y="19471"/>
                    <a:pt x="11918" y="18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2637490" y="4250266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2631140" y="4083049"/>
              <a:ext cx="152401" cy="9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1800"/>
                  </a:moveTo>
                  <a:cubicBezTo>
                    <a:pt x="1500" y="900"/>
                    <a:pt x="3000" y="0"/>
                    <a:pt x="4500" y="0"/>
                  </a:cubicBezTo>
                  <a:cubicBezTo>
                    <a:pt x="6000" y="0"/>
                    <a:pt x="7500" y="900"/>
                    <a:pt x="8250" y="3600"/>
                  </a:cubicBezTo>
                  <a:cubicBezTo>
                    <a:pt x="9000" y="6300"/>
                    <a:pt x="9000" y="10800"/>
                    <a:pt x="8250" y="14175"/>
                  </a:cubicBezTo>
                  <a:cubicBezTo>
                    <a:pt x="7500" y="17550"/>
                    <a:pt x="6000" y="19800"/>
                    <a:pt x="6000" y="20700"/>
                  </a:cubicBezTo>
                  <a:cubicBezTo>
                    <a:pt x="6000" y="21600"/>
                    <a:pt x="7500" y="21150"/>
                    <a:pt x="10350" y="20925"/>
                  </a:cubicBezTo>
                  <a:cubicBezTo>
                    <a:pt x="13200" y="20700"/>
                    <a:pt x="17400" y="207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2459690" y="4434416"/>
              <a:ext cx="317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800"/>
                    <a:pt x="7200" y="12000"/>
                    <a:pt x="10800" y="84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2548590" y="4480277"/>
              <a:ext cx="133351" cy="165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4740"/>
                  </a:moveTo>
                  <a:cubicBezTo>
                    <a:pt x="0" y="8841"/>
                    <a:pt x="0" y="12942"/>
                    <a:pt x="0" y="16086"/>
                  </a:cubicBezTo>
                  <a:cubicBezTo>
                    <a:pt x="0" y="19231"/>
                    <a:pt x="0" y="21418"/>
                    <a:pt x="0" y="21418"/>
                  </a:cubicBezTo>
                  <a:cubicBezTo>
                    <a:pt x="0" y="21418"/>
                    <a:pt x="0" y="19231"/>
                    <a:pt x="1029" y="15676"/>
                  </a:cubicBezTo>
                  <a:cubicBezTo>
                    <a:pt x="2057" y="12122"/>
                    <a:pt x="4114" y="7200"/>
                    <a:pt x="5829" y="4329"/>
                  </a:cubicBezTo>
                  <a:cubicBezTo>
                    <a:pt x="7543" y="1459"/>
                    <a:pt x="8914" y="638"/>
                    <a:pt x="10800" y="228"/>
                  </a:cubicBezTo>
                  <a:cubicBezTo>
                    <a:pt x="12686" y="-182"/>
                    <a:pt x="15086" y="-182"/>
                    <a:pt x="16800" y="1459"/>
                  </a:cubicBezTo>
                  <a:cubicBezTo>
                    <a:pt x="18514" y="3099"/>
                    <a:pt x="19543" y="6380"/>
                    <a:pt x="20057" y="8704"/>
                  </a:cubicBezTo>
                  <a:cubicBezTo>
                    <a:pt x="20571" y="11028"/>
                    <a:pt x="20571" y="12395"/>
                    <a:pt x="20743" y="13215"/>
                  </a:cubicBezTo>
                  <a:cubicBezTo>
                    <a:pt x="20914" y="14036"/>
                    <a:pt x="21257" y="14309"/>
                    <a:pt x="21600" y="14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2878790" y="4364566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2967690" y="4313766"/>
              <a:ext cx="31751" cy="14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0"/>
                  </a:moveTo>
                  <a:cubicBezTo>
                    <a:pt x="0" y="5718"/>
                    <a:pt x="0" y="11435"/>
                    <a:pt x="0" y="15088"/>
                  </a:cubicBezTo>
                  <a:cubicBezTo>
                    <a:pt x="0" y="18741"/>
                    <a:pt x="0" y="20329"/>
                    <a:pt x="3600" y="20965"/>
                  </a:cubicBezTo>
                  <a:cubicBezTo>
                    <a:pt x="7200" y="21600"/>
                    <a:pt x="14400" y="21282"/>
                    <a:pt x="2160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3179855" y="4133971"/>
              <a:ext cx="124386" cy="22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209" fill="norm" stroke="1" extrusionOk="0">
                  <a:moveTo>
                    <a:pt x="21155" y="193"/>
                  </a:moveTo>
                  <a:cubicBezTo>
                    <a:pt x="16475" y="-11"/>
                    <a:pt x="11795" y="-215"/>
                    <a:pt x="8195" y="498"/>
                  </a:cubicBezTo>
                  <a:cubicBezTo>
                    <a:pt x="4595" y="1211"/>
                    <a:pt x="2075" y="2842"/>
                    <a:pt x="815" y="4166"/>
                  </a:cubicBezTo>
                  <a:cubicBezTo>
                    <a:pt x="-445" y="5491"/>
                    <a:pt x="-445" y="6510"/>
                    <a:pt x="2255" y="7936"/>
                  </a:cubicBezTo>
                  <a:cubicBezTo>
                    <a:pt x="4955" y="9362"/>
                    <a:pt x="10355" y="11196"/>
                    <a:pt x="13955" y="12521"/>
                  </a:cubicBezTo>
                  <a:cubicBezTo>
                    <a:pt x="17555" y="13845"/>
                    <a:pt x="19355" y="14660"/>
                    <a:pt x="19355" y="15985"/>
                  </a:cubicBezTo>
                  <a:cubicBezTo>
                    <a:pt x="19355" y="17310"/>
                    <a:pt x="17555" y="19143"/>
                    <a:pt x="15575" y="20162"/>
                  </a:cubicBezTo>
                  <a:cubicBezTo>
                    <a:pt x="13595" y="21181"/>
                    <a:pt x="11435" y="21385"/>
                    <a:pt x="9095" y="21079"/>
                  </a:cubicBezTo>
                  <a:cubicBezTo>
                    <a:pt x="6755" y="20774"/>
                    <a:pt x="4235" y="19959"/>
                    <a:pt x="1715" y="19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3342340" y="4277783"/>
              <a:ext cx="127001" cy="129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4877"/>
                  </a:moveTo>
                  <a:cubicBezTo>
                    <a:pt x="1080" y="3484"/>
                    <a:pt x="2160" y="2090"/>
                    <a:pt x="3600" y="1219"/>
                  </a:cubicBezTo>
                  <a:cubicBezTo>
                    <a:pt x="5040" y="348"/>
                    <a:pt x="6840" y="0"/>
                    <a:pt x="8820" y="0"/>
                  </a:cubicBezTo>
                  <a:cubicBezTo>
                    <a:pt x="10800" y="0"/>
                    <a:pt x="12960" y="348"/>
                    <a:pt x="14040" y="1394"/>
                  </a:cubicBezTo>
                  <a:cubicBezTo>
                    <a:pt x="15120" y="2439"/>
                    <a:pt x="15120" y="4181"/>
                    <a:pt x="13860" y="6619"/>
                  </a:cubicBezTo>
                  <a:cubicBezTo>
                    <a:pt x="12600" y="9058"/>
                    <a:pt x="10080" y="12194"/>
                    <a:pt x="8100" y="14458"/>
                  </a:cubicBezTo>
                  <a:cubicBezTo>
                    <a:pt x="6120" y="16723"/>
                    <a:pt x="4680" y="18116"/>
                    <a:pt x="4680" y="19335"/>
                  </a:cubicBezTo>
                  <a:cubicBezTo>
                    <a:pt x="4680" y="20555"/>
                    <a:pt x="6120" y="21600"/>
                    <a:pt x="9180" y="21252"/>
                  </a:cubicBezTo>
                  <a:cubicBezTo>
                    <a:pt x="12240" y="20903"/>
                    <a:pt x="16920" y="19161"/>
                    <a:pt x="21600" y="1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3424890" y="4097303"/>
              <a:ext cx="133351" cy="69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0" fill="norm" stroke="1" extrusionOk="0">
                  <a:moveTo>
                    <a:pt x="0" y="2075"/>
                  </a:moveTo>
                  <a:cubicBezTo>
                    <a:pt x="1714" y="805"/>
                    <a:pt x="3429" y="-466"/>
                    <a:pt x="4800" y="169"/>
                  </a:cubicBezTo>
                  <a:cubicBezTo>
                    <a:pt x="6171" y="805"/>
                    <a:pt x="7200" y="3346"/>
                    <a:pt x="7200" y="5887"/>
                  </a:cubicBezTo>
                  <a:cubicBezTo>
                    <a:pt x="7200" y="8428"/>
                    <a:pt x="6171" y="10969"/>
                    <a:pt x="4629" y="13510"/>
                  </a:cubicBezTo>
                  <a:cubicBezTo>
                    <a:pt x="3086" y="16052"/>
                    <a:pt x="1029" y="18593"/>
                    <a:pt x="857" y="19863"/>
                  </a:cubicBezTo>
                  <a:cubicBezTo>
                    <a:pt x="686" y="21134"/>
                    <a:pt x="2400" y="21134"/>
                    <a:pt x="6171" y="20181"/>
                  </a:cubicBezTo>
                  <a:cubicBezTo>
                    <a:pt x="9943" y="19228"/>
                    <a:pt x="15771" y="17322"/>
                    <a:pt x="21600" y="15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3126440" y="4434416"/>
              <a:ext cx="381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0" y="18000"/>
                    <a:pt x="7440" y="14400"/>
                    <a:pt x="11040" y="10800"/>
                  </a:cubicBezTo>
                  <a:cubicBezTo>
                    <a:pt x="14640" y="7200"/>
                    <a:pt x="1812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3196290" y="4560207"/>
              <a:ext cx="236174" cy="13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175" fill="norm" stroke="1" extrusionOk="0">
                  <a:moveTo>
                    <a:pt x="0" y="8889"/>
                  </a:moveTo>
                  <a:cubicBezTo>
                    <a:pt x="771" y="11790"/>
                    <a:pt x="1543" y="14692"/>
                    <a:pt x="1736" y="17110"/>
                  </a:cubicBezTo>
                  <a:cubicBezTo>
                    <a:pt x="1929" y="19528"/>
                    <a:pt x="1543" y="21462"/>
                    <a:pt x="1543" y="21140"/>
                  </a:cubicBezTo>
                  <a:cubicBezTo>
                    <a:pt x="1543" y="20817"/>
                    <a:pt x="1929" y="18238"/>
                    <a:pt x="2893" y="14531"/>
                  </a:cubicBezTo>
                  <a:cubicBezTo>
                    <a:pt x="3857" y="10823"/>
                    <a:pt x="5400" y="5987"/>
                    <a:pt x="6654" y="3247"/>
                  </a:cubicBezTo>
                  <a:cubicBezTo>
                    <a:pt x="7907" y="507"/>
                    <a:pt x="8871" y="-138"/>
                    <a:pt x="9739" y="23"/>
                  </a:cubicBezTo>
                  <a:cubicBezTo>
                    <a:pt x="10607" y="184"/>
                    <a:pt x="11379" y="1152"/>
                    <a:pt x="11764" y="2441"/>
                  </a:cubicBezTo>
                  <a:cubicBezTo>
                    <a:pt x="12150" y="3731"/>
                    <a:pt x="12150" y="5343"/>
                    <a:pt x="11764" y="7277"/>
                  </a:cubicBezTo>
                  <a:cubicBezTo>
                    <a:pt x="11379" y="9211"/>
                    <a:pt x="10607" y="11468"/>
                    <a:pt x="10414" y="11790"/>
                  </a:cubicBezTo>
                  <a:cubicBezTo>
                    <a:pt x="10221" y="12113"/>
                    <a:pt x="10607" y="10501"/>
                    <a:pt x="11571" y="8566"/>
                  </a:cubicBezTo>
                  <a:cubicBezTo>
                    <a:pt x="12536" y="6632"/>
                    <a:pt x="14079" y="4375"/>
                    <a:pt x="15621" y="3086"/>
                  </a:cubicBezTo>
                  <a:cubicBezTo>
                    <a:pt x="17164" y="1796"/>
                    <a:pt x="18707" y="1474"/>
                    <a:pt x="19768" y="3247"/>
                  </a:cubicBezTo>
                  <a:cubicBezTo>
                    <a:pt x="20829" y="5020"/>
                    <a:pt x="21407" y="8889"/>
                    <a:pt x="21504" y="11629"/>
                  </a:cubicBezTo>
                  <a:cubicBezTo>
                    <a:pt x="21600" y="14369"/>
                    <a:pt x="21214" y="15981"/>
                    <a:pt x="20829" y="17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3520140" y="1881716"/>
              <a:ext cx="3048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50" y="10800"/>
                    <a:pt x="11100" y="21600"/>
                    <a:pt x="14700" y="21600"/>
                  </a:cubicBezTo>
                  <a:cubicBezTo>
                    <a:pt x="18300" y="21600"/>
                    <a:pt x="1995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3526490" y="1957916"/>
              <a:ext cx="292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5" y="17486"/>
                    <a:pt x="10330" y="13371"/>
                    <a:pt x="13930" y="9771"/>
                  </a:cubicBezTo>
                  <a:cubicBezTo>
                    <a:pt x="17530" y="6171"/>
                    <a:pt x="19565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403595" y="437896"/>
              <a:ext cx="929096" cy="19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00" fill="norm" stroke="1" extrusionOk="0">
                  <a:moveTo>
                    <a:pt x="46" y="21400"/>
                  </a:moveTo>
                  <a:cubicBezTo>
                    <a:pt x="-3" y="20263"/>
                    <a:pt x="-52" y="19126"/>
                    <a:pt x="120" y="17421"/>
                  </a:cubicBezTo>
                  <a:cubicBezTo>
                    <a:pt x="292" y="15716"/>
                    <a:pt x="684" y="13442"/>
                    <a:pt x="1421" y="11055"/>
                  </a:cubicBezTo>
                  <a:cubicBezTo>
                    <a:pt x="2157" y="8667"/>
                    <a:pt x="3237" y="6166"/>
                    <a:pt x="4587" y="4916"/>
                  </a:cubicBezTo>
                  <a:cubicBezTo>
                    <a:pt x="5937" y="3665"/>
                    <a:pt x="7557" y="3665"/>
                    <a:pt x="8809" y="3779"/>
                  </a:cubicBezTo>
                  <a:cubicBezTo>
                    <a:pt x="10061" y="3893"/>
                    <a:pt x="10944" y="4120"/>
                    <a:pt x="11828" y="4688"/>
                  </a:cubicBezTo>
                  <a:cubicBezTo>
                    <a:pt x="12712" y="5257"/>
                    <a:pt x="13595" y="6166"/>
                    <a:pt x="14577" y="5712"/>
                  </a:cubicBezTo>
                  <a:cubicBezTo>
                    <a:pt x="15559" y="5257"/>
                    <a:pt x="16639" y="3438"/>
                    <a:pt x="17302" y="2301"/>
                  </a:cubicBezTo>
                  <a:cubicBezTo>
                    <a:pt x="17964" y="1164"/>
                    <a:pt x="18210" y="709"/>
                    <a:pt x="18504" y="368"/>
                  </a:cubicBezTo>
                  <a:cubicBezTo>
                    <a:pt x="18799" y="27"/>
                    <a:pt x="19143" y="-200"/>
                    <a:pt x="19363" y="255"/>
                  </a:cubicBezTo>
                  <a:cubicBezTo>
                    <a:pt x="19584" y="709"/>
                    <a:pt x="19683" y="1846"/>
                    <a:pt x="20026" y="3211"/>
                  </a:cubicBezTo>
                  <a:cubicBezTo>
                    <a:pt x="20370" y="4575"/>
                    <a:pt x="20959" y="6166"/>
                    <a:pt x="21548" y="7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2580340" y="192616"/>
              <a:ext cx="76201" cy="25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0"/>
                  </a:moveTo>
                  <a:cubicBezTo>
                    <a:pt x="4800" y="5220"/>
                    <a:pt x="9600" y="10440"/>
                    <a:pt x="12300" y="13680"/>
                  </a:cubicBezTo>
                  <a:cubicBezTo>
                    <a:pt x="15000" y="16920"/>
                    <a:pt x="15600" y="18180"/>
                    <a:pt x="16500" y="19260"/>
                  </a:cubicBezTo>
                  <a:cubicBezTo>
                    <a:pt x="17400" y="20340"/>
                    <a:pt x="18600" y="21240"/>
                    <a:pt x="19500" y="21420"/>
                  </a:cubicBezTo>
                  <a:cubicBezTo>
                    <a:pt x="20400" y="21600"/>
                    <a:pt x="21000" y="21060"/>
                    <a:pt x="21600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2558026" y="148166"/>
              <a:ext cx="186399" cy="31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38" fill="norm" stroke="1" extrusionOk="0">
                  <a:moveTo>
                    <a:pt x="1831" y="3503"/>
                  </a:moveTo>
                  <a:cubicBezTo>
                    <a:pt x="860" y="2627"/>
                    <a:pt x="-111" y="1751"/>
                    <a:pt x="10" y="1095"/>
                  </a:cubicBezTo>
                  <a:cubicBezTo>
                    <a:pt x="132" y="438"/>
                    <a:pt x="1345" y="0"/>
                    <a:pt x="4258" y="0"/>
                  </a:cubicBezTo>
                  <a:cubicBezTo>
                    <a:pt x="7170" y="0"/>
                    <a:pt x="11781" y="438"/>
                    <a:pt x="15300" y="1970"/>
                  </a:cubicBezTo>
                  <a:cubicBezTo>
                    <a:pt x="18819" y="3503"/>
                    <a:pt x="21246" y="6130"/>
                    <a:pt x="21368" y="9122"/>
                  </a:cubicBezTo>
                  <a:cubicBezTo>
                    <a:pt x="21489" y="12114"/>
                    <a:pt x="19305" y="15470"/>
                    <a:pt x="16999" y="17514"/>
                  </a:cubicBezTo>
                  <a:cubicBezTo>
                    <a:pt x="14693" y="19557"/>
                    <a:pt x="12267" y="20286"/>
                    <a:pt x="10082" y="20797"/>
                  </a:cubicBezTo>
                  <a:cubicBezTo>
                    <a:pt x="7898" y="21308"/>
                    <a:pt x="5956" y="21600"/>
                    <a:pt x="5714" y="21527"/>
                  </a:cubicBezTo>
                  <a:cubicBezTo>
                    <a:pt x="5471" y="21454"/>
                    <a:pt x="6927" y="21016"/>
                    <a:pt x="8505" y="20651"/>
                  </a:cubicBezTo>
                  <a:cubicBezTo>
                    <a:pt x="10082" y="20286"/>
                    <a:pt x="11781" y="19995"/>
                    <a:pt x="13480" y="19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2815290" y="364066"/>
              <a:ext cx="38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2453340" y="27516"/>
              <a:ext cx="2349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46" y="18000"/>
                    <a:pt x="3892" y="14400"/>
                    <a:pt x="7492" y="10800"/>
                  </a:cubicBezTo>
                  <a:cubicBezTo>
                    <a:pt x="11092" y="7200"/>
                    <a:pt x="1634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2929590" y="192616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2993090" y="306916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3372447" y="0"/>
              <a:ext cx="154044" cy="204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276" fill="norm" stroke="1" extrusionOk="0">
                  <a:moveTo>
                    <a:pt x="4605" y="2204"/>
                  </a:moveTo>
                  <a:cubicBezTo>
                    <a:pt x="4897" y="1102"/>
                    <a:pt x="5189" y="0"/>
                    <a:pt x="5335" y="0"/>
                  </a:cubicBezTo>
                  <a:cubicBezTo>
                    <a:pt x="5481" y="0"/>
                    <a:pt x="5481" y="1102"/>
                    <a:pt x="4605" y="4188"/>
                  </a:cubicBezTo>
                  <a:cubicBezTo>
                    <a:pt x="3729" y="7273"/>
                    <a:pt x="1978" y="12343"/>
                    <a:pt x="957" y="15649"/>
                  </a:cubicBezTo>
                  <a:cubicBezTo>
                    <a:pt x="-65" y="18955"/>
                    <a:pt x="-357" y="20498"/>
                    <a:pt x="519" y="21049"/>
                  </a:cubicBezTo>
                  <a:cubicBezTo>
                    <a:pt x="1394" y="21600"/>
                    <a:pt x="3438" y="21159"/>
                    <a:pt x="7086" y="19616"/>
                  </a:cubicBezTo>
                  <a:cubicBezTo>
                    <a:pt x="10735" y="18073"/>
                    <a:pt x="15989" y="15429"/>
                    <a:pt x="21243" y="12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3482040" y="122766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3361390" y="325966"/>
              <a:ext cx="292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3" y="15671"/>
                    <a:pt x="8765" y="9741"/>
                    <a:pt x="12365" y="6141"/>
                  </a:cubicBezTo>
                  <a:cubicBezTo>
                    <a:pt x="15965" y="2541"/>
                    <a:pt x="18783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3492734" y="440266"/>
              <a:ext cx="109957" cy="11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106" fill="norm" stroke="1" extrusionOk="0">
                  <a:moveTo>
                    <a:pt x="5277" y="0"/>
                  </a:moveTo>
                  <a:cubicBezTo>
                    <a:pt x="3646" y="4243"/>
                    <a:pt x="2016" y="8486"/>
                    <a:pt x="997" y="12150"/>
                  </a:cubicBezTo>
                  <a:cubicBezTo>
                    <a:pt x="-21" y="15814"/>
                    <a:pt x="-429" y="18900"/>
                    <a:pt x="590" y="20250"/>
                  </a:cubicBezTo>
                  <a:cubicBezTo>
                    <a:pt x="1609" y="21600"/>
                    <a:pt x="4054" y="21214"/>
                    <a:pt x="7722" y="20057"/>
                  </a:cubicBezTo>
                  <a:cubicBezTo>
                    <a:pt x="11390" y="18900"/>
                    <a:pt x="16280" y="16971"/>
                    <a:pt x="21171" y="15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3578232" y="510116"/>
              <a:ext cx="1810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789"/>
                    <a:pt x="1332" y="7579"/>
                    <a:pt x="132" y="11179"/>
                  </a:cubicBezTo>
                  <a:cubicBezTo>
                    <a:pt x="-1068" y="14779"/>
                    <a:pt x="6132" y="18189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3723340" y="281516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4400"/>
                    <a:pt x="8800" y="7200"/>
                    <a:pt x="12400" y="3600"/>
                  </a:cubicBezTo>
                  <a:cubicBezTo>
                    <a:pt x="16000" y="0"/>
                    <a:pt x="18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3767790" y="345016"/>
              <a:ext cx="127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4002740" y="167216"/>
              <a:ext cx="571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4937"/>
                    <a:pt x="6400" y="9874"/>
                    <a:pt x="10000" y="13474"/>
                  </a:cubicBezTo>
                  <a:cubicBezTo>
                    <a:pt x="13600" y="17074"/>
                    <a:pt x="17600" y="19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723090" y="5729766"/>
              <a:ext cx="2603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268" y="11670"/>
                    <a:pt x="10537" y="3363"/>
                    <a:pt x="14137" y="870"/>
                  </a:cubicBezTo>
                  <a:cubicBezTo>
                    <a:pt x="17737" y="-1622"/>
                    <a:pt x="19668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764312" y="5850466"/>
              <a:ext cx="244529" cy="4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0897" fill="norm" stroke="1" extrusionOk="0">
                  <a:moveTo>
                    <a:pt x="2519" y="6171"/>
                  </a:moveTo>
                  <a:cubicBezTo>
                    <a:pt x="1215" y="11314"/>
                    <a:pt x="-88" y="16457"/>
                    <a:pt x="5" y="19029"/>
                  </a:cubicBezTo>
                  <a:cubicBezTo>
                    <a:pt x="98" y="21600"/>
                    <a:pt x="1588" y="21600"/>
                    <a:pt x="4940" y="18514"/>
                  </a:cubicBezTo>
                  <a:cubicBezTo>
                    <a:pt x="8291" y="15429"/>
                    <a:pt x="13505" y="9257"/>
                    <a:pt x="16578" y="5657"/>
                  </a:cubicBezTo>
                  <a:cubicBezTo>
                    <a:pt x="19650" y="2057"/>
                    <a:pt x="20581" y="1029"/>
                    <a:pt x="215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2562602" y="5601884"/>
              <a:ext cx="321204" cy="351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210" fill="norm" stroke="1" extrusionOk="0">
                  <a:moveTo>
                    <a:pt x="11885" y="1974"/>
                  </a:moveTo>
                  <a:cubicBezTo>
                    <a:pt x="11885" y="1335"/>
                    <a:pt x="11885" y="696"/>
                    <a:pt x="11472" y="312"/>
                  </a:cubicBezTo>
                  <a:cubicBezTo>
                    <a:pt x="11059" y="-71"/>
                    <a:pt x="10234" y="-199"/>
                    <a:pt x="8995" y="504"/>
                  </a:cubicBezTo>
                  <a:cubicBezTo>
                    <a:pt x="7757" y="1207"/>
                    <a:pt x="6106" y="2741"/>
                    <a:pt x="4386" y="5297"/>
                  </a:cubicBezTo>
                  <a:cubicBezTo>
                    <a:pt x="2667" y="7853"/>
                    <a:pt x="878" y="11432"/>
                    <a:pt x="259" y="14116"/>
                  </a:cubicBezTo>
                  <a:cubicBezTo>
                    <a:pt x="-360" y="16800"/>
                    <a:pt x="190" y="18589"/>
                    <a:pt x="1291" y="19739"/>
                  </a:cubicBezTo>
                  <a:cubicBezTo>
                    <a:pt x="2392" y="20890"/>
                    <a:pt x="4043" y="21401"/>
                    <a:pt x="6657" y="21145"/>
                  </a:cubicBezTo>
                  <a:cubicBezTo>
                    <a:pt x="9271" y="20890"/>
                    <a:pt x="12848" y="19867"/>
                    <a:pt x="15530" y="18142"/>
                  </a:cubicBezTo>
                  <a:cubicBezTo>
                    <a:pt x="18213" y="16416"/>
                    <a:pt x="20002" y="13988"/>
                    <a:pt x="20621" y="11240"/>
                  </a:cubicBezTo>
                  <a:cubicBezTo>
                    <a:pt x="21240" y="8492"/>
                    <a:pt x="20690" y="5425"/>
                    <a:pt x="19520" y="3444"/>
                  </a:cubicBezTo>
                  <a:cubicBezTo>
                    <a:pt x="18351" y="1463"/>
                    <a:pt x="16562" y="568"/>
                    <a:pt x="14843" y="440"/>
                  </a:cubicBezTo>
                  <a:cubicBezTo>
                    <a:pt x="13123" y="312"/>
                    <a:pt x="11472" y="951"/>
                    <a:pt x="9821" y="1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3507440" y="5590116"/>
              <a:ext cx="381551" cy="40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04" fill="norm" stroke="1" extrusionOk="0">
                  <a:moveTo>
                    <a:pt x="0" y="0"/>
                  </a:moveTo>
                  <a:cubicBezTo>
                    <a:pt x="356" y="565"/>
                    <a:pt x="712" y="1131"/>
                    <a:pt x="2196" y="1640"/>
                  </a:cubicBezTo>
                  <a:cubicBezTo>
                    <a:pt x="3679" y="2149"/>
                    <a:pt x="6290" y="2601"/>
                    <a:pt x="9316" y="3053"/>
                  </a:cubicBezTo>
                  <a:cubicBezTo>
                    <a:pt x="12343" y="3506"/>
                    <a:pt x="15785" y="3958"/>
                    <a:pt x="17862" y="4410"/>
                  </a:cubicBezTo>
                  <a:cubicBezTo>
                    <a:pt x="19938" y="4863"/>
                    <a:pt x="20651" y="5315"/>
                    <a:pt x="21066" y="5824"/>
                  </a:cubicBezTo>
                  <a:cubicBezTo>
                    <a:pt x="21481" y="6333"/>
                    <a:pt x="21600" y="6898"/>
                    <a:pt x="20829" y="7803"/>
                  </a:cubicBezTo>
                  <a:cubicBezTo>
                    <a:pt x="20057" y="8708"/>
                    <a:pt x="18396" y="9952"/>
                    <a:pt x="16437" y="11309"/>
                  </a:cubicBezTo>
                  <a:cubicBezTo>
                    <a:pt x="14479" y="12666"/>
                    <a:pt x="12224" y="14136"/>
                    <a:pt x="9851" y="15606"/>
                  </a:cubicBezTo>
                  <a:cubicBezTo>
                    <a:pt x="7477" y="17076"/>
                    <a:pt x="4985" y="18547"/>
                    <a:pt x="3560" y="19564"/>
                  </a:cubicBezTo>
                  <a:cubicBezTo>
                    <a:pt x="2136" y="20582"/>
                    <a:pt x="1780" y="21148"/>
                    <a:pt x="1958" y="21374"/>
                  </a:cubicBezTo>
                  <a:cubicBezTo>
                    <a:pt x="2136" y="21600"/>
                    <a:pt x="2848" y="21487"/>
                    <a:pt x="356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3634440" y="5405966"/>
              <a:ext cx="260351" cy="75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9" y="2299"/>
                    <a:pt x="15278" y="4598"/>
                    <a:pt x="12556" y="6776"/>
                  </a:cubicBezTo>
                  <a:cubicBezTo>
                    <a:pt x="9834" y="8955"/>
                    <a:pt x="7551" y="11012"/>
                    <a:pt x="5620" y="13160"/>
                  </a:cubicBezTo>
                  <a:cubicBezTo>
                    <a:pt x="3688" y="15308"/>
                    <a:pt x="2107" y="17546"/>
                    <a:pt x="1229" y="18968"/>
                  </a:cubicBezTo>
                  <a:cubicBezTo>
                    <a:pt x="351" y="20390"/>
                    <a:pt x="176" y="209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4248690" y="5559315"/>
              <a:ext cx="187503" cy="228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0849" fill="norm" stroke="1" extrusionOk="0">
                  <a:moveTo>
                    <a:pt x="8641" y="1650"/>
                  </a:moveTo>
                  <a:cubicBezTo>
                    <a:pt x="7936" y="878"/>
                    <a:pt x="7232" y="107"/>
                    <a:pt x="6410" y="10"/>
                  </a:cubicBezTo>
                  <a:cubicBezTo>
                    <a:pt x="5589" y="-86"/>
                    <a:pt x="4649" y="493"/>
                    <a:pt x="3358" y="2710"/>
                  </a:cubicBezTo>
                  <a:cubicBezTo>
                    <a:pt x="2067" y="4928"/>
                    <a:pt x="423" y="8785"/>
                    <a:pt x="71" y="12353"/>
                  </a:cubicBezTo>
                  <a:cubicBezTo>
                    <a:pt x="-281" y="15921"/>
                    <a:pt x="658" y="19200"/>
                    <a:pt x="3241" y="20357"/>
                  </a:cubicBezTo>
                  <a:cubicBezTo>
                    <a:pt x="5823" y="21514"/>
                    <a:pt x="10049" y="20550"/>
                    <a:pt x="13571" y="18332"/>
                  </a:cubicBezTo>
                  <a:cubicBezTo>
                    <a:pt x="17093" y="16114"/>
                    <a:pt x="19910" y="12643"/>
                    <a:pt x="20615" y="9750"/>
                  </a:cubicBezTo>
                  <a:cubicBezTo>
                    <a:pt x="21319" y="6857"/>
                    <a:pt x="19910" y="4543"/>
                    <a:pt x="17797" y="3289"/>
                  </a:cubicBezTo>
                  <a:cubicBezTo>
                    <a:pt x="15684" y="2035"/>
                    <a:pt x="12867" y="1843"/>
                    <a:pt x="10989" y="2132"/>
                  </a:cubicBezTo>
                  <a:cubicBezTo>
                    <a:pt x="9110" y="2421"/>
                    <a:pt x="8171" y="3193"/>
                    <a:pt x="7702" y="4060"/>
                  </a:cubicBezTo>
                  <a:cubicBezTo>
                    <a:pt x="7232" y="4928"/>
                    <a:pt x="7232" y="5893"/>
                    <a:pt x="7232" y="6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4517090" y="568536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4666940" y="5485523"/>
              <a:ext cx="178868" cy="270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259" fill="norm" stroke="1" extrusionOk="0">
                  <a:moveTo>
                    <a:pt x="12358" y="235"/>
                  </a:moveTo>
                  <a:cubicBezTo>
                    <a:pt x="9344" y="69"/>
                    <a:pt x="6330" y="-97"/>
                    <a:pt x="4321" y="69"/>
                  </a:cubicBezTo>
                  <a:cubicBezTo>
                    <a:pt x="2312" y="235"/>
                    <a:pt x="1307" y="734"/>
                    <a:pt x="679" y="1398"/>
                  </a:cubicBezTo>
                  <a:cubicBezTo>
                    <a:pt x="51" y="2063"/>
                    <a:pt x="-200" y="2894"/>
                    <a:pt x="177" y="3558"/>
                  </a:cubicBezTo>
                  <a:cubicBezTo>
                    <a:pt x="553" y="4223"/>
                    <a:pt x="1558" y="4721"/>
                    <a:pt x="4823" y="6383"/>
                  </a:cubicBezTo>
                  <a:cubicBezTo>
                    <a:pt x="8088" y="8045"/>
                    <a:pt x="13614" y="10869"/>
                    <a:pt x="16753" y="12614"/>
                  </a:cubicBezTo>
                  <a:cubicBezTo>
                    <a:pt x="19893" y="14358"/>
                    <a:pt x="20647" y="15023"/>
                    <a:pt x="21023" y="15771"/>
                  </a:cubicBezTo>
                  <a:cubicBezTo>
                    <a:pt x="21400" y="16518"/>
                    <a:pt x="21400" y="17349"/>
                    <a:pt x="19642" y="18429"/>
                  </a:cubicBezTo>
                  <a:cubicBezTo>
                    <a:pt x="17884" y="19509"/>
                    <a:pt x="14367" y="20838"/>
                    <a:pt x="11479" y="21171"/>
                  </a:cubicBezTo>
                  <a:cubicBezTo>
                    <a:pt x="8591" y="21503"/>
                    <a:pt x="6330" y="20838"/>
                    <a:pt x="4070" y="20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4713940" y="5450416"/>
              <a:ext cx="247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8" y="14400"/>
                    <a:pt x="7015" y="7200"/>
                    <a:pt x="10615" y="3600"/>
                  </a:cubicBezTo>
                  <a:cubicBezTo>
                    <a:pt x="14215" y="0"/>
                    <a:pt x="1790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5209240" y="5616111"/>
              <a:ext cx="349251" cy="5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21375"/>
                  </a:moveTo>
                  <a:cubicBezTo>
                    <a:pt x="5629" y="14175"/>
                    <a:pt x="11258" y="6975"/>
                    <a:pt x="14465" y="3375"/>
                  </a:cubicBezTo>
                  <a:cubicBezTo>
                    <a:pt x="17673" y="-225"/>
                    <a:pt x="18458" y="-225"/>
                    <a:pt x="19244" y="175"/>
                  </a:cubicBezTo>
                  <a:cubicBezTo>
                    <a:pt x="20029" y="575"/>
                    <a:pt x="20815" y="1375"/>
                    <a:pt x="21600" y="2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5279090" y="5679016"/>
              <a:ext cx="273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6" y="17100"/>
                    <a:pt x="9712" y="12600"/>
                    <a:pt x="13312" y="9000"/>
                  </a:cubicBezTo>
                  <a:cubicBezTo>
                    <a:pt x="16912" y="5400"/>
                    <a:pt x="1925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5469590" y="5494866"/>
              <a:ext cx="15349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600" fill="norm" stroke="1" extrusionOk="0">
                  <a:moveTo>
                    <a:pt x="0" y="0"/>
                  </a:moveTo>
                  <a:cubicBezTo>
                    <a:pt x="5254" y="554"/>
                    <a:pt x="10508" y="1108"/>
                    <a:pt x="14303" y="2123"/>
                  </a:cubicBezTo>
                  <a:cubicBezTo>
                    <a:pt x="18097" y="3138"/>
                    <a:pt x="20432" y="4615"/>
                    <a:pt x="21016" y="6738"/>
                  </a:cubicBezTo>
                  <a:cubicBezTo>
                    <a:pt x="21600" y="8862"/>
                    <a:pt x="20432" y="11631"/>
                    <a:pt x="18389" y="14215"/>
                  </a:cubicBezTo>
                  <a:cubicBezTo>
                    <a:pt x="16346" y="16800"/>
                    <a:pt x="13427" y="19200"/>
                    <a:pt x="105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5977590" y="5319963"/>
              <a:ext cx="298451" cy="47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21470"/>
                  </a:moveTo>
                  <a:cubicBezTo>
                    <a:pt x="1226" y="19859"/>
                    <a:pt x="2451" y="18249"/>
                    <a:pt x="4136" y="16070"/>
                  </a:cubicBezTo>
                  <a:cubicBezTo>
                    <a:pt x="5821" y="13891"/>
                    <a:pt x="7966" y="11144"/>
                    <a:pt x="9881" y="8728"/>
                  </a:cubicBezTo>
                  <a:cubicBezTo>
                    <a:pt x="11796" y="6312"/>
                    <a:pt x="13481" y="4228"/>
                    <a:pt x="14630" y="2902"/>
                  </a:cubicBezTo>
                  <a:cubicBezTo>
                    <a:pt x="15779" y="1575"/>
                    <a:pt x="16391" y="1007"/>
                    <a:pt x="17081" y="581"/>
                  </a:cubicBezTo>
                  <a:cubicBezTo>
                    <a:pt x="17770" y="154"/>
                    <a:pt x="18536" y="-130"/>
                    <a:pt x="18996" y="59"/>
                  </a:cubicBezTo>
                  <a:cubicBezTo>
                    <a:pt x="19455" y="249"/>
                    <a:pt x="19609" y="912"/>
                    <a:pt x="19685" y="3091"/>
                  </a:cubicBezTo>
                  <a:cubicBezTo>
                    <a:pt x="19762" y="5270"/>
                    <a:pt x="19762" y="8965"/>
                    <a:pt x="20068" y="11665"/>
                  </a:cubicBezTo>
                  <a:cubicBezTo>
                    <a:pt x="20374" y="14365"/>
                    <a:pt x="20987" y="16070"/>
                    <a:pt x="21600" y="17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6072840" y="5577416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6392722" y="5501216"/>
              <a:ext cx="11826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600" fill="norm" stroke="1" extrusionOk="0">
                  <a:moveTo>
                    <a:pt x="21174" y="0"/>
                  </a:moveTo>
                  <a:cubicBezTo>
                    <a:pt x="17385" y="0"/>
                    <a:pt x="13595" y="0"/>
                    <a:pt x="9995" y="2035"/>
                  </a:cubicBezTo>
                  <a:cubicBezTo>
                    <a:pt x="6395" y="4070"/>
                    <a:pt x="2985" y="8139"/>
                    <a:pt x="1279" y="10957"/>
                  </a:cubicBezTo>
                  <a:cubicBezTo>
                    <a:pt x="-426" y="13774"/>
                    <a:pt x="-426" y="15339"/>
                    <a:pt x="1279" y="16904"/>
                  </a:cubicBezTo>
                  <a:cubicBezTo>
                    <a:pt x="2985" y="18470"/>
                    <a:pt x="6395" y="20035"/>
                    <a:pt x="9237" y="20817"/>
                  </a:cubicBezTo>
                  <a:cubicBezTo>
                    <a:pt x="12079" y="21600"/>
                    <a:pt x="14353" y="21600"/>
                    <a:pt x="166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6547373" y="5494866"/>
              <a:ext cx="11601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21142" y="0"/>
                  </a:moveTo>
                  <a:cubicBezTo>
                    <a:pt x="16513" y="0"/>
                    <a:pt x="11885" y="0"/>
                    <a:pt x="8221" y="1543"/>
                  </a:cubicBezTo>
                  <a:cubicBezTo>
                    <a:pt x="4556" y="3086"/>
                    <a:pt x="1856" y="6171"/>
                    <a:pt x="699" y="9429"/>
                  </a:cubicBezTo>
                  <a:cubicBezTo>
                    <a:pt x="-458" y="12686"/>
                    <a:pt x="-72" y="16114"/>
                    <a:pt x="1085" y="18171"/>
                  </a:cubicBezTo>
                  <a:cubicBezTo>
                    <a:pt x="2242" y="20229"/>
                    <a:pt x="4171" y="20914"/>
                    <a:pt x="6871" y="21257"/>
                  </a:cubicBezTo>
                  <a:cubicBezTo>
                    <a:pt x="9571" y="21600"/>
                    <a:pt x="13042" y="21600"/>
                    <a:pt x="165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6699750" y="5426106"/>
              <a:ext cx="266349" cy="440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17" fill="norm" stroke="1" extrusionOk="0">
                  <a:moveTo>
                    <a:pt x="138" y="6118"/>
                  </a:moveTo>
                  <a:cubicBezTo>
                    <a:pt x="975" y="6016"/>
                    <a:pt x="1812" y="5913"/>
                    <a:pt x="2733" y="5553"/>
                  </a:cubicBezTo>
                  <a:cubicBezTo>
                    <a:pt x="3654" y="5193"/>
                    <a:pt x="4659" y="4576"/>
                    <a:pt x="4743" y="4267"/>
                  </a:cubicBezTo>
                  <a:cubicBezTo>
                    <a:pt x="4826" y="3958"/>
                    <a:pt x="3989" y="3958"/>
                    <a:pt x="3236" y="4164"/>
                  </a:cubicBezTo>
                  <a:cubicBezTo>
                    <a:pt x="2482" y="4370"/>
                    <a:pt x="1812" y="4781"/>
                    <a:pt x="1143" y="5501"/>
                  </a:cubicBezTo>
                  <a:cubicBezTo>
                    <a:pt x="473" y="6221"/>
                    <a:pt x="-197" y="7250"/>
                    <a:pt x="54" y="8278"/>
                  </a:cubicBezTo>
                  <a:cubicBezTo>
                    <a:pt x="305" y="9307"/>
                    <a:pt x="1477" y="10336"/>
                    <a:pt x="3403" y="10696"/>
                  </a:cubicBezTo>
                  <a:cubicBezTo>
                    <a:pt x="5329" y="11056"/>
                    <a:pt x="8008" y="10747"/>
                    <a:pt x="9682" y="10438"/>
                  </a:cubicBezTo>
                  <a:cubicBezTo>
                    <a:pt x="11356" y="10130"/>
                    <a:pt x="12026" y="9821"/>
                    <a:pt x="12612" y="9461"/>
                  </a:cubicBezTo>
                  <a:cubicBezTo>
                    <a:pt x="13198" y="9101"/>
                    <a:pt x="13701" y="8690"/>
                    <a:pt x="13533" y="8536"/>
                  </a:cubicBezTo>
                  <a:cubicBezTo>
                    <a:pt x="13366" y="8381"/>
                    <a:pt x="12529" y="8484"/>
                    <a:pt x="11943" y="8844"/>
                  </a:cubicBezTo>
                  <a:cubicBezTo>
                    <a:pt x="11356" y="9204"/>
                    <a:pt x="11022" y="9821"/>
                    <a:pt x="10770" y="11518"/>
                  </a:cubicBezTo>
                  <a:cubicBezTo>
                    <a:pt x="10519" y="13216"/>
                    <a:pt x="10352" y="15993"/>
                    <a:pt x="10268" y="17638"/>
                  </a:cubicBezTo>
                  <a:cubicBezTo>
                    <a:pt x="10184" y="19284"/>
                    <a:pt x="10184" y="19798"/>
                    <a:pt x="10017" y="20364"/>
                  </a:cubicBezTo>
                  <a:cubicBezTo>
                    <a:pt x="9850" y="20930"/>
                    <a:pt x="9515" y="21547"/>
                    <a:pt x="9347" y="21393"/>
                  </a:cubicBezTo>
                  <a:cubicBezTo>
                    <a:pt x="9180" y="21238"/>
                    <a:pt x="9180" y="20313"/>
                    <a:pt x="9180" y="17998"/>
                  </a:cubicBezTo>
                  <a:cubicBezTo>
                    <a:pt x="9180" y="15684"/>
                    <a:pt x="9180" y="11981"/>
                    <a:pt x="9850" y="8896"/>
                  </a:cubicBezTo>
                  <a:cubicBezTo>
                    <a:pt x="10519" y="5810"/>
                    <a:pt x="11859" y="3341"/>
                    <a:pt x="12863" y="1953"/>
                  </a:cubicBezTo>
                  <a:cubicBezTo>
                    <a:pt x="13868" y="564"/>
                    <a:pt x="14538" y="256"/>
                    <a:pt x="15543" y="101"/>
                  </a:cubicBezTo>
                  <a:cubicBezTo>
                    <a:pt x="16547" y="-53"/>
                    <a:pt x="17887" y="-53"/>
                    <a:pt x="18808" y="256"/>
                  </a:cubicBezTo>
                  <a:cubicBezTo>
                    <a:pt x="19729" y="564"/>
                    <a:pt x="20231" y="1181"/>
                    <a:pt x="20650" y="2158"/>
                  </a:cubicBezTo>
                  <a:cubicBezTo>
                    <a:pt x="21068" y="3136"/>
                    <a:pt x="21403" y="4473"/>
                    <a:pt x="20482" y="5707"/>
                  </a:cubicBezTo>
                  <a:cubicBezTo>
                    <a:pt x="19561" y="6941"/>
                    <a:pt x="17384" y="8073"/>
                    <a:pt x="15794" y="8638"/>
                  </a:cubicBezTo>
                  <a:cubicBezTo>
                    <a:pt x="14203" y="9204"/>
                    <a:pt x="13198" y="9204"/>
                    <a:pt x="12612" y="8896"/>
                  </a:cubicBezTo>
                  <a:cubicBezTo>
                    <a:pt x="12026" y="8587"/>
                    <a:pt x="11859" y="7970"/>
                    <a:pt x="11691" y="7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7002407" y="5317066"/>
              <a:ext cx="118184" cy="291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13" fill="norm" stroke="1" extrusionOk="0">
                  <a:moveTo>
                    <a:pt x="8653" y="0"/>
                  </a:moveTo>
                  <a:cubicBezTo>
                    <a:pt x="5621" y="3885"/>
                    <a:pt x="2590" y="7770"/>
                    <a:pt x="1074" y="10955"/>
                  </a:cubicBezTo>
                  <a:cubicBezTo>
                    <a:pt x="-442" y="14141"/>
                    <a:pt x="-442" y="16627"/>
                    <a:pt x="1642" y="18337"/>
                  </a:cubicBezTo>
                  <a:cubicBezTo>
                    <a:pt x="3726" y="20046"/>
                    <a:pt x="7895" y="20978"/>
                    <a:pt x="11116" y="21289"/>
                  </a:cubicBezTo>
                  <a:cubicBezTo>
                    <a:pt x="14337" y="21600"/>
                    <a:pt x="16611" y="21289"/>
                    <a:pt x="18126" y="20745"/>
                  </a:cubicBezTo>
                  <a:cubicBezTo>
                    <a:pt x="19642" y="20201"/>
                    <a:pt x="20400" y="19424"/>
                    <a:pt x="21158" y="18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6993590" y="5450416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7569588" y="5296886"/>
              <a:ext cx="224103" cy="295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02" fill="norm" stroke="1" extrusionOk="0">
                  <a:moveTo>
                    <a:pt x="3205" y="2840"/>
                  </a:moveTo>
                  <a:cubicBezTo>
                    <a:pt x="3003" y="7129"/>
                    <a:pt x="2801" y="11418"/>
                    <a:pt x="2599" y="14023"/>
                  </a:cubicBezTo>
                  <a:cubicBezTo>
                    <a:pt x="2397" y="16627"/>
                    <a:pt x="2195" y="17546"/>
                    <a:pt x="1994" y="18389"/>
                  </a:cubicBezTo>
                  <a:cubicBezTo>
                    <a:pt x="1792" y="19231"/>
                    <a:pt x="1590" y="19997"/>
                    <a:pt x="1287" y="19997"/>
                  </a:cubicBezTo>
                  <a:cubicBezTo>
                    <a:pt x="984" y="19997"/>
                    <a:pt x="580" y="19231"/>
                    <a:pt x="278" y="18235"/>
                  </a:cubicBezTo>
                  <a:cubicBezTo>
                    <a:pt x="-25" y="17240"/>
                    <a:pt x="-227" y="16014"/>
                    <a:pt x="480" y="15248"/>
                  </a:cubicBezTo>
                  <a:cubicBezTo>
                    <a:pt x="1186" y="14482"/>
                    <a:pt x="2801" y="14176"/>
                    <a:pt x="5627" y="12950"/>
                  </a:cubicBezTo>
                  <a:cubicBezTo>
                    <a:pt x="8453" y="11725"/>
                    <a:pt x="12491" y="9580"/>
                    <a:pt x="15115" y="7589"/>
                  </a:cubicBezTo>
                  <a:cubicBezTo>
                    <a:pt x="17739" y="5597"/>
                    <a:pt x="18951" y="3759"/>
                    <a:pt x="19758" y="2380"/>
                  </a:cubicBezTo>
                  <a:cubicBezTo>
                    <a:pt x="20566" y="1001"/>
                    <a:pt x="20969" y="82"/>
                    <a:pt x="20868" y="6"/>
                  </a:cubicBezTo>
                  <a:cubicBezTo>
                    <a:pt x="20767" y="-71"/>
                    <a:pt x="20162" y="695"/>
                    <a:pt x="19354" y="2763"/>
                  </a:cubicBezTo>
                  <a:cubicBezTo>
                    <a:pt x="18547" y="4831"/>
                    <a:pt x="17537" y="8201"/>
                    <a:pt x="16932" y="11035"/>
                  </a:cubicBezTo>
                  <a:cubicBezTo>
                    <a:pt x="16326" y="13869"/>
                    <a:pt x="16124" y="16167"/>
                    <a:pt x="16023" y="17776"/>
                  </a:cubicBezTo>
                  <a:cubicBezTo>
                    <a:pt x="15923" y="19384"/>
                    <a:pt x="15923" y="20303"/>
                    <a:pt x="16427" y="20840"/>
                  </a:cubicBezTo>
                  <a:cubicBezTo>
                    <a:pt x="16932" y="21376"/>
                    <a:pt x="17941" y="21529"/>
                    <a:pt x="18850" y="21299"/>
                  </a:cubicBezTo>
                  <a:cubicBezTo>
                    <a:pt x="19758" y="21069"/>
                    <a:pt x="20566" y="20457"/>
                    <a:pt x="21373" y="19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7766828" y="5520266"/>
              <a:ext cx="88256" cy="8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4" h="21267" fill="norm" stroke="1" extrusionOk="0">
                  <a:moveTo>
                    <a:pt x="13292" y="1580"/>
                  </a:moveTo>
                  <a:cubicBezTo>
                    <a:pt x="10892" y="2107"/>
                    <a:pt x="8492" y="2634"/>
                    <a:pt x="6332" y="3951"/>
                  </a:cubicBezTo>
                  <a:cubicBezTo>
                    <a:pt x="4172" y="5268"/>
                    <a:pt x="2252" y="7376"/>
                    <a:pt x="1052" y="9746"/>
                  </a:cubicBezTo>
                  <a:cubicBezTo>
                    <a:pt x="-148" y="12117"/>
                    <a:pt x="-628" y="14751"/>
                    <a:pt x="1292" y="16859"/>
                  </a:cubicBezTo>
                  <a:cubicBezTo>
                    <a:pt x="3212" y="18966"/>
                    <a:pt x="7532" y="20546"/>
                    <a:pt x="10892" y="21073"/>
                  </a:cubicBezTo>
                  <a:cubicBezTo>
                    <a:pt x="14252" y="21600"/>
                    <a:pt x="16652" y="21073"/>
                    <a:pt x="18332" y="19229"/>
                  </a:cubicBezTo>
                  <a:cubicBezTo>
                    <a:pt x="20012" y="17385"/>
                    <a:pt x="20972" y="14224"/>
                    <a:pt x="18572" y="10800"/>
                  </a:cubicBezTo>
                  <a:cubicBezTo>
                    <a:pt x="16172" y="7376"/>
                    <a:pt x="10412" y="3688"/>
                    <a:pt x="46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8003240" y="5454322"/>
              <a:ext cx="3429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067" y="12582"/>
                    <a:pt x="10133" y="4867"/>
                    <a:pt x="13667" y="1782"/>
                  </a:cubicBezTo>
                  <a:cubicBezTo>
                    <a:pt x="17200" y="-1304"/>
                    <a:pt x="19200" y="239"/>
                    <a:pt x="20267" y="1782"/>
                  </a:cubicBezTo>
                  <a:cubicBezTo>
                    <a:pt x="21333" y="3325"/>
                    <a:pt x="21467" y="4867"/>
                    <a:pt x="21600" y="6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7996890" y="5526616"/>
              <a:ext cx="342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457"/>
                    <a:pt x="9600" y="11314"/>
                    <a:pt x="13200" y="7714"/>
                  </a:cubicBezTo>
                  <a:cubicBezTo>
                    <a:pt x="16800" y="4114"/>
                    <a:pt x="192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8308040" y="5399616"/>
              <a:ext cx="9598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600" fill="norm" stroke="1" extrusionOk="0">
                  <a:moveTo>
                    <a:pt x="1379" y="0"/>
                  </a:moveTo>
                  <a:cubicBezTo>
                    <a:pt x="5974" y="675"/>
                    <a:pt x="10570" y="1350"/>
                    <a:pt x="14477" y="3150"/>
                  </a:cubicBezTo>
                  <a:cubicBezTo>
                    <a:pt x="18383" y="4950"/>
                    <a:pt x="21600" y="7875"/>
                    <a:pt x="20681" y="10575"/>
                  </a:cubicBezTo>
                  <a:cubicBezTo>
                    <a:pt x="19762" y="13275"/>
                    <a:pt x="14706" y="15750"/>
                    <a:pt x="10570" y="17550"/>
                  </a:cubicBezTo>
                  <a:cubicBezTo>
                    <a:pt x="6434" y="19350"/>
                    <a:pt x="3217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8657290" y="5193990"/>
              <a:ext cx="215476" cy="47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19" fill="norm" stroke="1" extrusionOk="0">
                  <a:moveTo>
                    <a:pt x="0" y="21519"/>
                  </a:moveTo>
                  <a:cubicBezTo>
                    <a:pt x="1059" y="19711"/>
                    <a:pt x="2118" y="17903"/>
                    <a:pt x="4341" y="15477"/>
                  </a:cubicBezTo>
                  <a:cubicBezTo>
                    <a:pt x="6565" y="13050"/>
                    <a:pt x="9953" y="10005"/>
                    <a:pt x="12706" y="7436"/>
                  </a:cubicBezTo>
                  <a:cubicBezTo>
                    <a:pt x="15459" y="4867"/>
                    <a:pt x="17576" y="2774"/>
                    <a:pt x="18953" y="1537"/>
                  </a:cubicBezTo>
                  <a:cubicBezTo>
                    <a:pt x="20329" y="300"/>
                    <a:pt x="20965" y="-81"/>
                    <a:pt x="21282" y="14"/>
                  </a:cubicBezTo>
                  <a:cubicBezTo>
                    <a:pt x="21600" y="109"/>
                    <a:pt x="21600" y="680"/>
                    <a:pt x="21494" y="2726"/>
                  </a:cubicBezTo>
                  <a:cubicBezTo>
                    <a:pt x="21388" y="4772"/>
                    <a:pt x="21176" y="8293"/>
                    <a:pt x="20965" y="10862"/>
                  </a:cubicBezTo>
                  <a:cubicBezTo>
                    <a:pt x="20753" y="13431"/>
                    <a:pt x="20541" y="15049"/>
                    <a:pt x="20329" y="16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8720790" y="5450842"/>
              <a:ext cx="196851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2787" y="21118"/>
                  </a:moveTo>
                  <a:cubicBezTo>
                    <a:pt x="1394" y="13918"/>
                    <a:pt x="0" y="6718"/>
                    <a:pt x="0" y="3118"/>
                  </a:cubicBezTo>
                  <a:cubicBezTo>
                    <a:pt x="0" y="-482"/>
                    <a:pt x="1394" y="-482"/>
                    <a:pt x="5226" y="718"/>
                  </a:cubicBezTo>
                  <a:cubicBezTo>
                    <a:pt x="9058" y="1918"/>
                    <a:pt x="15329" y="4318"/>
                    <a:pt x="21600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8914064" y="5409287"/>
              <a:ext cx="162327" cy="142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0754" fill="norm" stroke="1" extrusionOk="0">
                  <a:moveTo>
                    <a:pt x="21237" y="1367"/>
                  </a:moveTo>
                  <a:cubicBezTo>
                    <a:pt x="16806" y="442"/>
                    <a:pt x="12375" y="-484"/>
                    <a:pt x="8775" y="287"/>
                  </a:cubicBezTo>
                  <a:cubicBezTo>
                    <a:pt x="5175" y="1059"/>
                    <a:pt x="2406" y="3527"/>
                    <a:pt x="1022" y="6459"/>
                  </a:cubicBezTo>
                  <a:cubicBezTo>
                    <a:pt x="-363" y="9390"/>
                    <a:pt x="-363" y="12785"/>
                    <a:pt x="1160" y="15407"/>
                  </a:cubicBezTo>
                  <a:cubicBezTo>
                    <a:pt x="2683" y="18030"/>
                    <a:pt x="5729" y="19882"/>
                    <a:pt x="9052" y="20499"/>
                  </a:cubicBezTo>
                  <a:cubicBezTo>
                    <a:pt x="12375" y="21116"/>
                    <a:pt x="15975" y="20499"/>
                    <a:pt x="19575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9045024" y="5413970"/>
              <a:ext cx="171067" cy="14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050" fill="norm" stroke="1" extrusionOk="0">
                  <a:moveTo>
                    <a:pt x="17909" y="684"/>
                  </a:moveTo>
                  <a:cubicBezTo>
                    <a:pt x="15046" y="67"/>
                    <a:pt x="12184" y="-550"/>
                    <a:pt x="9061" y="839"/>
                  </a:cubicBezTo>
                  <a:cubicBezTo>
                    <a:pt x="5938" y="2227"/>
                    <a:pt x="2555" y="5621"/>
                    <a:pt x="993" y="9016"/>
                  </a:cubicBezTo>
                  <a:cubicBezTo>
                    <a:pt x="-568" y="12410"/>
                    <a:pt x="-308" y="15804"/>
                    <a:pt x="1904" y="17964"/>
                  </a:cubicBezTo>
                  <a:cubicBezTo>
                    <a:pt x="4116" y="20124"/>
                    <a:pt x="8280" y="21050"/>
                    <a:pt x="11793" y="21050"/>
                  </a:cubicBezTo>
                  <a:cubicBezTo>
                    <a:pt x="15307" y="21050"/>
                    <a:pt x="18169" y="20124"/>
                    <a:pt x="21032" y="19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9181869" y="5423581"/>
              <a:ext cx="186622" cy="151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0941" fill="norm" stroke="1" extrusionOk="0">
                  <a:moveTo>
                    <a:pt x="6040" y="8955"/>
                  </a:moveTo>
                  <a:cubicBezTo>
                    <a:pt x="7000" y="7787"/>
                    <a:pt x="7960" y="6619"/>
                    <a:pt x="8920" y="5160"/>
                  </a:cubicBezTo>
                  <a:cubicBezTo>
                    <a:pt x="9880" y="3700"/>
                    <a:pt x="10840" y="1949"/>
                    <a:pt x="10720" y="928"/>
                  </a:cubicBezTo>
                  <a:cubicBezTo>
                    <a:pt x="10600" y="-94"/>
                    <a:pt x="9400" y="-386"/>
                    <a:pt x="7600" y="636"/>
                  </a:cubicBezTo>
                  <a:cubicBezTo>
                    <a:pt x="5800" y="1657"/>
                    <a:pt x="3400" y="3992"/>
                    <a:pt x="1840" y="6619"/>
                  </a:cubicBezTo>
                  <a:cubicBezTo>
                    <a:pt x="280" y="9246"/>
                    <a:pt x="-440" y="12165"/>
                    <a:pt x="280" y="14646"/>
                  </a:cubicBezTo>
                  <a:cubicBezTo>
                    <a:pt x="1000" y="17128"/>
                    <a:pt x="3160" y="19171"/>
                    <a:pt x="5560" y="20192"/>
                  </a:cubicBezTo>
                  <a:cubicBezTo>
                    <a:pt x="7960" y="21214"/>
                    <a:pt x="10600" y="21214"/>
                    <a:pt x="13240" y="20046"/>
                  </a:cubicBezTo>
                  <a:cubicBezTo>
                    <a:pt x="15880" y="18879"/>
                    <a:pt x="18520" y="16544"/>
                    <a:pt x="21160" y="14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9366120" y="5391254"/>
              <a:ext cx="102265" cy="22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0273" fill="norm" stroke="1" extrusionOk="0">
                  <a:moveTo>
                    <a:pt x="9556" y="6433"/>
                  </a:moveTo>
                  <a:cubicBezTo>
                    <a:pt x="7396" y="6812"/>
                    <a:pt x="5236" y="7190"/>
                    <a:pt x="3724" y="8612"/>
                  </a:cubicBezTo>
                  <a:cubicBezTo>
                    <a:pt x="2212" y="10033"/>
                    <a:pt x="1348" y="12496"/>
                    <a:pt x="700" y="15338"/>
                  </a:cubicBezTo>
                  <a:cubicBezTo>
                    <a:pt x="52" y="18180"/>
                    <a:pt x="-380" y="21401"/>
                    <a:pt x="484" y="19885"/>
                  </a:cubicBezTo>
                  <a:cubicBezTo>
                    <a:pt x="1348" y="18369"/>
                    <a:pt x="3508" y="12117"/>
                    <a:pt x="5668" y="8043"/>
                  </a:cubicBezTo>
                  <a:cubicBezTo>
                    <a:pt x="7828" y="3969"/>
                    <a:pt x="9988" y="2075"/>
                    <a:pt x="12148" y="1033"/>
                  </a:cubicBezTo>
                  <a:cubicBezTo>
                    <a:pt x="14308" y="-10"/>
                    <a:pt x="16468" y="-199"/>
                    <a:pt x="18196" y="180"/>
                  </a:cubicBezTo>
                  <a:cubicBezTo>
                    <a:pt x="19924" y="559"/>
                    <a:pt x="21220" y="1506"/>
                    <a:pt x="20788" y="3496"/>
                  </a:cubicBezTo>
                  <a:cubicBezTo>
                    <a:pt x="20356" y="5485"/>
                    <a:pt x="18196" y="8517"/>
                    <a:pt x="14740" y="10222"/>
                  </a:cubicBezTo>
                  <a:cubicBezTo>
                    <a:pt x="11284" y="11927"/>
                    <a:pt x="6532" y="12306"/>
                    <a:pt x="1780" y="12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9547301" y="5190066"/>
              <a:ext cx="6249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1256" y="0"/>
                  </a:moveTo>
                  <a:cubicBezTo>
                    <a:pt x="15496" y="4050"/>
                    <a:pt x="9736" y="8100"/>
                    <a:pt x="6136" y="11175"/>
                  </a:cubicBezTo>
                  <a:cubicBezTo>
                    <a:pt x="2536" y="14250"/>
                    <a:pt x="1096" y="16350"/>
                    <a:pt x="376" y="17925"/>
                  </a:cubicBezTo>
                  <a:cubicBezTo>
                    <a:pt x="-344" y="19500"/>
                    <a:pt x="-344" y="20550"/>
                    <a:pt x="3256" y="21075"/>
                  </a:cubicBezTo>
                  <a:cubicBezTo>
                    <a:pt x="6856" y="21600"/>
                    <a:pt x="14056" y="21600"/>
                    <a:pt x="21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9495490" y="5374216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4400"/>
                    <a:pt x="9000" y="7200"/>
                    <a:pt x="12600" y="3600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9927290" y="5240415"/>
              <a:ext cx="260351" cy="22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19422"/>
                  </a:moveTo>
                  <a:cubicBezTo>
                    <a:pt x="2283" y="15385"/>
                    <a:pt x="4566" y="11347"/>
                    <a:pt x="5971" y="8925"/>
                  </a:cubicBezTo>
                  <a:cubicBezTo>
                    <a:pt x="7376" y="6503"/>
                    <a:pt x="7902" y="5695"/>
                    <a:pt x="8429" y="4383"/>
                  </a:cubicBezTo>
                  <a:cubicBezTo>
                    <a:pt x="8956" y="3071"/>
                    <a:pt x="9483" y="1254"/>
                    <a:pt x="9307" y="446"/>
                  </a:cubicBezTo>
                  <a:cubicBezTo>
                    <a:pt x="9132" y="-361"/>
                    <a:pt x="8254" y="-159"/>
                    <a:pt x="7288" y="1759"/>
                  </a:cubicBezTo>
                  <a:cubicBezTo>
                    <a:pt x="6322" y="3676"/>
                    <a:pt x="5268" y="7310"/>
                    <a:pt x="4741" y="10136"/>
                  </a:cubicBezTo>
                  <a:cubicBezTo>
                    <a:pt x="4215" y="12962"/>
                    <a:pt x="4215" y="14981"/>
                    <a:pt x="4478" y="16394"/>
                  </a:cubicBezTo>
                  <a:cubicBezTo>
                    <a:pt x="4741" y="17807"/>
                    <a:pt x="5268" y="18615"/>
                    <a:pt x="6146" y="19018"/>
                  </a:cubicBezTo>
                  <a:cubicBezTo>
                    <a:pt x="7024" y="19422"/>
                    <a:pt x="8254" y="19422"/>
                    <a:pt x="10361" y="17605"/>
                  </a:cubicBezTo>
                  <a:cubicBezTo>
                    <a:pt x="12468" y="15789"/>
                    <a:pt x="15454" y="12155"/>
                    <a:pt x="17473" y="8723"/>
                  </a:cubicBezTo>
                  <a:cubicBezTo>
                    <a:pt x="19493" y="5291"/>
                    <a:pt x="20546" y="2061"/>
                    <a:pt x="20634" y="2162"/>
                  </a:cubicBezTo>
                  <a:cubicBezTo>
                    <a:pt x="20722" y="2263"/>
                    <a:pt x="19844" y="5695"/>
                    <a:pt x="19405" y="8723"/>
                  </a:cubicBezTo>
                  <a:cubicBezTo>
                    <a:pt x="18966" y="11751"/>
                    <a:pt x="18966" y="14375"/>
                    <a:pt x="18966" y="16192"/>
                  </a:cubicBezTo>
                  <a:cubicBezTo>
                    <a:pt x="18966" y="18009"/>
                    <a:pt x="18966" y="19018"/>
                    <a:pt x="19405" y="19725"/>
                  </a:cubicBezTo>
                  <a:cubicBezTo>
                    <a:pt x="19844" y="20432"/>
                    <a:pt x="20722" y="20835"/>
                    <a:pt x="21600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10276540" y="5399616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0403540" y="5355166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0800"/>
                    <a:pt x="9360" y="0"/>
                    <a:pt x="12960" y="0"/>
                  </a:cubicBezTo>
                  <a:cubicBezTo>
                    <a:pt x="16560" y="0"/>
                    <a:pt x="1908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0381414" y="5444066"/>
              <a:ext cx="142777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600" fill="norm" stroke="1" extrusionOk="0">
                  <a:moveTo>
                    <a:pt x="2300" y="0"/>
                  </a:moveTo>
                  <a:cubicBezTo>
                    <a:pt x="757" y="0"/>
                    <a:pt x="-786" y="0"/>
                    <a:pt x="448" y="3600"/>
                  </a:cubicBezTo>
                  <a:cubicBezTo>
                    <a:pt x="1683" y="7200"/>
                    <a:pt x="5694" y="14400"/>
                    <a:pt x="9551" y="18000"/>
                  </a:cubicBezTo>
                  <a:cubicBezTo>
                    <a:pt x="13408" y="21600"/>
                    <a:pt x="17111" y="21600"/>
                    <a:pt x="208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0638490" y="5231253"/>
              <a:ext cx="311151" cy="23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20939"/>
                  </a:moveTo>
                  <a:cubicBezTo>
                    <a:pt x="2645" y="16733"/>
                    <a:pt x="5290" y="12528"/>
                    <a:pt x="7273" y="9278"/>
                  </a:cubicBezTo>
                  <a:cubicBezTo>
                    <a:pt x="9257" y="6029"/>
                    <a:pt x="10580" y="3735"/>
                    <a:pt x="11461" y="2206"/>
                  </a:cubicBezTo>
                  <a:cubicBezTo>
                    <a:pt x="12343" y="677"/>
                    <a:pt x="12784" y="-88"/>
                    <a:pt x="12563" y="8"/>
                  </a:cubicBezTo>
                  <a:cubicBezTo>
                    <a:pt x="12343" y="103"/>
                    <a:pt x="11461" y="1059"/>
                    <a:pt x="10506" y="3448"/>
                  </a:cubicBezTo>
                  <a:cubicBezTo>
                    <a:pt x="9551" y="5838"/>
                    <a:pt x="8522" y="9661"/>
                    <a:pt x="8008" y="12241"/>
                  </a:cubicBezTo>
                  <a:cubicBezTo>
                    <a:pt x="7494" y="14822"/>
                    <a:pt x="7494" y="16160"/>
                    <a:pt x="7641" y="17307"/>
                  </a:cubicBezTo>
                  <a:cubicBezTo>
                    <a:pt x="7788" y="18454"/>
                    <a:pt x="8082" y="19409"/>
                    <a:pt x="8596" y="19887"/>
                  </a:cubicBezTo>
                  <a:cubicBezTo>
                    <a:pt x="9110" y="20365"/>
                    <a:pt x="9845" y="20365"/>
                    <a:pt x="11314" y="19027"/>
                  </a:cubicBezTo>
                  <a:cubicBezTo>
                    <a:pt x="12784" y="17689"/>
                    <a:pt x="14988" y="15013"/>
                    <a:pt x="16678" y="12337"/>
                  </a:cubicBezTo>
                  <a:cubicBezTo>
                    <a:pt x="18367" y="9661"/>
                    <a:pt x="19543" y="6985"/>
                    <a:pt x="20351" y="5169"/>
                  </a:cubicBezTo>
                  <a:cubicBezTo>
                    <a:pt x="21159" y="3353"/>
                    <a:pt x="21600" y="2397"/>
                    <a:pt x="21600" y="2779"/>
                  </a:cubicBezTo>
                  <a:cubicBezTo>
                    <a:pt x="21600" y="3162"/>
                    <a:pt x="21159" y="4882"/>
                    <a:pt x="20865" y="7845"/>
                  </a:cubicBezTo>
                  <a:cubicBezTo>
                    <a:pt x="20571" y="10808"/>
                    <a:pt x="20424" y="15013"/>
                    <a:pt x="20571" y="17498"/>
                  </a:cubicBezTo>
                  <a:cubicBezTo>
                    <a:pt x="20718" y="19983"/>
                    <a:pt x="21159" y="20747"/>
                    <a:pt x="2160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10981390" y="5400706"/>
              <a:ext cx="203201" cy="127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0" y="2956"/>
                  </a:moveTo>
                  <a:cubicBezTo>
                    <a:pt x="2250" y="1911"/>
                    <a:pt x="4500" y="866"/>
                    <a:pt x="6188" y="344"/>
                  </a:cubicBezTo>
                  <a:cubicBezTo>
                    <a:pt x="7875" y="-179"/>
                    <a:pt x="9000" y="-179"/>
                    <a:pt x="9675" y="866"/>
                  </a:cubicBezTo>
                  <a:cubicBezTo>
                    <a:pt x="10350" y="1911"/>
                    <a:pt x="10575" y="4002"/>
                    <a:pt x="9900" y="6440"/>
                  </a:cubicBezTo>
                  <a:cubicBezTo>
                    <a:pt x="9225" y="8879"/>
                    <a:pt x="7650" y="11666"/>
                    <a:pt x="6300" y="14279"/>
                  </a:cubicBezTo>
                  <a:cubicBezTo>
                    <a:pt x="4950" y="16892"/>
                    <a:pt x="3825" y="19331"/>
                    <a:pt x="3825" y="20376"/>
                  </a:cubicBezTo>
                  <a:cubicBezTo>
                    <a:pt x="3825" y="21421"/>
                    <a:pt x="4950" y="21073"/>
                    <a:pt x="8100" y="20550"/>
                  </a:cubicBezTo>
                  <a:cubicBezTo>
                    <a:pt x="11250" y="20027"/>
                    <a:pt x="16425" y="19331"/>
                    <a:pt x="21600" y="18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545290" y="6675966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1413664" y="6525991"/>
              <a:ext cx="345072" cy="459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225" fill="norm" stroke="1" extrusionOk="0">
                  <a:moveTo>
                    <a:pt x="13088" y="1354"/>
                  </a:moveTo>
                  <a:cubicBezTo>
                    <a:pt x="11924" y="768"/>
                    <a:pt x="10760" y="181"/>
                    <a:pt x="9531" y="35"/>
                  </a:cubicBezTo>
                  <a:cubicBezTo>
                    <a:pt x="8302" y="-112"/>
                    <a:pt x="7009" y="181"/>
                    <a:pt x="5521" y="1403"/>
                  </a:cubicBezTo>
                  <a:cubicBezTo>
                    <a:pt x="4034" y="2625"/>
                    <a:pt x="2352" y="4775"/>
                    <a:pt x="1318" y="7218"/>
                  </a:cubicBezTo>
                  <a:cubicBezTo>
                    <a:pt x="283" y="9662"/>
                    <a:pt x="-105" y="12398"/>
                    <a:pt x="24" y="14695"/>
                  </a:cubicBezTo>
                  <a:cubicBezTo>
                    <a:pt x="154" y="16992"/>
                    <a:pt x="800" y="18849"/>
                    <a:pt x="1900" y="19973"/>
                  </a:cubicBezTo>
                  <a:cubicBezTo>
                    <a:pt x="2999" y="21097"/>
                    <a:pt x="4551" y="21488"/>
                    <a:pt x="7009" y="21048"/>
                  </a:cubicBezTo>
                  <a:cubicBezTo>
                    <a:pt x="9466" y="20608"/>
                    <a:pt x="12829" y="19338"/>
                    <a:pt x="15545" y="17676"/>
                  </a:cubicBezTo>
                  <a:cubicBezTo>
                    <a:pt x="18261" y="16015"/>
                    <a:pt x="20331" y="13962"/>
                    <a:pt x="20913" y="11812"/>
                  </a:cubicBezTo>
                  <a:cubicBezTo>
                    <a:pt x="21495" y="9662"/>
                    <a:pt x="20590" y="7414"/>
                    <a:pt x="18520" y="5703"/>
                  </a:cubicBezTo>
                  <a:cubicBezTo>
                    <a:pt x="16451" y="3993"/>
                    <a:pt x="13217" y="2820"/>
                    <a:pt x="9984" y="1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2186976" y="6587891"/>
              <a:ext cx="190165" cy="347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230" fill="norm" stroke="1" extrusionOk="0">
                  <a:moveTo>
                    <a:pt x="2099" y="8486"/>
                  </a:moveTo>
                  <a:cubicBezTo>
                    <a:pt x="1861" y="12237"/>
                    <a:pt x="1624" y="15988"/>
                    <a:pt x="1505" y="18251"/>
                  </a:cubicBezTo>
                  <a:cubicBezTo>
                    <a:pt x="1387" y="20515"/>
                    <a:pt x="1387" y="21291"/>
                    <a:pt x="1268" y="21226"/>
                  </a:cubicBezTo>
                  <a:cubicBezTo>
                    <a:pt x="1149" y="21162"/>
                    <a:pt x="912" y="20256"/>
                    <a:pt x="556" y="17411"/>
                  </a:cubicBezTo>
                  <a:cubicBezTo>
                    <a:pt x="200" y="14565"/>
                    <a:pt x="-275" y="9780"/>
                    <a:pt x="200" y="6481"/>
                  </a:cubicBezTo>
                  <a:cubicBezTo>
                    <a:pt x="674" y="3183"/>
                    <a:pt x="2099" y="1372"/>
                    <a:pt x="4828" y="532"/>
                  </a:cubicBezTo>
                  <a:cubicBezTo>
                    <a:pt x="7558" y="-309"/>
                    <a:pt x="11593" y="-180"/>
                    <a:pt x="15035" y="1114"/>
                  </a:cubicBezTo>
                  <a:cubicBezTo>
                    <a:pt x="18477" y="2407"/>
                    <a:pt x="21325" y="4865"/>
                    <a:pt x="21325" y="7581"/>
                  </a:cubicBezTo>
                  <a:cubicBezTo>
                    <a:pt x="21325" y="10297"/>
                    <a:pt x="18477" y="13272"/>
                    <a:pt x="15510" y="15277"/>
                  </a:cubicBezTo>
                  <a:cubicBezTo>
                    <a:pt x="12543" y="17281"/>
                    <a:pt x="9457" y="18316"/>
                    <a:pt x="6965" y="18963"/>
                  </a:cubicBezTo>
                  <a:cubicBezTo>
                    <a:pt x="4472" y="19610"/>
                    <a:pt x="2573" y="19868"/>
                    <a:pt x="2455" y="19868"/>
                  </a:cubicBezTo>
                  <a:cubicBezTo>
                    <a:pt x="2336" y="19868"/>
                    <a:pt x="3998" y="19610"/>
                    <a:pt x="5659" y="19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2414018" y="6885516"/>
              <a:ext cx="1392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082"/>
                    <a:pt x="1783" y="10165"/>
                    <a:pt x="240" y="13765"/>
                  </a:cubicBezTo>
                  <a:cubicBezTo>
                    <a:pt x="-1303" y="17365"/>
                    <a:pt x="4868" y="19482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2866090" y="6606116"/>
              <a:ext cx="2784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8514" y="0"/>
                  </a:moveTo>
                  <a:cubicBezTo>
                    <a:pt x="20057" y="4418"/>
                    <a:pt x="21600" y="8836"/>
                    <a:pt x="18514" y="12436"/>
                  </a:cubicBezTo>
                  <a:cubicBezTo>
                    <a:pt x="15429" y="16036"/>
                    <a:pt x="7714" y="188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2739090" y="6885516"/>
              <a:ext cx="279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5" y="14400"/>
                    <a:pt x="9491" y="7200"/>
                    <a:pt x="13091" y="3600"/>
                  </a:cubicBezTo>
                  <a:cubicBezTo>
                    <a:pt x="16691" y="0"/>
                    <a:pt x="191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3374090" y="6612466"/>
              <a:ext cx="423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478"/>
                    <a:pt x="21600" y="10957"/>
                    <a:pt x="21600" y="14557"/>
                  </a:cubicBezTo>
                  <a:cubicBezTo>
                    <a:pt x="21600" y="18157"/>
                    <a:pt x="10800" y="198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3358397" y="6576732"/>
              <a:ext cx="230283" cy="327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45" fill="norm" stroke="1" extrusionOk="0">
                  <a:moveTo>
                    <a:pt x="273" y="11060"/>
                  </a:moveTo>
                  <a:cubicBezTo>
                    <a:pt x="80" y="8845"/>
                    <a:pt x="-113" y="6630"/>
                    <a:pt x="80" y="4899"/>
                  </a:cubicBezTo>
                  <a:cubicBezTo>
                    <a:pt x="273" y="3168"/>
                    <a:pt x="851" y="1922"/>
                    <a:pt x="2973" y="1091"/>
                  </a:cubicBezTo>
                  <a:cubicBezTo>
                    <a:pt x="5094" y="260"/>
                    <a:pt x="8758" y="-155"/>
                    <a:pt x="12037" y="53"/>
                  </a:cubicBezTo>
                  <a:cubicBezTo>
                    <a:pt x="15316" y="260"/>
                    <a:pt x="18208" y="1091"/>
                    <a:pt x="19751" y="2891"/>
                  </a:cubicBezTo>
                  <a:cubicBezTo>
                    <a:pt x="21294" y="4691"/>
                    <a:pt x="21487" y="7460"/>
                    <a:pt x="19751" y="10230"/>
                  </a:cubicBezTo>
                  <a:cubicBezTo>
                    <a:pt x="18016" y="12999"/>
                    <a:pt x="14351" y="15768"/>
                    <a:pt x="10880" y="17637"/>
                  </a:cubicBezTo>
                  <a:cubicBezTo>
                    <a:pt x="7408" y="19507"/>
                    <a:pt x="4130" y="20476"/>
                    <a:pt x="851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3606596" y="6838156"/>
              <a:ext cx="180245" cy="16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02" fill="norm" stroke="1" extrusionOk="0">
                  <a:moveTo>
                    <a:pt x="290" y="4421"/>
                  </a:moveTo>
                  <a:cubicBezTo>
                    <a:pt x="39" y="3071"/>
                    <a:pt x="-212" y="1721"/>
                    <a:pt x="290" y="911"/>
                  </a:cubicBezTo>
                  <a:cubicBezTo>
                    <a:pt x="793" y="101"/>
                    <a:pt x="2048" y="-169"/>
                    <a:pt x="3430" y="101"/>
                  </a:cubicBezTo>
                  <a:cubicBezTo>
                    <a:pt x="4811" y="371"/>
                    <a:pt x="6318" y="1181"/>
                    <a:pt x="7448" y="2936"/>
                  </a:cubicBezTo>
                  <a:cubicBezTo>
                    <a:pt x="8579" y="4691"/>
                    <a:pt x="9332" y="7391"/>
                    <a:pt x="9332" y="9281"/>
                  </a:cubicBezTo>
                  <a:cubicBezTo>
                    <a:pt x="9332" y="11171"/>
                    <a:pt x="8579" y="12251"/>
                    <a:pt x="7072" y="14141"/>
                  </a:cubicBezTo>
                  <a:cubicBezTo>
                    <a:pt x="5565" y="16031"/>
                    <a:pt x="3304" y="18731"/>
                    <a:pt x="2802" y="20081"/>
                  </a:cubicBezTo>
                  <a:cubicBezTo>
                    <a:pt x="2300" y="21431"/>
                    <a:pt x="3555" y="21431"/>
                    <a:pt x="6946" y="21161"/>
                  </a:cubicBezTo>
                  <a:cubicBezTo>
                    <a:pt x="10337" y="20891"/>
                    <a:pt x="15862" y="20351"/>
                    <a:pt x="21388" y="19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1473006" y="7451195"/>
              <a:ext cx="199285" cy="17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28" fill="norm" stroke="1" extrusionOk="0">
                  <a:moveTo>
                    <a:pt x="262" y="5400"/>
                  </a:moveTo>
                  <a:cubicBezTo>
                    <a:pt x="262" y="4099"/>
                    <a:pt x="262" y="2798"/>
                    <a:pt x="944" y="1887"/>
                  </a:cubicBezTo>
                  <a:cubicBezTo>
                    <a:pt x="1626" y="976"/>
                    <a:pt x="2990" y="455"/>
                    <a:pt x="4468" y="195"/>
                  </a:cubicBezTo>
                  <a:cubicBezTo>
                    <a:pt x="5946" y="-65"/>
                    <a:pt x="7538" y="-65"/>
                    <a:pt x="8902" y="195"/>
                  </a:cubicBezTo>
                  <a:cubicBezTo>
                    <a:pt x="10266" y="455"/>
                    <a:pt x="11403" y="976"/>
                    <a:pt x="11744" y="2537"/>
                  </a:cubicBezTo>
                  <a:cubicBezTo>
                    <a:pt x="12085" y="4099"/>
                    <a:pt x="11630" y="6701"/>
                    <a:pt x="9811" y="9434"/>
                  </a:cubicBezTo>
                  <a:cubicBezTo>
                    <a:pt x="7992" y="12166"/>
                    <a:pt x="4809" y="15029"/>
                    <a:pt x="2763" y="16981"/>
                  </a:cubicBezTo>
                  <a:cubicBezTo>
                    <a:pt x="716" y="18933"/>
                    <a:pt x="-193" y="19974"/>
                    <a:pt x="34" y="20624"/>
                  </a:cubicBezTo>
                  <a:cubicBezTo>
                    <a:pt x="262" y="21275"/>
                    <a:pt x="1626" y="21535"/>
                    <a:pt x="5378" y="21145"/>
                  </a:cubicBezTo>
                  <a:cubicBezTo>
                    <a:pt x="9129" y="20754"/>
                    <a:pt x="15268" y="19713"/>
                    <a:pt x="21407" y="18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1390002" y="7286563"/>
              <a:ext cx="473195" cy="471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369" fill="norm" stroke="1" extrusionOk="0">
                  <a:moveTo>
                    <a:pt x="11498" y="2547"/>
                  </a:moveTo>
                  <a:cubicBezTo>
                    <a:pt x="11403" y="2067"/>
                    <a:pt x="11308" y="1587"/>
                    <a:pt x="10929" y="1059"/>
                  </a:cubicBezTo>
                  <a:cubicBezTo>
                    <a:pt x="10550" y="531"/>
                    <a:pt x="9887" y="-45"/>
                    <a:pt x="8656" y="3"/>
                  </a:cubicBezTo>
                  <a:cubicBezTo>
                    <a:pt x="7424" y="51"/>
                    <a:pt x="5624" y="723"/>
                    <a:pt x="4156" y="1971"/>
                  </a:cubicBezTo>
                  <a:cubicBezTo>
                    <a:pt x="2687" y="3219"/>
                    <a:pt x="1550" y="5043"/>
                    <a:pt x="840" y="7347"/>
                  </a:cubicBezTo>
                  <a:cubicBezTo>
                    <a:pt x="129" y="9651"/>
                    <a:pt x="-155" y="12435"/>
                    <a:pt x="82" y="14691"/>
                  </a:cubicBezTo>
                  <a:cubicBezTo>
                    <a:pt x="319" y="16947"/>
                    <a:pt x="1077" y="18675"/>
                    <a:pt x="2545" y="19827"/>
                  </a:cubicBezTo>
                  <a:cubicBezTo>
                    <a:pt x="4013" y="20979"/>
                    <a:pt x="6192" y="21555"/>
                    <a:pt x="8798" y="21315"/>
                  </a:cubicBezTo>
                  <a:cubicBezTo>
                    <a:pt x="11403" y="21075"/>
                    <a:pt x="14434" y="20019"/>
                    <a:pt x="16661" y="18819"/>
                  </a:cubicBezTo>
                  <a:cubicBezTo>
                    <a:pt x="18887" y="17619"/>
                    <a:pt x="20308" y="16275"/>
                    <a:pt x="20877" y="14307"/>
                  </a:cubicBezTo>
                  <a:cubicBezTo>
                    <a:pt x="21445" y="12339"/>
                    <a:pt x="21161" y="9747"/>
                    <a:pt x="20450" y="7491"/>
                  </a:cubicBezTo>
                  <a:cubicBezTo>
                    <a:pt x="19740" y="5235"/>
                    <a:pt x="18603" y="3315"/>
                    <a:pt x="16424" y="2451"/>
                  </a:cubicBezTo>
                  <a:cubicBezTo>
                    <a:pt x="14245" y="1587"/>
                    <a:pt x="11024" y="1779"/>
                    <a:pt x="7803" y="1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2250140" y="7437966"/>
              <a:ext cx="127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61"/>
                    <a:pt x="7200" y="8522"/>
                    <a:pt x="3600" y="12122"/>
                  </a:cubicBezTo>
                  <a:cubicBezTo>
                    <a:pt x="0" y="15722"/>
                    <a:pt x="0" y="18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2218390" y="7388982"/>
              <a:ext cx="200968" cy="332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348" fill="norm" stroke="1" extrusionOk="0">
                  <a:moveTo>
                    <a:pt x="0" y="6405"/>
                  </a:moveTo>
                  <a:cubicBezTo>
                    <a:pt x="0" y="4639"/>
                    <a:pt x="0" y="2873"/>
                    <a:pt x="1527" y="1650"/>
                  </a:cubicBezTo>
                  <a:cubicBezTo>
                    <a:pt x="3055" y="427"/>
                    <a:pt x="6109" y="-252"/>
                    <a:pt x="9709" y="88"/>
                  </a:cubicBezTo>
                  <a:cubicBezTo>
                    <a:pt x="13309" y="427"/>
                    <a:pt x="17455" y="1786"/>
                    <a:pt x="19418" y="4231"/>
                  </a:cubicBezTo>
                  <a:cubicBezTo>
                    <a:pt x="21382" y="6676"/>
                    <a:pt x="21164" y="10208"/>
                    <a:pt x="18437" y="13197"/>
                  </a:cubicBezTo>
                  <a:cubicBezTo>
                    <a:pt x="15709" y="16186"/>
                    <a:pt x="10473" y="18631"/>
                    <a:pt x="7309" y="19922"/>
                  </a:cubicBezTo>
                  <a:cubicBezTo>
                    <a:pt x="4146" y="21212"/>
                    <a:pt x="3055" y="21348"/>
                    <a:pt x="1964" y="21348"/>
                  </a:cubicBezTo>
                  <a:cubicBezTo>
                    <a:pt x="873" y="21348"/>
                    <a:pt x="-218" y="21212"/>
                    <a:pt x="109" y="20873"/>
                  </a:cubicBezTo>
                  <a:cubicBezTo>
                    <a:pt x="437" y="20533"/>
                    <a:pt x="2182" y="19990"/>
                    <a:pt x="3927" y="19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2453290" y="7691966"/>
              <a:ext cx="25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926"/>
                    <a:pt x="3363" y="9853"/>
                    <a:pt x="870" y="13453"/>
                  </a:cubicBezTo>
                  <a:cubicBezTo>
                    <a:pt x="-1622" y="17053"/>
                    <a:pt x="1701" y="19326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2643840" y="7507816"/>
              <a:ext cx="228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7600"/>
                    <a:pt x="800" y="13600"/>
                    <a:pt x="1400" y="10800"/>
                  </a:cubicBezTo>
                  <a:cubicBezTo>
                    <a:pt x="2000" y="8000"/>
                    <a:pt x="2800" y="6400"/>
                    <a:pt x="3700" y="5600"/>
                  </a:cubicBezTo>
                  <a:cubicBezTo>
                    <a:pt x="4600" y="4800"/>
                    <a:pt x="5600" y="4800"/>
                    <a:pt x="6800" y="7200"/>
                  </a:cubicBezTo>
                  <a:cubicBezTo>
                    <a:pt x="8000" y="9600"/>
                    <a:pt x="9400" y="14400"/>
                    <a:pt x="10600" y="17200"/>
                  </a:cubicBezTo>
                  <a:cubicBezTo>
                    <a:pt x="11800" y="20000"/>
                    <a:pt x="12800" y="20800"/>
                    <a:pt x="14100" y="18400"/>
                  </a:cubicBezTo>
                  <a:cubicBezTo>
                    <a:pt x="15400" y="16000"/>
                    <a:pt x="17000" y="10400"/>
                    <a:pt x="18300" y="6800"/>
                  </a:cubicBezTo>
                  <a:cubicBezTo>
                    <a:pt x="19600" y="3200"/>
                    <a:pt x="206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3017269" y="7368116"/>
              <a:ext cx="217122" cy="273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67" fill="norm" stroke="1" extrusionOk="0">
                  <a:moveTo>
                    <a:pt x="4525" y="8474"/>
                  </a:moveTo>
                  <a:cubicBezTo>
                    <a:pt x="3895" y="11631"/>
                    <a:pt x="3266" y="14788"/>
                    <a:pt x="2637" y="16865"/>
                  </a:cubicBezTo>
                  <a:cubicBezTo>
                    <a:pt x="2008" y="18942"/>
                    <a:pt x="1379" y="19938"/>
                    <a:pt x="855" y="20022"/>
                  </a:cubicBezTo>
                  <a:cubicBezTo>
                    <a:pt x="330" y="20105"/>
                    <a:pt x="-89" y="19274"/>
                    <a:pt x="16" y="16782"/>
                  </a:cubicBezTo>
                  <a:cubicBezTo>
                    <a:pt x="121" y="14289"/>
                    <a:pt x="750" y="10135"/>
                    <a:pt x="1379" y="7560"/>
                  </a:cubicBezTo>
                  <a:cubicBezTo>
                    <a:pt x="2008" y="4985"/>
                    <a:pt x="2637" y="3988"/>
                    <a:pt x="3266" y="3905"/>
                  </a:cubicBezTo>
                  <a:cubicBezTo>
                    <a:pt x="3895" y="3822"/>
                    <a:pt x="4525" y="4652"/>
                    <a:pt x="5783" y="6978"/>
                  </a:cubicBezTo>
                  <a:cubicBezTo>
                    <a:pt x="7041" y="9305"/>
                    <a:pt x="8928" y="13126"/>
                    <a:pt x="10082" y="15535"/>
                  </a:cubicBezTo>
                  <a:cubicBezTo>
                    <a:pt x="11235" y="17945"/>
                    <a:pt x="11655" y="18942"/>
                    <a:pt x="12179" y="19772"/>
                  </a:cubicBezTo>
                  <a:cubicBezTo>
                    <a:pt x="12703" y="20603"/>
                    <a:pt x="13332" y="21268"/>
                    <a:pt x="14171" y="21434"/>
                  </a:cubicBezTo>
                  <a:cubicBezTo>
                    <a:pt x="15010" y="21600"/>
                    <a:pt x="16059" y="21268"/>
                    <a:pt x="17317" y="17612"/>
                  </a:cubicBezTo>
                  <a:cubicBezTo>
                    <a:pt x="18575" y="13957"/>
                    <a:pt x="20043" y="6978"/>
                    <a:pt x="215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3216496" y="7539566"/>
              <a:ext cx="124666" cy="106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258" fill="norm" stroke="1" extrusionOk="0">
                  <a:moveTo>
                    <a:pt x="12764" y="1271"/>
                  </a:moveTo>
                  <a:cubicBezTo>
                    <a:pt x="9164" y="4235"/>
                    <a:pt x="5564" y="7200"/>
                    <a:pt x="3404" y="9741"/>
                  </a:cubicBezTo>
                  <a:cubicBezTo>
                    <a:pt x="1244" y="12282"/>
                    <a:pt x="524" y="14400"/>
                    <a:pt x="164" y="16518"/>
                  </a:cubicBezTo>
                  <a:cubicBezTo>
                    <a:pt x="-196" y="18635"/>
                    <a:pt x="-196" y="20753"/>
                    <a:pt x="2684" y="21176"/>
                  </a:cubicBezTo>
                  <a:cubicBezTo>
                    <a:pt x="5564" y="21600"/>
                    <a:pt x="11324" y="20329"/>
                    <a:pt x="14924" y="18212"/>
                  </a:cubicBezTo>
                  <a:cubicBezTo>
                    <a:pt x="18524" y="16094"/>
                    <a:pt x="19964" y="13129"/>
                    <a:pt x="20684" y="10165"/>
                  </a:cubicBezTo>
                  <a:cubicBezTo>
                    <a:pt x="21404" y="7200"/>
                    <a:pt x="21404" y="4235"/>
                    <a:pt x="20504" y="2541"/>
                  </a:cubicBezTo>
                  <a:cubicBezTo>
                    <a:pt x="19604" y="847"/>
                    <a:pt x="17804" y="424"/>
                    <a:pt x="160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3355040" y="7501466"/>
              <a:ext cx="120651" cy="183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3682"/>
                  </a:moveTo>
                  <a:cubicBezTo>
                    <a:pt x="1137" y="2700"/>
                    <a:pt x="2274" y="1718"/>
                    <a:pt x="3789" y="1473"/>
                  </a:cubicBezTo>
                  <a:cubicBezTo>
                    <a:pt x="5305" y="1227"/>
                    <a:pt x="7200" y="1718"/>
                    <a:pt x="9474" y="3682"/>
                  </a:cubicBezTo>
                  <a:cubicBezTo>
                    <a:pt x="11747" y="5645"/>
                    <a:pt x="14400" y="9082"/>
                    <a:pt x="15347" y="12150"/>
                  </a:cubicBezTo>
                  <a:cubicBezTo>
                    <a:pt x="16295" y="15218"/>
                    <a:pt x="15537" y="17918"/>
                    <a:pt x="14021" y="19514"/>
                  </a:cubicBezTo>
                  <a:cubicBezTo>
                    <a:pt x="12505" y="21109"/>
                    <a:pt x="10232" y="21600"/>
                    <a:pt x="8526" y="21109"/>
                  </a:cubicBezTo>
                  <a:cubicBezTo>
                    <a:pt x="6821" y="20618"/>
                    <a:pt x="5684" y="19145"/>
                    <a:pt x="6063" y="16200"/>
                  </a:cubicBezTo>
                  <a:cubicBezTo>
                    <a:pt x="6442" y="13255"/>
                    <a:pt x="8337" y="8836"/>
                    <a:pt x="11179" y="5891"/>
                  </a:cubicBezTo>
                  <a:cubicBezTo>
                    <a:pt x="14021" y="2945"/>
                    <a:pt x="17811" y="14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2669240" y="7310966"/>
              <a:ext cx="31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2669240" y="7238999"/>
              <a:ext cx="3175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0800"/>
                    <a:pt x="2880" y="0"/>
                    <a:pt x="6480" y="0"/>
                  </a:cubicBezTo>
                  <a:cubicBezTo>
                    <a:pt x="10080" y="0"/>
                    <a:pt x="1584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2764490" y="7304616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2777190" y="727286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2835666" y="7063836"/>
              <a:ext cx="138375" cy="328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084" fill="norm" stroke="1" extrusionOk="0">
                  <a:moveTo>
                    <a:pt x="14522" y="14639"/>
                  </a:moveTo>
                  <a:cubicBezTo>
                    <a:pt x="12886" y="14367"/>
                    <a:pt x="11250" y="14095"/>
                    <a:pt x="8795" y="14571"/>
                  </a:cubicBezTo>
                  <a:cubicBezTo>
                    <a:pt x="6340" y="15046"/>
                    <a:pt x="3068" y="16269"/>
                    <a:pt x="1431" y="17356"/>
                  </a:cubicBezTo>
                  <a:cubicBezTo>
                    <a:pt x="-205" y="18442"/>
                    <a:pt x="-205" y="19393"/>
                    <a:pt x="286" y="20140"/>
                  </a:cubicBezTo>
                  <a:cubicBezTo>
                    <a:pt x="777" y="20888"/>
                    <a:pt x="1759" y="21431"/>
                    <a:pt x="4213" y="20820"/>
                  </a:cubicBezTo>
                  <a:cubicBezTo>
                    <a:pt x="6668" y="20208"/>
                    <a:pt x="10595" y="18442"/>
                    <a:pt x="13050" y="15182"/>
                  </a:cubicBezTo>
                  <a:cubicBezTo>
                    <a:pt x="15504" y="11922"/>
                    <a:pt x="16486" y="7167"/>
                    <a:pt x="16977" y="4246"/>
                  </a:cubicBezTo>
                  <a:cubicBezTo>
                    <a:pt x="17468" y="1325"/>
                    <a:pt x="17468" y="239"/>
                    <a:pt x="17140" y="35"/>
                  </a:cubicBezTo>
                  <a:cubicBezTo>
                    <a:pt x="16813" y="-169"/>
                    <a:pt x="16159" y="510"/>
                    <a:pt x="15831" y="2548"/>
                  </a:cubicBezTo>
                  <a:cubicBezTo>
                    <a:pt x="15504" y="4586"/>
                    <a:pt x="15504" y="7982"/>
                    <a:pt x="16486" y="10903"/>
                  </a:cubicBezTo>
                  <a:cubicBezTo>
                    <a:pt x="17468" y="13823"/>
                    <a:pt x="19431" y="16269"/>
                    <a:pt x="21395" y="18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462740" y="8228281"/>
              <a:ext cx="158751" cy="20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864" y="3627"/>
                  </a:moveTo>
                  <a:cubicBezTo>
                    <a:pt x="1728" y="2536"/>
                    <a:pt x="2592" y="1445"/>
                    <a:pt x="4608" y="791"/>
                  </a:cubicBezTo>
                  <a:cubicBezTo>
                    <a:pt x="6624" y="136"/>
                    <a:pt x="9792" y="-82"/>
                    <a:pt x="12096" y="27"/>
                  </a:cubicBezTo>
                  <a:cubicBezTo>
                    <a:pt x="14400" y="136"/>
                    <a:pt x="15840" y="573"/>
                    <a:pt x="16128" y="1991"/>
                  </a:cubicBezTo>
                  <a:cubicBezTo>
                    <a:pt x="16416" y="3409"/>
                    <a:pt x="15552" y="5809"/>
                    <a:pt x="14400" y="7445"/>
                  </a:cubicBezTo>
                  <a:cubicBezTo>
                    <a:pt x="13248" y="9082"/>
                    <a:pt x="11808" y="9954"/>
                    <a:pt x="10368" y="10718"/>
                  </a:cubicBezTo>
                  <a:cubicBezTo>
                    <a:pt x="8928" y="11482"/>
                    <a:pt x="7488" y="12136"/>
                    <a:pt x="7488" y="12354"/>
                  </a:cubicBezTo>
                  <a:cubicBezTo>
                    <a:pt x="7488" y="12573"/>
                    <a:pt x="8928" y="12354"/>
                    <a:pt x="11232" y="12791"/>
                  </a:cubicBezTo>
                  <a:cubicBezTo>
                    <a:pt x="13536" y="13227"/>
                    <a:pt x="16704" y="14318"/>
                    <a:pt x="18720" y="15300"/>
                  </a:cubicBezTo>
                  <a:cubicBezTo>
                    <a:pt x="20736" y="16282"/>
                    <a:pt x="21600" y="17154"/>
                    <a:pt x="21600" y="18027"/>
                  </a:cubicBezTo>
                  <a:cubicBezTo>
                    <a:pt x="21600" y="18900"/>
                    <a:pt x="20736" y="19773"/>
                    <a:pt x="18576" y="20427"/>
                  </a:cubicBezTo>
                  <a:cubicBezTo>
                    <a:pt x="16416" y="21082"/>
                    <a:pt x="12960" y="21518"/>
                    <a:pt x="9648" y="21082"/>
                  </a:cubicBezTo>
                  <a:cubicBezTo>
                    <a:pt x="6336" y="20645"/>
                    <a:pt x="3168" y="19336"/>
                    <a:pt x="0" y="18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1407707" y="8062881"/>
              <a:ext cx="373673" cy="480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27" fill="norm" stroke="1" extrusionOk="0">
                  <a:moveTo>
                    <a:pt x="12188" y="1856"/>
                  </a:moveTo>
                  <a:cubicBezTo>
                    <a:pt x="10981" y="1199"/>
                    <a:pt x="9774" y="541"/>
                    <a:pt x="8869" y="213"/>
                  </a:cubicBezTo>
                  <a:cubicBezTo>
                    <a:pt x="7964" y="-116"/>
                    <a:pt x="7361" y="-116"/>
                    <a:pt x="6215" y="588"/>
                  </a:cubicBezTo>
                  <a:cubicBezTo>
                    <a:pt x="5068" y="1293"/>
                    <a:pt x="3379" y="2701"/>
                    <a:pt x="2112" y="4861"/>
                  </a:cubicBezTo>
                  <a:cubicBezTo>
                    <a:pt x="845" y="7021"/>
                    <a:pt x="0" y="9933"/>
                    <a:pt x="0" y="12609"/>
                  </a:cubicBezTo>
                  <a:cubicBezTo>
                    <a:pt x="0" y="15286"/>
                    <a:pt x="845" y="17727"/>
                    <a:pt x="2112" y="19277"/>
                  </a:cubicBezTo>
                  <a:cubicBezTo>
                    <a:pt x="3379" y="20827"/>
                    <a:pt x="5068" y="21484"/>
                    <a:pt x="7482" y="21296"/>
                  </a:cubicBezTo>
                  <a:cubicBezTo>
                    <a:pt x="9895" y="21108"/>
                    <a:pt x="13032" y="20075"/>
                    <a:pt x="15506" y="18667"/>
                  </a:cubicBezTo>
                  <a:cubicBezTo>
                    <a:pt x="17980" y="17258"/>
                    <a:pt x="19790" y="15474"/>
                    <a:pt x="20695" y="13267"/>
                  </a:cubicBezTo>
                  <a:cubicBezTo>
                    <a:pt x="21600" y="11060"/>
                    <a:pt x="21600" y="8430"/>
                    <a:pt x="19971" y="6646"/>
                  </a:cubicBezTo>
                  <a:cubicBezTo>
                    <a:pt x="18342" y="4861"/>
                    <a:pt x="15084" y="3922"/>
                    <a:pt x="11826" y="2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2120463" y="8174566"/>
              <a:ext cx="2172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741"/>
                    <a:pt x="4448" y="9483"/>
                    <a:pt x="1502" y="13083"/>
                  </a:cubicBezTo>
                  <a:cubicBezTo>
                    <a:pt x="-1443" y="16683"/>
                    <a:pt x="521" y="19141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2072340" y="8143331"/>
              <a:ext cx="238044" cy="316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281" fill="norm" stroke="1" extrusionOk="0">
                  <a:moveTo>
                    <a:pt x="2793" y="5081"/>
                  </a:moveTo>
                  <a:cubicBezTo>
                    <a:pt x="3724" y="3376"/>
                    <a:pt x="4655" y="1670"/>
                    <a:pt x="6331" y="747"/>
                  </a:cubicBezTo>
                  <a:cubicBezTo>
                    <a:pt x="8007" y="-177"/>
                    <a:pt x="10428" y="-319"/>
                    <a:pt x="13221" y="747"/>
                  </a:cubicBezTo>
                  <a:cubicBezTo>
                    <a:pt x="16014" y="1813"/>
                    <a:pt x="19179" y="4086"/>
                    <a:pt x="20390" y="6431"/>
                  </a:cubicBezTo>
                  <a:cubicBezTo>
                    <a:pt x="21600" y="8776"/>
                    <a:pt x="20855" y="11192"/>
                    <a:pt x="17783" y="13607"/>
                  </a:cubicBezTo>
                  <a:cubicBezTo>
                    <a:pt x="14710" y="16023"/>
                    <a:pt x="9310" y="18439"/>
                    <a:pt x="5959" y="19718"/>
                  </a:cubicBezTo>
                  <a:cubicBezTo>
                    <a:pt x="2607" y="20997"/>
                    <a:pt x="1303" y="21139"/>
                    <a:pt x="0" y="2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2269190" y="8391524"/>
              <a:ext cx="158751" cy="128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4007"/>
                  </a:moveTo>
                  <a:cubicBezTo>
                    <a:pt x="2592" y="2613"/>
                    <a:pt x="5184" y="1220"/>
                    <a:pt x="7344" y="523"/>
                  </a:cubicBezTo>
                  <a:cubicBezTo>
                    <a:pt x="9504" y="-174"/>
                    <a:pt x="11232" y="-174"/>
                    <a:pt x="12528" y="523"/>
                  </a:cubicBezTo>
                  <a:cubicBezTo>
                    <a:pt x="13824" y="1220"/>
                    <a:pt x="14688" y="2613"/>
                    <a:pt x="13968" y="5574"/>
                  </a:cubicBezTo>
                  <a:cubicBezTo>
                    <a:pt x="13248" y="8536"/>
                    <a:pt x="10944" y="13065"/>
                    <a:pt x="8928" y="16026"/>
                  </a:cubicBezTo>
                  <a:cubicBezTo>
                    <a:pt x="6912" y="18987"/>
                    <a:pt x="5184" y="20381"/>
                    <a:pt x="5472" y="20903"/>
                  </a:cubicBezTo>
                  <a:cubicBezTo>
                    <a:pt x="5760" y="21426"/>
                    <a:pt x="8064" y="21078"/>
                    <a:pt x="11088" y="20207"/>
                  </a:cubicBezTo>
                  <a:cubicBezTo>
                    <a:pt x="14112" y="19336"/>
                    <a:pt x="17856" y="17942"/>
                    <a:pt x="21600" y="16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2682936" y="8291905"/>
              <a:ext cx="303805" cy="10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992" fill="norm" stroke="1" extrusionOk="0">
                  <a:moveTo>
                    <a:pt x="377" y="20992"/>
                  </a:moveTo>
                  <a:cubicBezTo>
                    <a:pt x="79" y="18874"/>
                    <a:pt x="-219" y="16757"/>
                    <a:pt x="228" y="13157"/>
                  </a:cubicBezTo>
                  <a:cubicBezTo>
                    <a:pt x="675" y="9557"/>
                    <a:pt x="1867" y="4474"/>
                    <a:pt x="3356" y="1933"/>
                  </a:cubicBezTo>
                  <a:cubicBezTo>
                    <a:pt x="4846" y="-608"/>
                    <a:pt x="6633" y="-608"/>
                    <a:pt x="7900" y="1721"/>
                  </a:cubicBezTo>
                  <a:cubicBezTo>
                    <a:pt x="9166" y="4051"/>
                    <a:pt x="9911" y="8710"/>
                    <a:pt x="10507" y="11886"/>
                  </a:cubicBezTo>
                  <a:cubicBezTo>
                    <a:pt x="11102" y="15063"/>
                    <a:pt x="11549" y="16757"/>
                    <a:pt x="12890" y="15910"/>
                  </a:cubicBezTo>
                  <a:cubicBezTo>
                    <a:pt x="14231" y="15063"/>
                    <a:pt x="16465" y="11674"/>
                    <a:pt x="18029" y="9133"/>
                  </a:cubicBezTo>
                  <a:cubicBezTo>
                    <a:pt x="19593" y="6592"/>
                    <a:pt x="20487" y="4898"/>
                    <a:pt x="21381" y="3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2713690" y="8104716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2745440" y="8053916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2847040" y="8130116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2878790" y="806026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2913007" y="7942701"/>
              <a:ext cx="142791" cy="271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161" fill="norm" stroke="1" extrusionOk="0">
                  <a:moveTo>
                    <a:pt x="14661" y="13116"/>
                  </a:moveTo>
                  <a:cubicBezTo>
                    <a:pt x="13096" y="12786"/>
                    <a:pt x="11531" y="12456"/>
                    <a:pt x="9026" y="13033"/>
                  </a:cubicBezTo>
                  <a:cubicBezTo>
                    <a:pt x="6522" y="13610"/>
                    <a:pt x="3078" y="15094"/>
                    <a:pt x="1357" y="16331"/>
                  </a:cubicBezTo>
                  <a:cubicBezTo>
                    <a:pt x="-365" y="17568"/>
                    <a:pt x="-365" y="18557"/>
                    <a:pt x="887" y="19546"/>
                  </a:cubicBezTo>
                  <a:cubicBezTo>
                    <a:pt x="2139" y="20536"/>
                    <a:pt x="4644" y="21525"/>
                    <a:pt x="7774" y="21030"/>
                  </a:cubicBezTo>
                  <a:cubicBezTo>
                    <a:pt x="10905" y="20536"/>
                    <a:pt x="14661" y="18557"/>
                    <a:pt x="17009" y="15424"/>
                  </a:cubicBezTo>
                  <a:cubicBezTo>
                    <a:pt x="19357" y="12291"/>
                    <a:pt x="20296" y="8004"/>
                    <a:pt x="20765" y="5449"/>
                  </a:cubicBezTo>
                  <a:cubicBezTo>
                    <a:pt x="21235" y="2893"/>
                    <a:pt x="21235" y="2069"/>
                    <a:pt x="20765" y="1327"/>
                  </a:cubicBezTo>
                  <a:cubicBezTo>
                    <a:pt x="20296" y="585"/>
                    <a:pt x="19357" y="-75"/>
                    <a:pt x="18574" y="7"/>
                  </a:cubicBezTo>
                  <a:cubicBezTo>
                    <a:pt x="17792" y="90"/>
                    <a:pt x="17165" y="914"/>
                    <a:pt x="16539" y="3388"/>
                  </a:cubicBezTo>
                  <a:cubicBezTo>
                    <a:pt x="15913" y="5861"/>
                    <a:pt x="15287" y="9983"/>
                    <a:pt x="15757" y="12951"/>
                  </a:cubicBezTo>
                  <a:cubicBezTo>
                    <a:pt x="16226" y="15919"/>
                    <a:pt x="17792" y="17733"/>
                    <a:pt x="19357" y="19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3230934" y="8066616"/>
              <a:ext cx="215124" cy="32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346" y="10452"/>
                  </a:moveTo>
                  <a:cubicBezTo>
                    <a:pt x="557" y="13517"/>
                    <a:pt x="769" y="16583"/>
                    <a:pt x="875" y="18604"/>
                  </a:cubicBezTo>
                  <a:cubicBezTo>
                    <a:pt x="981" y="20625"/>
                    <a:pt x="981" y="21600"/>
                    <a:pt x="875" y="21600"/>
                  </a:cubicBezTo>
                  <a:cubicBezTo>
                    <a:pt x="769" y="21600"/>
                    <a:pt x="557" y="20625"/>
                    <a:pt x="346" y="17768"/>
                  </a:cubicBezTo>
                  <a:cubicBezTo>
                    <a:pt x="134" y="14911"/>
                    <a:pt x="-78" y="10173"/>
                    <a:pt x="28" y="7177"/>
                  </a:cubicBezTo>
                  <a:cubicBezTo>
                    <a:pt x="134" y="4181"/>
                    <a:pt x="557" y="2926"/>
                    <a:pt x="1087" y="2021"/>
                  </a:cubicBezTo>
                  <a:cubicBezTo>
                    <a:pt x="1616" y="1115"/>
                    <a:pt x="2251" y="557"/>
                    <a:pt x="2675" y="627"/>
                  </a:cubicBezTo>
                  <a:cubicBezTo>
                    <a:pt x="3098" y="697"/>
                    <a:pt x="3310" y="1394"/>
                    <a:pt x="4369" y="3972"/>
                  </a:cubicBezTo>
                  <a:cubicBezTo>
                    <a:pt x="5428" y="6550"/>
                    <a:pt x="7334" y="11009"/>
                    <a:pt x="9028" y="13866"/>
                  </a:cubicBezTo>
                  <a:cubicBezTo>
                    <a:pt x="10722" y="16723"/>
                    <a:pt x="12204" y="17977"/>
                    <a:pt x="13581" y="18604"/>
                  </a:cubicBezTo>
                  <a:cubicBezTo>
                    <a:pt x="14957" y="19231"/>
                    <a:pt x="16228" y="19231"/>
                    <a:pt x="17393" y="18395"/>
                  </a:cubicBezTo>
                  <a:cubicBezTo>
                    <a:pt x="18557" y="17559"/>
                    <a:pt x="19616" y="15886"/>
                    <a:pt x="20357" y="13099"/>
                  </a:cubicBezTo>
                  <a:cubicBezTo>
                    <a:pt x="21098" y="10312"/>
                    <a:pt x="21522" y="6410"/>
                    <a:pt x="21522" y="4041"/>
                  </a:cubicBezTo>
                  <a:cubicBezTo>
                    <a:pt x="21522" y="1672"/>
                    <a:pt x="21098" y="836"/>
                    <a:pt x="206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3463476" y="8231716"/>
              <a:ext cx="95647" cy="129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4" h="21304" fill="norm" stroke="1" extrusionOk="0">
                  <a:moveTo>
                    <a:pt x="10697" y="3135"/>
                  </a:moveTo>
                  <a:cubicBezTo>
                    <a:pt x="8447" y="3484"/>
                    <a:pt x="6197" y="3832"/>
                    <a:pt x="3947" y="6097"/>
                  </a:cubicBezTo>
                  <a:cubicBezTo>
                    <a:pt x="1697" y="8361"/>
                    <a:pt x="-553" y="12542"/>
                    <a:pt x="122" y="15677"/>
                  </a:cubicBezTo>
                  <a:cubicBezTo>
                    <a:pt x="797" y="18813"/>
                    <a:pt x="4397" y="20903"/>
                    <a:pt x="8447" y="21252"/>
                  </a:cubicBezTo>
                  <a:cubicBezTo>
                    <a:pt x="12497" y="21600"/>
                    <a:pt x="16997" y="20206"/>
                    <a:pt x="19022" y="17594"/>
                  </a:cubicBezTo>
                  <a:cubicBezTo>
                    <a:pt x="21047" y="14981"/>
                    <a:pt x="20597" y="11148"/>
                    <a:pt x="18572" y="8013"/>
                  </a:cubicBezTo>
                  <a:cubicBezTo>
                    <a:pt x="16547" y="4877"/>
                    <a:pt x="12947" y="2439"/>
                    <a:pt x="93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3545540" y="8187266"/>
              <a:ext cx="146051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522"/>
                  </a:moveTo>
                  <a:cubicBezTo>
                    <a:pt x="1878" y="3052"/>
                    <a:pt x="3757" y="2583"/>
                    <a:pt x="6887" y="3991"/>
                  </a:cubicBezTo>
                  <a:cubicBezTo>
                    <a:pt x="10017" y="5400"/>
                    <a:pt x="14400" y="8687"/>
                    <a:pt x="16748" y="11622"/>
                  </a:cubicBezTo>
                  <a:cubicBezTo>
                    <a:pt x="19096" y="14557"/>
                    <a:pt x="19409" y="17139"/>
                    <a:pt x="18939" y="18900"/>
                  </a:cubicBezTo>
                  <a:cubicBezTo>
                    <a:pt x="18470" y="20661"/>
                    <a:pt x="17217" y="21600"/>
                    <a:pt x="16122" y="21600"/>
                  </a:cubicBezTo>
                  <a:cubicBezTo>
                    <a:pt x="15026" y="21600"/>
                    <a:pt x="14087" y="20661"/>
                    <a:pt x="14243" y="17374"/>
                  </a:cubicBezTo>
                  <a:cubicBezTo>
                    <a:pt x="14400" y="14087"/>
                    <a:pt x="15652" y="8452"/>
                    <a:pt x="17061" y="5165"/>
                  </a:cubicBezTo>
                  <a:cubicBezTo>
                    <a:pt x="18470" y="1878"/>
                    <a:pt x="20035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710923" y="6706034"/>
              <a:ext cx="370818" cy="1411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29" fill="norm" stroke="1" extrusionOk="0">
                  <a:moveTo>
                    <a:pt x="21500" y="123"/>
                  </a:moveTo>
                  <a:cubicBezTo>
                    <a:pt x="19045" y="26"/>
                    <a:pt x="16591" y="-71"/>
                    <a:pt x="14075" y="74"/>
                  </a:cubicBezTo>
                  <a:cubicBezTo>
                    <a:pt x="11559" y="220"/>
                    <a:pt x="8982" y="607"/>
                    <a:pt x="7325" y="1124"/>
                  </a:cubicBezTo>
                  <a:cubicBezTo>
                    <a:pt x="5668" y="1640"/>
                    <a:pt x="4932" y="2286"/>
                    <a:pt x="5423" y="2980"/>
                  </a:cubicBezTo>
                  <a:cubicBezTo>
                    <a:pt x="5914" y="3674"/>
                    <a:pt x="7632" y="4417"/>
                    <a:pt x="9043" y="5224"/>
                  </a:cubicBezTo>
                  <a:cubicBezTo>
                    <a:pt x="10455" y="6031"/>
                    <a:pt x="11559" y="6903"/>
                    <a:pt x="11498" y="7759"/>
                  </a:cubicBezTo>
                  <a:cubicBezTo>
                    <a:pt x="11436" y="8614"/>
                    <a:pt x="10209" y="9454"/>
                    <a:pt x="8430" y="10116"/>
                  </a:cubicBezTo>
                  <a:cubicBezTo>
                    <a:pt x="6650" y="10777"/>
                    <a:pt x="4318" y="11262"/>
                    <a:pt x="2845" y="11504"/>
                  </a:cubicBezTo>
                  <a:cubicBezTo>
                    <a:pt x="1373" y="11746"/>
                    <a:pt x="759" y="11746"/>
                    <a:pt x="391" y="11665"/>
                  </a:cubicBezTo>
                  <a:cubicBezTo>
                    <a:pt x="23" y="11585"/>
                    <a:pt x="-100" y="11423"/>
                    <a:pt x="84" y="11294"/>
                  </a:cubicBezTo>
                  <a:cubicBezTo>
                    <a:pt x="268" y="11165"/>
                    <a:pt x="759" y="11068"/>
                    <a:pt x="1864" y="10987"/>
                  </a:cubicBezTo>
                  <a:cubicBezTo>
                    <a:pt x="2968" y="10907"/>
                    <a:pt x="4686" y="10842"/>
                    <a:pt x="6159" y="11052"/>
                  </a:cubicBezTo>
                  <a:cubicBezTo>
                    <a:pt x="7632" y="11262"/>
                    <a:pt x="8859" y="11746"/>
                    <a:pt x="9350" y="12553"/>
                  </a:cubicBezTo>
                  <a:cubicBezTo>
                    <a:pt x="9841" y="13360"/>
                    <a:pt x="9595" y="14490"/>
                    <a:pt x="9350" y="15653"/>
                  </a:cubicBezTo>
                  <a:cubicBezTo>
                    <a:pt x="9105" y="16815"/>
                    <a:pt x="8859" y="18010"/>
                    <a:pt x="8859" y="18898"/>
                  </a:cubicBezTo>
                  <a:cubicBezTo>
                    <a:pt x="8859" y="19786"/>
                    <a:pt x="9105" y="20367"/>
                    <a:pt x="10148" y="20690"/>
                  </a:cubicBezTo>
                  <a:cubicBezTo>
                    <a:pt x="11191" y="21012"/>
                    <a:pt x="13032" y="21077"/>
                    <a:pt x="15057" y="21174"/>
                  </a:cubicBezTo>
                  <a:cubicBezTo>
                    <a:pt x="17082" y="21271"/>
                    <a:pt x="19291" y="21400"/>
                    <a:pt x="2150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644" name="Drawing"/>
          <p:cNvGrpSpPr/>
          <p:nvPr/>
        </p:nvGrpSpPr>
        <p:grpSpPr>
          <a:xfrm>
            <a:off x="7327900" y="4248149"/>
            <a:ext cx="1911350" cy="530316"/>
            <a:chOff x="0" y="0"/>
            <a:chExt cx="1911350" cy="530314"/>
          </a:xfrm>
        </p:grpSpPr>
        <p:sp>
          <p:nvSpPr>
            <p:cNvPr id="1635" name="Line"/>
            <p:cNvSpPr/>
            <p:nvPr/>
          </p:nvSpPr>
          <p:spPr>
            <a:xfrm>
              <a:off x="0" y="120650"/>
              <a:ext cx="38100" cy="409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0"/>
                  </a:moveTo>
                  <a:cubicBezTo>
                    <a:pt x="2400" y="3229"/>
                    <a:pt x="4800" y="6458"/>
                    <a:pt x="6000" y="9854"/>
                  </a:cubicBezTo>
                  <a:cubicBezTo>
                    <a:pt x="7200" y="13249"/>
                    <a:pt x="7200" y="16812"/>
                    <a:pt x="7800" y="18872"/>
                  </a:cubicBezTo>
                  <a:cubicBezTo>
                    <a:pt x="8400" y="20932"/>
                    <a:pt x="9600" y="21489"/>
                    <a:pt x="12000" y="21544"/>
                  </a:cubicBezTo>
                  <a:cubicBezTo>
                    <a:pt x="14400" y="21600"/>
                    <a:pt x="18000" y="21155"/>
                    <a:pt x="21600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196850" y="152399"/>
              <a:ext cx="6350" cy="312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0"/>
                  </a:moveTo>
                  <a:cubicBezTo>
                    <a:pt x="7200" y="5838"/>
                    <a:pt x="14400" y="11676"/>
                    <a:pt x="18000" y="15032"/>
                  </a:cubicBezTo>
                  <a:cubicBezTo>
                    <a:pt x="21600" y="18389"/>
                    <a:pt x="21600" y="19265"/>
                    <a:pt x="21600" y="20068"/>
                  </a:cubicBezTo>
                  <a:cubicBezTo>
                    <a:pt x="21600" y="20870"/>
                    <a:pt x="21600" y="21600"/>
                    <a:pt x="18000" y="21527"/>
                  </a:cubicBezTo>
                  <a:cubicBezTo>
                    <a:pt x="14400" y="21454"/>
                    <a:pt x="7200" y="20578"/>
                    <a:pt x="0" y="19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69850" y="133350"/>
              <a:ext cx="2730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0" y="18400"/>
                    <a:pt x="1340" y="15200"/>
                    <a:pt x="3265" y="12800"/>
                  </a:cubicBezTo>
                  <a:cubicBezTo>
                    <a:pt x="5191" y="10400"/>
                    <a:pt x="8372" y="8800"/>
                    <a:pt x="11637" y="6800"/>
                  </a:cubicBezTo>
                  <a:cubicBezTo>
                    <a:pt x="14902" y="4800"/>
                    <a:pt x="1825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479143" y="0"/>
              <a:ext cx="9808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070"/>
                    <a:pt x="-1585" y="8139"/>
                    <a:pt x="575" y="11739"/>
                  </a:cubicBezTo>
                  <a:cubicBezTo>
                    <a:pt x="2735" y="15339"/>
                    <a:pt x="11375" y="1847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825500" y="57150"/>
              <a:ext cx="265050" cy="289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41" fill="norm" stroke="1" extrusionOk="0">
                  <a:moveTo>
                    <a:pt x="0" y="0"/>
                  </a:moveTo>
                  <a:cubicBezTo>
                    <a:pt x="2743" y="1104"/>
                    <a:pt x="5486" y="2207"/>
                    <a:pt x="8657" y="3153"/>
                  </a:cubicBezTo>
                  <a:cubicBezTo>
                    <a:pt x="11829" y="4099"/>
                    <a:pt x="15429" y="4888"/>
                    <a:pt x="17657" y="5439"/>
                  </a:cubicBezTo>
                  <a:cubicBezTo>
                    <a:pt x="19886" y="5991"/>
                    <a:pt x="20743" y="6307"/>
                    <a:pt x="21171" y="6858"/>
                  </a:cubicBezTo>
                  <a:cubicBezTo>
                    <a:pt x="21600" y="7410"/>
                    <a:pt x="21600" y="8199"/>
                    <a:pt x="20914" y="9223"/>
                  </a:cubicBezTo>
                  <a:cubicBezTo>
                    <a:pt x="20229" y="10248"/>
                    <a:pt x="18857" y="11509"/>
                    <a:pt x="16029" y="13244"/>
                  </a:cubicBezTo>
                  <a:cubicBezTo>
                    <a:pt x="13200" y="14978"/>
                    <a:pt x="8914" y="17185"/>
                    <a:pt x="6429" y="18604"/>
                  </a:cubicBezTo>
                  <a:cubicBezTo>
                    <a:pt x="3943" y="20023"/>
                    <a:pt x="3257" y="20654"/>
                    <a:pt x="3343" y="21048"/>
                  </a:cubicBezTo>
                  <a:cubicBezTo>
                    <a:pt x="3429" y="21442"/>
                    <a:pt x="4286" y="21600"/>
                    <a:pt x="5143" y="21521"/>
                  </a:cubicBezTo>
                  <a:cubicBezTo>
                    <a:pt x="6000" y="21442"/>
                    <a:pt x="6857" y="21127"/>
                    <a:pt x="7714" y="20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1283670" y="95250"/>
              <a:ext cx="134187" cy="218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8" h="21043" fill="norm" stroke="1" extrusionOk="0">
                  <a:moveTo>
                    <a:pt x="15327" y="0"/>
                  </a:moveTo>
                  <a:cubicBezTo>
                    <a:pt x="12103" y="408"/>
                    <a:pt x="8879" y="815"/>
                    <a:pt x="6139" y="3057"/>
                  </a:cubicBezTo>
                  <a:cubicBezTo>
                    <a:pt x="3399" y="5298"/>
                    <a:pt x="1142" y="9374"/>
                    <a:pt x="336" y="12634"/>
                  </a:cubicBezTo>
                  <a:cubicBezTo>
                    <a:pt x="-470" y="15894"/>
                    <a:pt x="175" y="18340"/>
                    <a:pt x="2270" y="19766"/>
                  </a:cubicBezTo>
                  <a:cubicBezTo>
                    <a:pt x="4366" y="21192"/>
                    <a:pt x="7912" y="21600"/>
                    <a:pt x="11458" y="20072"/>
                  </a:cubicBezTo>
                  <a:cubicBezTo>
                    <a:pt x="15005" y="18543"/>
                    <a:pt x="18551" y="15079"/>
                    <a:pt x="19840" y="11411"/>
                  </a:cubicBezTo>
                  <a:cubicBezTo>
                    <a:pt x="21130" y="7743"/>
                    <a:pt x="20163" y="3872"/>
                    <a:pt x="18551" y="1936"/>
                  </a:cubicBezTo>
                  <a:cubicBezTo>
                    <a:pt x="16939" y="0"/>
                    <a:pt x="14682" y="0"/>
                    <a:pt x="13393" y="713"/>
                  </a:cubicBezTo>
                  <a:cubicBezTo>
                    <a:pt x="12103" y="1426"/>
                    <a:pt x="11781" y="2853"/>
                    <a:pt x="11458" y="4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1466850" y="1841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1600199" y="25349"/>
              <a:ext cx="118265" cy="29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247" fill="norm" stroke="1" extrusionOk="0">
                  <a:moveTo>
                    <a:pt x="19326" y="454"/>
                  </a:moveTo>
                  <a:cubicBezTo>
                    <a:pt x="17432" y="154"/>
                    <a:pt x="15537" y="-146"/>
                    <a:pt x="12695" y="79"/>
                  </a:cubicBezTo>
                  <a:cubicBezTo>
                    <a:pt x="9853" y="304"/>
                    <a:pt x="6063" y="1054"/>
                    <a:pt x="4547" y="2404"/>
                  </a:cubicBezTo>
                  <a:cubicBezTo>
                    <a:pt x="3032" y="3754"/>
                    <a:pt x="3789" y="5704"/>
                    <a:pt x="6632" y="7804"/>
                  </a:cubicBezTo>
                  <a:cubicBezTo>
                    <a:pt x="9474" y="9904"/>
                    <a:pt x="14400" y="12154"/>
                    <a:pt x="17432" y="13729"/>
                  </a:cubicBezTo>
                  <a:cubicBezTo>
                    <a:pt x="20463" y="15304"/>
                    <a:pt x="21600" y="16204"/>
                    <a:pt x="21032" y="17404"/>
                  </a:cubicBezTo>
                  <a:cubicBezTo>
                    <a:pt x="20463" y="18604"/>
                    <a:pt x="18189" y="20104"/>
                    <a:pt x="14968" y="20779"/>
                  </a:cubicBezTo>
                  <a:cubicBezTo>
                    <a:pt x="11747" y="21454"/>
                    <a:pt x="7579" y="21304"/>
                    <a:pt x="4926" y="20929"/>
                  </a:cubicBezTo>
                  <a:cubicBezTo>
                    <a:pt x="2274" y="20554"/>
                    <a:pt x="1137" y="19954"/>
                    <a:pt x="0" y="19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1612900" y="19050"/>
              <a:ext cx="2984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4" y="14400"/>
                    <a:pt x="5209" y="7200"/>
                    <a:pt x="8809" y="3600"/>
                  </a:cubicBezTo>
                  <a:cubicBezTo>
                    <a:pt x="12409" y="0"/>
                    <a:pt x="1700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660" name="Drawing"/>
          <p:cNvGrpSpPr/>
          <p:nvPr/>
        </p:nvGrpSpPr>
        <p:grpSpPr>
          <a:xfrm>
            <a:off x="8128000" y="1136649"/>
            <a:ext cx="1549400" cy="679451"/>
            <a:chOff x="0" y="0"/>
            <a:chExt cx="1549400" cy="679450"/>
          </a:xfrm>
        </p:grpSpPr>
        <p:sp>
          <p:nvSpPr>
            <p:cNvPr id="1645" name="Line"/>
            <p:cNvSpPr/>
            <p:nvPr/>
          </p:nvSpPr>
          <p:spPr>
            <a:xfrm>
              <a:off x="482600" y="526441"/>
              <a:ext cx="1066800" cy="153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21100"/>
                  </a:moveTo>
                  <a:cubicBezTo>
                    <a:pt x="171" y="17014"/>
                    <a:pt x="343" y="12927"/>
                    <a:pt x="986" y="9278"/>
                  </a:cubicBezTo>
                  <a:cubicBezTo>
                    <a:pt x="1629" y="5630"/>
                    <a:pt x="2743" y="2419"/>
                    <a:pt x="3943" y="959"/>
                  </a:cubicBezTo>
                  <a:cubicBezTo>
                    <a:pt x="5143" y="-500"/>
                    <a:pt x="6429" y="-208"/>
                    <a:pt x="7650" y="1251"/>
                  </a:cubicBezTo>
                  <a:cubicBezTo>
                    <a:pt x="8871" y="2711"/>
                    <a:pt x="10029" y="5338"/>
                    <a:pt x="10993" y="6651"/>
                  </a:cubicBezTo>
                  <a:cubicBezTo>
                    <a:pt x="11957" y="7965"/>
                    <a:pt x="12729" y="7965"/>
                    <a:pt x="13329" y="7673"/>
                  </a:cubicBezTo>
                  <a:cubicBezTo>
                    <a:pt x="13929" y="7381"/>
                    <a:pt x="14357" y="6797"/>
                    <a:pt x="14829" y="6797"/>
                  </a:cubicBezTo>
                  <a:cubicBezTo>
                    <a:pt x="15300" y="6797"/>
                    <a:pt x="15814" y="7381"/>
                    <a:pt x="16586" y="7235"/>
                  </a:cubicBezTo>
                  <a:cubicBezTo>
                    <a:pt x="17357" y="7089"/>
                    <a:pt x="18386" y="6214"/>
                    <a:pt x="19114" y="6214"/>
                  </a:cubicBezTo>
                  <a:cubicBezTo>
                    <a:pt x="19843" y="6214"/>
                    <a:pt x="20271" y="7089"/>
                    <a:pt x="20636" y="7819"/>
                  </a:cubicBezTo>
                  <a:cubicBezTo>
                    <a:pt x="21000" y="8549"/>
                    <a:pt x="21300" y="9132"/>
                    <a:pt x="21600" y="9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120650" y="311150"/>
              <a:ext cx="381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102237" y="217801"/>
              <a:ext cx="185375" cy="31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261" fill="norm" stroke="1" extrusionOk="0">
                  <a:moveTo>
                    <a:pt x="641" y="6783"/>
                  </a:moveTo>
                  <a:cubicBezTo>
                    <a:pt x="404" y="5343"/>
                    <a:pt x="166" y="3903"/>
                    <a:pt x="48" y="2823"/>
                  </a:cubicBezTo>
                  <a:cubicBezTo>
                    <a:pt x="-71" y="1743"/>
                    <a:pt x="-71" y="1023"/>
                    <a:pt x="1353" y="519"/>
                  </a:cubicBezTo>
                  <a:cubicBezTo>
                    <a:pt x="2777" y="15"/>
                    <a:pt x="5626" y="-273"/>
                    <a:pt x="9305" y="375"/>
                  </a:cubicBezTo>
                  <a:cubicBezTo>
                    <a:pt x="12984" y="1023"/>
                    <a:pt x="17494" y="2607"/>
                    <a:pt x="19511" y="4983"/>
                  </a:cubicBezTo>
                  <a:cubicBezTo>
                    <a:pt x="21529" y="7359"/>
                    <a:pt x="21054" y="10527"/>
                    <a:pt x="18799" y="13191"/>
                  </a:cubicBezTo>
                  <a:cubicBezTo>
                    <a:pt x="16544" y="15855"/>
                    <a:pt x="12509" y="18015"/>
                    <a:pt x="9780" y="19383"/>
                  </a:cubicBezTo>
                  <a:cubicBezTo>
                    <a:pt x="7050" y="20751"/>
                    <a:pt x="5626" y="21327"/>
                    <a:pt x="5507" y="21255"/>
                  </a:cubicBezTo>
                  <a:cubicBezTo>
                    <a:pt x="5388" y="21183"/>
                    <a:pt x="6575" y="20463"/>
                    <a:pt x="7762" y="19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304800" y="403557"/>
              <a:ext cx="120650" cy="121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2734"/>
                  </a:moveTo>
                  <a:cubicBezTo>
                    <a:pt x="1516" y="1617"/>
                    <a:pt x="3032" y="500"/>
                    <a:pt x="4737" y="127"/>
                  </a:cubicBezTo>
                  <a:cubicBezTo>
                    <a:pt x="6442" y="-245"/>
                    <a:pt x="8337" y="127"/>
                    <a:pt x="9663" y="2176"/>
                  </a:cubicBezTo>
                  <a:cubicBezTo>
                    <a:pt x="10989" y="4224"/>
                    <a:pt x="11747" y="7948"/>
                    <a:pt x="11179" y="10927"/>
                  </a:cubicBezTo>
                  <a:cubicBezTo>
                    <a:pt x="10611" y="13907"/>
                    <a:pt x="8716" y="16141"/>
                    <a:pt x="7200" y="18003"/>
                  </a:cubicBezTo>
                  <a:cubicBezTo>
                    <a:pt x="5684" y="19865"/>
                    <a:pt x="4547" y="21355"/>
                    <a:pt x="5495" y="21355"/>
                  </a:cubicBezTo>
                  <a:cubicBezTo>
                    <a:pt x="6442" y="21355"/>
                    <a:pt x="9474" y="19865"/>
                    <a:pt x="12505" y="18376"/>
                  </a:cubicBezTo>
                  <a:cubicBezTo>
                    <a:pt x="15537" y="16886"/>
                    <a:pt x="18568" y="15396"/>
                    <a:pt x="21600" y="13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0" y="120650"/>
              <a:ext cx="2032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5840"/>
                    <a:pt x="9450" y="10080"/>
                    <a:pt x="13050" y="6480"/>
                  </a:cubicBezTo>
                  <a:cubicBezTo>
                    <a:pt x="16650" y="2880"/>
                    <a:pt x="1912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400049" y="20320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450850" y="247650"/>
              <a:ext cx="1587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7550"/>
                    <a:pt x="8640" y="13500"/>
                    <a:pt x="12240" y="9900"/>
                  </a:cubicBezTo>
                  <a:cubicBezTo>
                    <a:pt x="15840" y="6300"/>
                    <a:pt x="18720" y="31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724750" y="0"/>
              <a:ext cx="107101" cy="16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30" fill="norm" stroke="1" extrusionOk="0">
                  <a:moveTo>
                    <a:pt x="7454" y="0"/>
                  </a:moveTo>
                  <a:cubicBezTo>
                    <a:pt x="5759" y="2430"/>
                    <a:pt x="4065" y="4860"/>
                    <a:pt x="2795" y="7830"/>
                  </a:cubicBezTo>
                  <a:cubicBezTo>
                    <a:pt x="1524" y="10800"/>
                    <a:pt x="677" y="14310"/>
                    <a:pt x="254" y="16740"/>
                  </a:cubicBezTo>
                  <a:cubicBezTo>
                    <a:pt x="-170" y="19170"/>
                    <a:pt x="-170" y="20520"/>
                    <a:pt x="1101" y="21060"/>
                  </a:cubicBezTo>
                  <a:cubicBezTo>
                    <a:pt x="2371" y="21600"/>
                    <a:pt x="4912" y="21330"/>
                    <a:pt x="8512" y="20250"/>
                  </a:cubicBezTo>
                  <a:cubicBezTo>
                    <a:pt x="12112" y="19170"/>
                    <a:pt x="16771" y="17280"/>
                    <a:pt x="21430" y="15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812800" y="95249"/>
              <a:ext cx="254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000"/>
                    <a:pt x="7200" y="6000"/>
                    <a:pt x="3600" y="9600"/>
                  </a:cubicBezTo>
                  <a:cubicBezTo>
                    <a:pt x="0" y="13200"/>
                    <a:pt x="0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723900" y="266699"/>
              <a:ext cx="2222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6" y="15840"/>
                    <a:pt x="9051" y="10080"/>
                    <a:pt x="12651" y="6480"/>
                  </a:cubicBezTo>
                  <a:cubicBezTo>
                    <a:pt x="16251" y="2880"/>
                    <a:pt x="1892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793699" y="361949"/>
              <a:ext cx="88951" cy="112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236" fill="norm" stroke="1" extrusionOk="0">
                  <a:moveTo>
                    <a:pt x="12068" y="0"/>
                  </a:moveTo>
                  <a:cubicBezTo>
                    <a:pt x="9557" y="1200"/>
                    <a:pt x="7045" y="2400"/>
                    <a:pt x="5287" y="4200"/>
                  </a:cubicBezTo>
                  <a:cubicBezTo>
                    <a:pt x="3529" y="6000"/>
                    <a:pt x="2524" y="8400"/>
                    <a:pt x="1519" y="11400"/>
                  </a:cubicBezTo>
                  <a:cubicBezTo>
                    <a:pt x="515" y="14400"/>
                    <a:pt x="-490" y="18000"/>
                    <a:pt x="263" y="19800"/>
                  </a:cubicBezTo>
                  <a:cubicBezTo>
                    <a:pt x="1017" y="21600"/>
                    <a:pt x="3529" y="21600"/>
                    <a:pt x="7296" y="20400"/>
                  </a:cubicBezTo>
                  <a:cubicBezTo>
                    <a:pt x="11063" y="19200"/>
                    <a:pt x="16087" y="16800"/>
                    <a:pt x="21110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863549" y="431800"/>
              <a:ext cx="25452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950"/>
                    <a:pt x="3363" y="9900"/>
                    <a:pt x="870" y="13500"/>
                  </a:cubicBezTo>
                  <a:cubicBezTo>
                    <a:pt x="-1622" y="17100"/>
                    <a:pt x="1701" y="1935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1016000" y="215900"/>
              <a:ext cx="1270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4400"/>
                    <a:pt x="6480" y="7200"/>
                    <a:pt x="10080" y="3600"/>
                  </a:cubicBezTo>
                  <a:cubicBezTo>
                    <a:pt x="13680" y="0"/>
                    <a:pt x="176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1035050" y="279400"/>
              <a:ext cx="1333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1282700" y="126999"/>
              <a:ext cx="444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4114"/>
                    <a:pt x="17486" y="8229"/>
                    <a:pt x="13886" y="11829"/>
                  </a:cubicBezTo>
                  <a:cubicBezTo>
                    <a:pt x="10286" y="15429"/>
                    <a:pt x="5143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84300" y="1225995"/>
            <a:ext cx="10236200" cy="30988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75" name="Drawing"/>
          <p:cNvGrpSpPr/>
          <p:nvPr/>
        </p:nvGrpSpPr>
        <p:grpSpPr>
          <a:xfrm>
            <a:off x="1460500" y="3740483"/>
            <a:ext cx="11512550" cy="5809917"/>
            <a:chOff x="0" y="0"/>
            <a:chExt cx="11512550" cy="5809916"/>
          </a:xfrm>
        </p:grpSpPr>
        <p:sp>
          <p:nvSpPr>
            <p:cNvPr id="1663" name="Line"/>
            <p:cNvSpPr/>
            <p:nvPr/>
          </p:nvSpPr>
          <p:spPr>
            <a:xfrm>
              <a:off x="298450" y="456866"/>
              <a:ext cx="176641" cy="373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21" fill="norm" stroke="1" extrusionOk="0">
                  <a:moveTo>
                    <a:pt x="6943" y="0"/>
                  </a:moveTo>
                  <a:cubicBezTo>
                    <a:pt x="6686" y="2197"/>
                    <a:pt x="6429" y="4393"/>
                    <a:pt x="6429" y="7444"/>
                  </a:cubicBezTo>
                  <a:cubicBezTo>
                    <a:pt x="6429" y="10495"/>
                    <a:pt x="6686" y="14400"/>
                    <a:pt x="6686" y="16780"/>
                  </a:cubicBezTo>
                  <a:cubicBezTo>
                    <a:pt x="6686" y="19159"/>
                    <a:pt x="6429" y="20014"/>
                    <a:pt x="6300" y="19831"/>
                  </a:cubicBezTo>
                  <a:cubicBezTo>
                    <a:pt x="6171" y="19647"/>
                    <a:pt x="6171" y="18427"/>
                    <a:pt x="7071" y="17024"/>
                  </a:cubicBezTo>
                  <a:cubicBezTo>
                    <a:pt x="7971" y="15620"/>
                    <a:pt x="9771" y="14034"/>
                    <a:pt x="11186" y="13058"/>
                  </a:cubicBezTo>
                  <a:cubicBezTo>
                    <a:pt x="12600" y="12081"/>
                    <a:pt x="13629" y="11715"/>
                    <a:pt x="14914" y="11532"/>
                  </a:cubicBezTo>
                  <a:cubicBezTo>
                    <a:pt x="16200" y="11349"/>
                    <a:pt x="17743" y="11349"/>
                    <a:pt x="18900" y="11654"/>
                  </a:cubicBezTo>
                  <a:cubicBezTo>
                    <a:pt x="20057" y="11959"/>
                    <a:pt x="20829" y="12569"/>
                    <a:pt x="21214" y="13851"/>
                  </a:cubicBezTo>
                  <a:cubicBezTo>
                    <a:pt x="21600" y="15132"/>
                    <a:pt x="21600" y="17085"/>
                    <a:pt x="20700" y="18488"/>
                  </a:cubicBezTo>
                  <a:cubicBezTo>
                    <a:pt x="19800" y="19892"/>
                    <a:pt x="18000" y="20746"/>
                    <a:pt x="14786" y="21173"/>
                  </a:cubicBezTo>
                  <a:cubicBezTo>
                    <a:pt x="11571" y="21600"/>
                    <a:pt x="6943" y="21600"/>
                    <a:pt x="4243" y="21356"/>
                  </a:cubicBezTo>
                  <a:cubicBezTo>
                    <a:pt x="1543" y="21112"/>
                    <a:pt x="771" y="20624"/>
                    <a:pt x="0" y="20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457200" y="425116"/>
              <a:ext cx="188805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600" fill="norm" stroke="1" extrusionOk="0">
                  <a:moveTo>
                    <a:pt x="9157" y="0"/>
                  </a:moveTo>
                  <a:cubicBezTo>
                    <a:pt x="13148" y="2257"/>
                    <a:pt x="17139" y="4513"/>
                    <a:pt x="19252" y="7039"/>
                  </a:cubicBezTo>
                  <a:cubicBezTo>
                    <a:pt x="21365" y="9564"/>
                    <a:pt x="21600" y="12358"/>
                    <a:pt x="19370" y="14776"/>
                  </a:cubicBezTo>
                  <a:cubicBezTo>
                    <a:pt x="17139" y="17194"/>
                    <a:pt x="12443" y="19236"/>
                    <a:pt x="8804" y="20310"/>
                  </a:cubicBezTo>
                  <a:cubicBezTo>
                    <a:pt x="5165" y="21385"/>
                    <a:pt x="2583" y="214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97399" y="504401"/>
              <a:ext cx="182001" cy="377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545" fill="norm" stroke="1" extrusionOk="0">
                  <a:moveTo>
                    <a:pt x="20369" y="910"/>
                  </a:moveTo>
                  <a:cubicBezTo>
                    <a:pt x="18160" y="428"/>
                    <a:pt x="15950" y="-55"/>
                    <a:pt x="13496" y="5"/>
                  </a:cubicBezTo>
                  <a:cubicBezTo>
                    <a:pt x="11041" y="66"/>
                    <a:pt x="8341" y="669"/>
                    <a:pt x="5887" y="2358"/>
                  </a:cubicBezTo>
                  <a:cubicBezTo>
                    <a:pt x="3432" y="4048"/>
                    <a:pt x="1223" y="6823"/>
                    <a:pt x="364" y="9418"/>
                  </a:cubicBezTo>
                  <a:cubicBezTo>
                    <a:pt x="-495" y="12012"/>
                    <a:pt x="-4" y="14425"/>
                    <a:pt x="3678" y="16417"/>
                  </a:cubicBezTo>
                  <a:cubicBezTo>
                    <a:pt x="7360" y="18408"/>
                    <a:pt x="14232" y="19976"/>
                    <a:pt x="21105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060450" y="501316"/>
              <a:ext cx="317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437"/>
                    <a:pt x="5760" y="10873"/>
                    <a:pt x="9360" y="14473"/>
                  </a:cubicBezTo>
                  <a:cubicBezTo>
                    <a:pt x="12960" y="18073"/>
                    <a:pt x="17280" y="198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1035050" y="476372"/>
              <a:ext cx="194895" cy="385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87" fill="norm" stroke="1" extrusionOk="0">
                  <a:moveTo>
                    <a:pt x="0" y="2427"/>
                  </a:moveTo>
                  <a:cubicBezTo>
                    <a:pt x="0" y="1726"/>
                    <a:pt x="0" y="1026"/>
                    <a:pt x="581" y="559"/>
                  </a:cubicBezTo>
                  <a:cubicBezTo>
                    <a:pt x="1161" y="92"/>
                    <a:pt x="2323" y="-142"/>
                    <a:pt x="4994" y="92"/>
                  </a:cubicBezTo>
                  <a:cubicBezTo>
                    <a:pt x="7665" y="325"/>
                    <a:pt x="11845" y="1026"/>
                    <a:pt x="15213" y="2485"/>
                  </a:cubicBezTo>
                  <a:cubicBezTo>
                    <a:pt x="18581" y="3944"/>
                    <a:pt x="21135" y="6163"/>
                    <a:pt x="21368" y="8673"/>
                  </a:cubicBezTo>
                  <a:cubicBezTo>
                    <a:pt x="21600" y="11183"/>
                    <a:pt x="19510" y="13986"/>
                    <a:pt x="16839" y="16087"/>
                  </a:cubicBezTo>
                  <a:cubicBezTo>
                    <a:pt x="14168" y="18189"/>
                    <a:pt x="10916" y="19590"/>
                    <a:pt x="8710" y="20407"/>
                  </a:cubicBezTo>
                  <a:cubicBezTo>
                    <a:pt x="6503" y="21224"/>
                    <a:pt x="5342" y="21458"/>
                    <a:pt x="4645" y="21166"/>
                  </a:cubicBezTo>
                  <a:cubicBezTo>
                    <a:pt x="3948" y="20874"/>
                    <a:pt x="3716" y="20057"/>
                    <a:pt x="4297" y="19415"/>
                  </a:cubicBezTo>
                  <a:cubicBezTo>
                    <a:pt x="4877" y="18773"/>
                    <a:pt x="6271" y="18306"/>
                    <a:pt x="7665" y="17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352550" y="621966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1403349" y="723566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796203" y="370408"/>
              <a:ext cx="210398" cy="55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71" fill="norm" stroke="1" extrusionOk="0">
                  <a:moveTo>
                    <a:pt x="14201" y="1373"/>
                  </a:moveTo>
                  <a:cubicBezTo>
                    <a:pt x="12490" y="884"/>
                    <a:pt x="10779" y="395"/>
                    <a:pt x="9282" y="151"/>
                  </a:cubicBezTo>
                  <a:cubicBezTo>
                    <a:pt x="7785" y="-94"/>
                    <a:pt x="6502" y="-94"/>
                    <a:pt x="4898" y="558"/>
                  </a:cubicBezTo>
                  <a:cubicBezTo>
                    <a:pt x="3294" y="1210"/>
                    <a:pt x="1369" y="2514"/>
                    <a:pt x="513" y="3370"/>
                  </a:cubicBezTo>
                  <a:cubicBezTo>
                    <a:pt x="-342" y="4226"/>
                    <a:pt x="-128" y="4634"/>
                    <a:pt x="1155" y="5204"/>
                  </a:cubicBezTo>
                  <a:cubicBezTo>
                    <a:pt x="2438" y="5775"/>
                    <a:pt x="4791" y="6508"/>
                    <a:pt x="6502" y="7038"/>
                  </a:cubicBezTo>
                  <a:cubicBezTo>
                    <a:pt x="8212" y="7568"/>
                    <a:pt x="9282" y="7894"/>
                    <a:pt x="9923" y="8301"/>
                  </a:cubicBezTo>
                  <a:cubicBezTo>
                    <a:pt x="10565" y="8709"/>
                    <a:pt x="10779" y="9198"/>
                    <a:pt x="10030" y="9728"/>
                  </a:cubicBezTo>
                  <a:cubicBezTo>
                    <a:pt x="9282" y="10258"/>
                    <a:pt x="7571" y="10828"/>
                    <a:pt x="6181" y="11154"/>
                  </a:cubicBezTo>
                  <a:cubicBezTo>
                    <a:pt x="4791" y="11480"/>
                    <a:pt x="3721" y="11562"/>
                    <a:pt x="3614" y="11888"/>
                  </a:cubicBezTo>
                  <a:cubicBezTo>
                    <a:pt x="3508" y="12214"/>
                    <a:pt x="4363" y="12784"/>
                    <a:pt x="4470" y="13966"/>
                  </a:cubicBezTo>
                  <a:cubicBezTo>
                    <a:pt x="4577" y="15148"/>
                    <a:pt x="3935" y="16941"/>
                    <a:pt x="3508" y="18042"/>
                  </a:cubicBezTo>
                  <a:cubicBezTo>
                    <a:pt x="3080" y="19142"/>
                    <a:pt x="2866" y="19550"/>
                    <a:pt x="2759" y="19957"/>
                  </a:cubicBezTo>
                  <a:cubicBezTo>
                    <a:pt x="2652" y="20365"/>
                    <a:pt x="2652" y="20772"/>
                    <a:pt x="3187" y="21058"/>
                  </a:cubicBezTo>
                  <a:cubicBezTo>
                    <a:pt x="3721" y="21343"/>
                    <a:pt x="4791" y="21506"/>
                    <a:pt x="7892" y="21465"/>
                  </a:cubicBezTo>
                  <a:cubicBezTo>
                    <a:pt x="10993" y="21424"/>
                    <a:pt x="16125" y="21180"/>
                    <a:pt x="21258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2086708" y="536981"/>
              <a:ext cx="150499" cy="26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372" fill="norm" stroke="1" extrusionOk="0">
                  <a:moveTo>
                    <a:pt x="14545" y="4311"/>
                  </a:moveTo>
                  <a:cubicBezTo>
                    <a:pt x="14249" y="3454"/>
                    <a:pt x="13953" y="2597"/>
                    <a:pt x="12917" y="2083"/>
                  </a:cubicBezTo>
                  <a:cubicBezTo>
                    <a:pt x="11882" y="1568"/>
                    <a:pt x="10106" y="1397"/>
                    <a:pt x="8183" y="2168"/>
                  </a:cubicBezTo>
                  <a:cubicBezTo>
                    <a:pt x="6260" y="2940"/>
                    <a:pt x="4188" y="4654"/>
                    <a:pt x="2561" y="7483"/>
                  </a:cubicBezTo>
                  <a:cubicBezTo>
                    <a:pt x="934" y="10311"/>
                    <a:pt x="-250" y="14254"/>
                    <a:pt x="46" y="16997"/>
                  </a:cubicBezTo>
                  <a:cubicBezTo>
                    <a:pt x="342" y="19740"/>
                    <a:pt x="2117" y="21283"/>
                    <a:pt x="5076" y="21368"/>
                  </a:cubicBezTo>
                  <a:cubicBezTo>
                    <a:pt x="8035" y="21454"/>
                    <a:pt x="12177" y="20083"/>
                    <a:pt x="15136" y="17168"/>
                  </a:cubicBezTo>
                  <a:cubicBezTo>
                    <a:pt x="18095" y="14254"/>
                    <a:pt x="19871" y="9797"/>
                    <a:pt x="20610" y="6968"/>
                  </a:cubicBezTo>
                  <a:cubicBezTo>
                    <a:pt x="21350" y="4140"/>
                    <a:pt x="21054" y="2940"/>
                    <a:pt x="20314" y="1997"/>
                  </a:cubicBezTo>
                  <a:cubicBezTo>
                    <a:pt x="19575" y="1054"/>
                    <a:pt x="18391" y="368"/>
                    <a:pt x="17060" y="111"/>
                  </a:cubicBezTo>
                  <a:cubicBezTo>
                    <a:pt x="15728" y="-146"/>
                    <a:pt x="14249" y="25"/>
                    <a:pt x="13361" y="797"/>
                  </a:cubicBezTo>
                  <a:cubicBezTo>
                    <a:pt x="12473" y="1568"/>
                    <a:pt x="12177" y="2940"/>
                    <a:pt x="11882" y="4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2298700" y="825166"/>
              <a:ext cx="635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635"/>
                    <a:pt x="14400" y="11270"/>
                    <a:pt x="10800" y="14870"/>
                  </a:cubicBezTo>
                  <a:cubicBezTo>
                    <a:pt x="7200" y="18470"/>
                    <a:pt x="360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2561785" y="550284"/>
              <a:ext cx="144572" cy="23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0676" fill="norm" stroke="1" extrusionOk="0">
                  <a:moveTo>
                    <a:pt x="12212" y="2396"/>
                  </a:moveTo>
                  <a:cubicBezTo>
                    <a:pt x="12212" y="1465"/>
                    <a:pt x="12212" y="534"/>
                    <a:pt x="11462" y="161"/>
                  </a:cubicBezTo>
                  <a:cubicBezTo>
                    <a:pt x="10712" y="-211"/>
                    <a:pt x="9212" y="-25"/>
                    <a:pt x="7112" y="1651"/>
                  </a:cubicBezTo>
                  <a:cubicBezTo>
                    <a:pt x="5012" y="3327"/>
                    <a:pt x="2312" y="6492"/>
                    <a:pt x="962" y="9658"/>
                  </a:cubicBezTo>
                  <a:cubicBezTo>
                    <a:pt x="-388" y="12823"/>
                    <a:pt x="-388" y="15989"/>
                    <a:pt x="1412" y="18130"/>
                  </a:cubicBezTo>
                  <a:cubicBezTo>
                    <a:pt x="3212" y="20272"/>
                    <a:pt x="6812" y="21389"/>
                    <a:pt x="10562" y="20179"/>
                  </a:cubicBezTo>
                  <a:cubicBezTo>
                    <a:pt x="14312" y="18968"/>
                    <a:pt x="18212" y="15430"/>
                    <a:pt x="19712" y="11892"/>
                  </a:cubicBezTo>
                  <a:cubicBezTo>
                    <a:pt x="21212" y="8355"/>
                    <a:pt x="20312" y="4817"/>
                    <a:pt x="18962" y="2861"/>
                  </a:cubicBezTo>
                  <a:cubicBezTo>
                    <a:pt x="17612" y="906"/>
                    <a:pt x="15812" y="534"/>
                    <a:pt x="14312" y="627"/>
                  </a:cubicBezTo>
                  <a:cubicBezTo>
                    <a:pt x="12812" y="720"/>
                    <a:pt x="11612" y="1279"/>
                    <a:pt x="11012" y="2023"/>
                  </a:cubicBezTo>
                  <a:cubicBezTo>
                    <a:pt x="10412" y="2768"/>
                    <a:pt x="10412" y="3699"/>
                    <a:pt x="10412" y="4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2749550" y="806116"/>
              <a:ext cx="825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4431"/>
                    <a:pt x="12738" y="8862"/>
                    <a:pt x="9138" y="12462"/>
                  </a:cubicBezTo>
                  <a:cubicBezTo>
                    <a:pt x="5538" y="16062"/>
                    <a:pt x="2769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3041650" y="463216"/>
              <a:ext cx="63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261"/>
                    <a:pt x="0" y="12522"/>
                    <a:pt x="3600" y="16122"/>
                  </a:cubicBezTo>
                  <a:cubicBezTo>
                    <a:pt x="7200" y="19722"/>
                    <a:pt x="14400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3098799" y="761666"/>
              <a:ext cx="1143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3505200" y="641016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3778250" y="507666"/>
              <a:ext cx="63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3879849" y="338606"/>
              <a:ext cx="121798" cy="589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400" fill="norm" stroke="1" extrusionOk="0">
                  <a:moveTo>
                    <a:pt x="0" y="1066"/>
                  </a:moveTo>
                  <a:cubicBezTo>
                    <a:pt x="1098" y="682"/>
                    <a:pt x="2197" y="297"/>
                    <a:pt x="4210" y="105"/>
                  </a:cubicBezTo>
                  <a:cubicBezTo>
                    <a:pt x="6224" y="-87"/>
                    <a:pt x="9153" y="-87"/>
                    <a:pt x="12081" y="720"/>
                  </a:cubicBezTo>
                  <a:cubicBezTo>
                    <a:pt x="15010" y="1527"/>
                    <a:pt x="17939" y="3141"/>
                    <a:pt x="17756" y="4525"/>
                  </a:cubicBezTo>
                  <a:cubicBezTo>
                    <a:pt x="17573" y="5909"/>
                    <a:pt x="14278" y="7062"/>
                    <a:pt x="12081" y="7830"/>
                  </a:cubicBezTo>
                  <a:cubicBezTo>
                    <a:pt x="9885" y="8599"/>
                    <a:pt x="8786" y="8983"/>
                    <a:pt x="9153" y="9637"/>
                  </a:cubicBezTo>
                  <a:cubicBezTo>
                    <a:pt x="9519" y="10290"/>
                    <a:pt x="11349" y="11213"/>
                    <a:pt x="13729" y="12481"/>
                  </a:cubicBezTo>
                  <a:cubicBezTo>
                    <a:pt x="16108" y="13749"/>
                    <a:pt x="19037" y="15364"/>
                    <a:pt x="20319" y="16670"/>
                  </a:cubicBezTo>
                  <a:cubicBezTo>
                    <a:pt x="21600" y="17977"/>
                    <a:pt x="21234" y="18976"/>
                    <a:pt x="19220" y="19783"/>
                  </a:cubicBezTo>
                  <a:cubicBezTo>
                    <a:pt x="17207" y="20591"/>
                    <a:pt x="13546" y="21206"/>
                    <a:pt x="10617" y="21359"/>
                  </a:cubicBezTo>
                  <a:cubicBezTo>
                    <a:pt x="7688" y="21513"/>
                    <a:pt x="5492" y="21206"/>
                    <a:pt x="3295" y="20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876300" y="1631616"/>
              <a:ext cx="12700" cy="32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0"/>
                  </a:moveTo>
                  <a:cubicBezTo>
                    <a:pt x="21600" y="4985"/>
                    <a:pt x="21600" y="9969"/>
                    <a:pt x="19800" y="13292"/>
                  </a:cubicBezTo>
                  <a:cubicBezTo>
                    <a:pt x="18000" y="16615"/>
                    <a:pt x="14400" y="18277"/>
                    <a:pt x="10800" y="19523"/>
                  </a:cubicBezTo>
                  <a:cubicBezTo>
                    <a:pt x="7200" y="20769"/>
                    <a:pt x="3600" y="21600"/>
                    <a:pt x="1800" y="21531"/>
                  </a:cubicBezTo>
                  <a:cubicBezTo>
                    <a:pt x="0" y="21462"/>
                    <a:pt x="0" y="20492"/>
                    <a:pt x="0" y="19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679450" y="1574466"/>
              <a:ext cx="3810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18400"/>
                    <a:pt x="720" y="15200"/>
                    <a:pt x="2100" y="13600"/>
                  </a:cubicBezTo>
                  <a:cubicBezTo>
                    <a:pt x="3480" y="12000"/>
                    <a:pt x="5880" y="12000"/>
                    <a:pt x="9300" y="10000"/>
                  </a:cubicBezTo>
                  <a:cubicBezTo>
                    <a:pt x="12720" y="8000"/>
                    <a:pt x="17160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1054100" y="1790366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1085850" y="1898316"/>
              <a:ext cx="222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1873250" y="1561766"/>
              <a:ext cx="254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795"/>
                    <a:pt x="14400" y="11590"/>
                    <a:pt x="18000" y="15190"/>
                  </a:cubicBezTo>
                  <a:cubicBezTo>
                    <a:pt x="21600" y="18790"/>
                    <a:pt x="21600" y="201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1841500" y="1532371"/>
              <a:ext cx="204223" cy="317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306" fill="norm" stroke="1" extrusionOk="0">
                  <a:moveTo>
                    <a:pt x="0" y="3679"/>
                  </a:moveTo>
                  <a:cubicBezTo>
                    <a:pt x="218" y="2684"/>
                    <a:pt x="436" y="1689"/>
                    <a:pt x="2618" y="979"/>
                  </a:cubicBezTo>
                  <a:cubicBezTo>
                    <a:pt x="4800" y="268"/>
                    <a:pt x="8945" y="-158"/>
                    <a:pt x="12218" y="55"/>
                  </a:cubicBezTo>
                  <a:cubicBezTo>
                    <a:pt x="15491" y="268"/>
                    <a:pt x="17891" y="1121"/>
                    <a:pt x="19418" y="2897"/>
                  </a:cubicBezTo>
                  <a:cubicBezTo>
                    <a:pt x="20945" y="4674"/>
                    <a:pt x="21600" y="7374"/>
                    <a:pt x="20509" y="10287"/>
                  </a:cubicBezTo>
                  <a:cubicBezTo>
                    <a:pt x="19418" y="13200"/>
                    <a:pt x="16582" y="16326"/>
                    <a:pt x="13745" y="18245"/>
                  </a:cubicBezTo>
                  <a:cubicBezTo>
                    <a:pt x="10909" y="20163"/>
                    <a:pt x="8073" y="20874"/>
                    <a:pt x="6109" y="21158"/>
                  </a:cubicBezTo>
                  <a:cubicBezTo>
                    <a:pt x="4145" y="21442"/>
                    <a:pt x="3055" y="21300"/>
                    <a:pt x="2509" y="20874"/>
                  </a:cubicBezTo>
                  <a:cubicBezTo>
                    <a:pt x="1964" y="20447"/>
                    <a:pt x="1964" y="19737"/>
                    <a:pt x="2291" y="19097"/>
                  </a:cubicBezTo>
                  <a:cubicBezTo>
                    <a:pt x="2618" y="18458"/>
                    <a:pt x="3273" y="17889"/>
                    <a:pt x="3927" y="17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1790700" y="1415716"/>
              <a:ext cx="279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6800"/>
                    <a:pt x="10473" y="12000"/>
                    <a:pt x="14073" y="8400"/>
                  </a:cubicBezTo>
                  <a:cubicBezTo>
                    <a:pt x="17673" y="4800"/>
                    <a:pt x="1963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1657350" y="1974516"/>
              <a:ext cx="508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0" y="20400"/>
                    <a:pt x="6840" y="19200"/>
                    <a:pt x="10440" y="15600"/>
                  </a:cubicBezTo>
                  <a:cubicBezTo>
                    <a:pt x="14040" y="12000"/>
                    <a:pt x="17820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1612899" y="2155738"/>
              <a:ext cx="473921" cy="45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49" fill="norm" stroke="1" extrusionOk="0">
                  <a:moveTo>
                    <a:pt x="0" y="13400"/>
                  </a:moveTo>
                  <a:cubicBezTo>
                    <a:pt x="576" y="15209"/>
                    <a:pt x="1152" y="17017"/>
                    <a:pt x="1488" y="18172"/>
                  </a:cubicBezTo>
                  <a:cubicBezTo>
                    <a:pt x="1824" y="19328"/>
                    <a:pt x="1920" y="19830"/>
                    <a:pt x="2064" y="20383"/>
                  </a:cubicBezTo>
                  <a:cubicBezTo>
                    <a:pt x="2208" y="20935"/>
                    <a:pt x="2400" y="21538"/>
                    <a:pt x="2496" y="21438"/>
                  </a:cubicBezTo>
                  <a:cubicBezTo>
                    <a:pt x="2592" y="21337"/>
                    <a:pt x="2592" y="20533"/>
                    <a:pt x="2544" y="18223"/>
                  </a:cubicBezTo>
                  <a:cubicBezTo>
                    <a:pt x="2496" y="15912"/>
                    <a:pt x="2400" y="12094"/>
                    <a:pt x="2256" y="9733"/>
                  </a:cubicBezTo>
                  <a:cubicBezTo>
                    <a:pt x="2112" y="7372"/>
                    <a:pt x="1920" y="6468"/>
                    <a:pt x="1776" y="5765"/>
                  </a:cubicBezTo>
                  <a:cubicBezTo>
                    <a:pt x="1632" y="5062"/>
                    <a:pt x="1536" y="4559"/>
                    <a:pt x="1488" y="4057"/>
                  </a:cubicBezTo>
                  <a:cubicBezTo>
                    <a:pt x="1440" y="3555"/>
                    <a:pt x="1440" y="3052"/>
                    <a:pt x="1776" y="2751"/>
                  </a:cubicBezTo>
                  <a:cubicBezTo>
                    <a:pt x="2112" y="2450"/>
                    <a:pt x="2784" y="2349"/>
                    <a:pt x="4512" y="2048"/>
                  </a:cubicBezTo>
                  <a:cubicBezTo>
                    <a:pt x="6240" y="1746"/>
                    <a:pt x="9024" y="1244"/>
                    <a:pt x="11808" y="842"/>
                  </a:cubicBezTo>
                  <a:cubicBezTo>
                    <a:pt x="14592" y="440"/>
                    <a:pt x="17376" y="139"/>
                    <a:pt x="19056" y="38"/>
                  </a:cubicBezTo>
                  <a:cubicBezTo>
                    <a:pt x="20736" y="-62"/>
                    <a:pt x="21312" y="38"/>
                    <a:pt x="21456" y="290"/>
                  </a:cubicBezTo>
                  <a:cubicBezTo>
                    <a:pt x="21600" y="541"/>
                    <a:pt x="21312" y="943"/>
                    <a:pt x="21024" y="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1793891" y="2293540"/>
              <a:ext cx="135964" cy="22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332" fill="norm" stroke="1" extrusionOk="0">
                  <a:moveTo>
                    <a:pt x="15956" y="2277"/>
                  </a:moveTo>
                  <a:cubicBezTo>
                    <a:pt x="14989" y="1470"/>
                    <a:pt x="14021" y="662"/>
                    <a:pt x="12732" y="259"/>
                  </a:cubicBezTo>
                  <a:cubicBezTo>
                    <a:pt x="11442" y="-145"/>
                    <a:pt x="9830" y="-145"/>
                    <a:pt x="7574" y="763"/>
                  </a:cubicBezTo>
                  <a:cubicBezTo>
                    <a:pt x="5317" y="1672"/>
                    <a:pt x="2415" y="3489"/>
                    <a:pt x="965" y="5003"/>
                  </a:cubicBezTo>
                  <a:cubicBezTo>
                    <a:pt x="-486" y="6517"/>
                    <a:pt x="-486" y="7728"/>
                    <a:pt x="2254" y="9141"/>
                  </a:cubicBezTo>
                  <a:cubicBezTo>
                    <a:pt x="4995" y="10554"/>
                    <a:pt x="10475" y="12169"/>
                    <a:pt x="14183" y="13481"/>
                  </a:cubicBezTo>
                  <a:cubicBezTo>
                    <a:pt x="17890" y="14793"/>
                    <a:pt x="19824" y="15803"/>
                    <a:pt x="20469" y="16812"/>
                  </a:cubicBezTo>
                  <a:cubicBezTo>
                    <a:pt x="21114" y="17821"/>
                    <a:pt x="20469" y="18831"/>
                    <a:pt x="18374" y="19638"/>
                  </a:cubicBezTo>
                  <a:cubicBezTo>
                    <a:pt x="16278" y="20446"/>
                    <a:pt x="12732" y="21051"/>
                    <a:pt x="10153" y="21253"/>
                  </a:cubicBezTo>
                  <a:cubicBezTo>
                    <a:pt x="7574" y="21455"/>
                    <a:pt x="5962" y="21253"/>
                    <a:pt x="5639" y="20849"/>
                  </a:cubicBezTo>
                  <a:cubicBezTo>
                    <a:pt x="5317" y="20446"/>
                    <a:pt x="6284" y="19840"/>
                    <a:pt x="7251" y="19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1981200" y="2457116"/>
              <a:ext cx="6086" cy="106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222" fill="norm" stroke="1" extrusionOk="0">
                  <a:moveTo>
                    <a:pt x="0" y="0"/>
                  </a:moveTo>
                  <a:cubicBezTo>
                    <a:pt x="7200" y="5506"/>
                    <a:pt x="14400" y="11012"/>
                    <a:pt x="18000" y="15035"/>
                  </a:cubicBezTo>
                  <a:cubicBezTo>
                    <a:pt x="21600" y="19059"/>
                    <a:pt x="21600" y="21600"/>
                    <a:pt x="18000" y="21176"/>
                  </a:cubicBezTo>
                  <a:cubicBezTo>
                    <a:pt x="14400" y="20753"/>
                    <a:pt x="7200" y="17365"/>
                    <a:pt x="0" y="1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1974849" y="2391451"/>
              <a:ext cx="99718" cy="18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111" fill="norm" stroke="1" extrusionOk="0">
                  <a:moveTo>
                    <a:pt x="0" y="5227"/>
                  </a:moveTo>
                  <a:cubicBezTo>
                    <a:pt x="0" y="4041"/>
                    <a:pt x="0" y="2854"/>
                    <a:pt x="1125" y="2023"/>
                  </a:cubicBezTo>
                  <a:cubicBezTo>
                    <a:pt x="2250" y="1192"/>
                    <a:pt x="4500" y="717"/>
                    <a:pt x="6750" y="361"/>
                  </a:cubicBezTo>
                  <a:cubicBezTo>
                    <a:pt x="9000" y="5"/>
                    <a:pt x="11250" y="-232"/>
                    <a:pt x="14175" y="361"/>
                  </a:cubicBezTo>
                  <a:cubicBezTo>
                    <a:pt x="17100" y="955"/>
                    <a:pt x="20700" y="2379"/>
                    <a:pt x="21150" y="5346"/>
                  </a:cubicBezTo>
                  <a:cubicBezTo>
                    <a:pt x="21600" y="8313"/>
                    <a:pt x="18900" y="12823"/>
                    <a:pt x="16425" y="15671"/>
                  </a:cubicBezTo>
                  <a:cubicBezTo>
                    <a:pt x="13950" y="18520"/>
                    <a:pt x="11700" y="19706"/>
                    <a:pt x="9450" y="20419"/>
                  </a:cubicBezTo>
                  <a:cubicBezTo>
                    <a:pt x="7200" y="21131"/>
                    <a:pt x="4950" y="21368"/>
                    <a:pt x="4050" y="20775"/>
                  </a:cubicBezTo>
                  <a:cubicBezTo>
                    <a:pt x="3150" y="20181"/>
                    <a:pt x="3600" y="18757"/>
                    <a:pt x="4725" y="17570"/>
                  </a:cubicBezTo>
                  <a:cubicBezTo>
                    <a:pt x="5850" y="16383"/>
                    <a:pt x="7650" y="15434"/>
                    <a:pt x="9450" y="14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1651000" y="2677058"/>
              <a:ext cx="590187" cy="91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153" fill="norm" stroke="1" extrusionOk="0">
                  <a:moveTo>
                    <a:pt x="0" y="21153"/>
                  </a:moveTo>
                  <a:cubicBezTo>
                    <a:pt x="2931" y="18698"/>
                    <a:pt x="5863" y="16244"/>
                    <a:pt x="8447" y="13544"/>
                  </a:cubicBezTo>
                  <a:cubicBezTo>
                    <a:pt x="11031" y="10844"/>
                    <a:pt x="13269" y="7898"/>
                    <a:pt x="15197" y="5689"/>
                  </a:cubicBezTo>
                  <a:cubicBezTo>
                    <a:pt x="17126" y="3480"/>
                    <a:pt x="18746" y="2008"/>
                    <a:pt x="19787" y="1026"/>
                  </a:cubicBezTo>
                  <a:cubicBezTo>
                    <a:pt x="20829" y="44"/>
                    <a:pt x="21291" y="-447"/>
                    <a:pt x="21446" y="535"/>
                  </a:cubicBezTo>
                  <a:cubicBezTo>
                    <a:pt x="21600" y="1517"/>
                    <a:pt x="21446" y="3971"/>
                    <a:pt x="21291" y="6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1841500" y="2734126"/>
              <a:ext cx="349250" cy="400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14716"/>
                  </a:moveTo>
                  <a:cubicBezTo>
                    <a:pt x="393" y="16186"/>
                    <a:pt x="785" y="17656"/>
                    <a:pt x="1178" y="18674"/>
                  </a:cubicBezTo>
                  <a:cubicBezTo>
                    <a:pt x="1571" y="19692"/>
                    <a:pt x="1964" y="20257"/>
                    <a:pt x="2422" y="20709"/>
                  </a:cubicBezTo>
                  <a:cubicBezTo>
                    <a:pt x="2880" y="21162"/>
                    <a:pt x="3404" y="21501"/>
                    <a:pt x="3731" y="21331"/>
                  </a:cubicBezTo>
                  <a:cubicBezTo>
                    <a:pt x="4058" y="21162"/>
                    <a:pt x="4189" y="20483"/>
                    <a:pt x="4058" y="18787"/>
                  </a:cubicBezTo>
                  <a:cubicBezTo>
                    <a:pt x="3927" y="17091"/>
                    <a:pt x="3535" y="14376"/>
                    <a:pt x="3076" y="12284"/>
                  </a:cubicBezTo>
                  <a:cubicBezTo>
                    <a:pt x="2618" y="10192"/>
                    <a:pt x="2095" y="8722"/>
                    <a:pt x="1833" y="7704"/>
                  </a:cubicBezTo>
                  <a:cubicBezTo>
                    <a:pt x="1571" y="6686"/>
                    <a:pt x="1571" y="6121"/>
                    <a:pt x="2160" y="5499"/>
                  </a:cubicBezTo>
                  <a:cubicBezTo>
                    <a:pt x="2749" y="4877"/>
                    <a:pt x="3927" y="4198"/>
                    <a:pt x="6415" y="3294"/>
                  </a:cubicBezTo>
                  <a:cubicBezTo>
                    <a:pt x="8902" y="2389"/>
                    <a:pt x="12698" y="1258"/>
                    <a:pt x="15251" y="636"/>
                  </a:cubicBezTo>
                  <a:cubicBezTo>
                    <a:pt x="17804" y="14"/>
                    <a:pt x="19113" y="-99"/>
                    <a:pt x="19964" y="71"/>
                  </a:cubicBezTo>
                  <a:cubicBezTo>
                    <a:pt x="20815" y="240"/>
                    <a:pt x="21207" y="693"/>
                    <a:pt x="21600" y="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2012950" y="2897204"/>
              <a:ext cx="143934" cy="18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145" fill="norm" stroke="1" extrusionOk="0">
                  <a:moveTo>
                    <a:pt x="0" y="5479"/>
                  </a:moveTo>
                  <a:cubicBezTo>
                    <a:pt x="617" y="9277"/>
                    <a:pt x="1234" y="13075"/>
                    <a:pt x="1543" y="15567"/>
                  </a:cubicBezTo>
                  <a:cubicBezTo>
                    <a:pt x="1851" y="18059"/>
                    <a:pt x="1851" y="19246"/>
                    <a:pt x="1851" y="18771"/>
                  </a:cubicBezTo>
                  <a:cubicBezTo>
                    <a:pt x="1851" y="18297"/>
                    <a:pt x="1851" y="16160"/>
                    <a:pt x="2314" y="12837"/>
                  </a:cubicBezTo>
                  <a:cubicBezTo>
                    <a:pt x="2777" y="9514"/>
                    <a:pt x="3703" y="5004"/>
                    <a:pt x="4937" y="2512"/>
                  </a:cubicBezTo>
                  <a:cubicBezTo>
                    <a:pt x="6171" y="20"/>
                    <a:pt x="7714" y="-455"/>
                    <a:pt x="10646" y="376"/>
                  </a:cubicBezTo>
                  <a:cubicBezTo>
                    <a:pt x="13577" y="1207"/>
                    <a:pt x="17897" y="3343"/>
                    <a:pt x="19749" y="7022"/>
                  </a:cubicBezTo>
                  <a:cubicBezTo>
                    <a:pt x="21600" y="10701"/>
                    <a:pt x="20983" y="15923"/>
                    <a:pt x="20366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5181600" y="1117266"/>
              <a:ext cx="254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90"/>
                    <a:pt x="7200" y="10580"/>
                    <a:pt x="10800" y="14180"/>
                  </a:cubicBezTo>
                  <a:cubicBezTo>
                    <a:pt x="14400" y="17780"/>
                    <a:pt x="18000" y="196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5175613" y="1091574"/>
              <a:ext cx="202710" cy="338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295" fill="norm" stroke="1" extrusionOk="0">
                  <a:moveTo>
                    <a:pt x="617" y="6019"/>
                  </a:moveTo>
                  <a:cubicBezTo>
                    <a:pt x="180" y="5219"/>
                    <a:pt x="-256" y="4419"/>
                    <a:pt x="180" y="3352"/>
                  </a:cubicBezTo>
                  <a:cubicBezTo>
                    <a:pt x="617" y="2285"/>
                    <a:pt x="1926" y="952"/>
                    <a:pt x="4217" y="352"/>
                  </a:cubicBezTo>
                  <a:cubicBezTo>
                    <a:pt x="6508" y="-248"/>
                    <a:pt x="9780" y="-115"/>
                    <a:pt x="12835" y="1019"/>
                  </a:cubicBezTo>
                  <a:cubicBezTo>
                    <a:pt x="15889" y="2152"/>
                    <a:pt x="18726" y="4285"/>
                    <a:pt x="20035" y="6685"/>
                  </a:cubicBezTo>
                  <a:cubicBezTo>
                    <a:pt x="21344" y="9085"/>
                    <a:pt x="21126" y="11752"/>
                    <a:pt x="19599" y="14085"/>
                  </a:cubicBezTo>
                  <a:cubicBezTo>
                    <a:pt x="18071" y="16419"/>
                    <a:pt x="15235" y="18419"/>
                    <a:pt x="12944" y="19619"/>
                  </a:cubicBezTo>
                  <a:cubicBezTo>
                    <a:pt x="10653" y="20819"/>
                    <a:pt x="8908" y="21219"/>
                    <a:pt x="7489" y="21285"/>
                  </a:cubicBezTo>
                  <a:cubicBezTo>
                    <a:pt x="6071" y="21352"/>
                    <a:pt x="4980" y="21085"/>
                    <a:pt x="4980" y="20685"/>
                  </a:cubicBezTo>
                  <a:cubicBezTo>
                    <a:pt x="4980" y="20285"/>
                    <a:pt x="6071" y="19752"/>
                    <a:pt x="7162" y="19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5086350" y="983916"/>
              <a:ext cx="2540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5518150" y="1206166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5530850" y="1333166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5912350" y="1064777"/>
              <a:ext cx="222145" cy="311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072" fill="norm" stroke="1" extrusionOk="0">
                  <a:moveTo>
                    <a:pt x="10060" y="5264"/>
                  </a:moveTo>
                  <a:cubicBezTo>
                    <a:pt x="10654" y="4549"/>
                    <a:pt x="11249" y="3833"/>
                    <a:pt x="11744" y="2904"/>
                  </a:cubicBezTo>
                  <a:cubicBezTo>
                    <a:pt x="12239" y="1974"/>
                    <a:pt x="12636" y="829"/>
                    <a:pt x="12239" y="400"/>
                  </a:cubicBezTo>
                  <a:cubicBezTo>
                    <a:pt x="11843" y="-29"/>
                    <a:pt x="10654" y="257"/>
                    <a:pt x="8772" y="1688"/>
                  </a:cubicBezTo>
                  <a:cubicBezTo>
                    <a:pt x="6889" y="3118"/>
                    <a:pt x="4313" y="5693"/>
                    <a:pt x="2529" y="8697"/>
                  </a:cubicBezTo>
                  <a:cubicBezTo>
                    <a:pt x="746" y="11701"/>
                    <a:pt x="-245" y="15134"/>
                    <a:pt x="52" y="17351"/>
                  </a:cubicBezTo>
                  <a:cubicBezTo>
                    <a:pt x="349" y="19568"/>
                    <a:pt x="1935" y="20570"/>
                    <a:pt x="4412" y="20927"/>
                  </a:cubicBezTo>
                  <a:cubicBezTo>
                    <a:pt x="6889" y="21285"/>
                    <a:pt x="10258" y="20999"/>
                    <a:pt x="13329" y="19855"/>
                  </a:cubicBezTo>
                  <a:cubicBezTo>
                    <a:pt x="16401" y="18710"/>
                    <a:pt x="19175" y="16708"/>
                    <a:pt x="20265" y="13918"/>
                  </a:cubicBezTo>
                  <a:cubicBezTo>
                    <a:pt x="21355" y="11129"/>
                    <a:pt x="20761" y="7553"/>
                    <a:pt x="18581" y="4906"/>
                  </a:cubicBezTo>
                  <a:cubicBezTo>
                    <a:pt x="16401" y="2260"/>
                    <a:pt x="12636" y="543"/>
                    <a:pt x="9663" y="114"/>
                  </a:cubicBezTo>
                  <a:cubicBezTo>
                    <a:pt x="6691" y="-315"/>
                    <a:pt x="4511" y="543"/>
                    <a:pt x="2331" y="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2908300" y="2038016"/>
              <a:ext cx="254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0800"/>
                    <a:pt x="11520" y="0"/>
                    <a:pt x="15120" y="0"/>
                  </a:cubicBezTo>
                  <a:cubicBezTo>
                    <a:pt x="18720" y="0"/>
                    <a:pt x="2016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2927349" y="2234866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3402881" y="2014354"/>
              <a:ext cx="230149" cy="322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233" fill="norm" stroke="1" extrusionOk="0">
                  <a:moveTo>
                    <a:pt x="16122" y="1558"/>
                  </a:moveTo>
                  <a:cubicBezTo>
                    <a:pt x="15548" y="861"/>
                    <a:pt x="14975" y="165"/>
                    <a:pt x="13541" y="25"/>
                  </a:cubicBezTo>
                  <a:cubicBezTo>
                    <a:pt x="12108" y="-114"/>
                    <a:pt x="9814" y="304"/>
                    <a:pt x="7425" y="1976"/>
                  </a:cubicBezTo>
                  <a:cubicBezTo>
                    <a:pt x="5035" y="3649"/>
                    <a:pt x="2550" y="6575"/>
                    <a:pt x="1212" y="9432"/>
                  </a:cubicBezTo>
                  <a:cubicBezTo>
                    <a:pt x="-126" y="12289"/>
                    <a:pt x="-317" y="15076"/>
                    <a:pt x="448" y="17096"/>
                  </a:cubicBezTo>
                  <a:cubicBezTo>
                    <a:pt x="1212" y="19117"/>
                    <a:pt x="2933" y="20371"/>
                    <a:pt x="5418" y="20929"/>
                  </a:cubicBezTo>
                  <a:cubicBezTo>
                    <a:pt x="7902" y="21486"/>
                    <a:pt x="11152" y="21347"/>
                    <a:pt x="14019" y="19953"/>
                  </a:cubicBezTo>
                  <a:cubicBezTo>
                    <a:pt x="16887" y="18560"/>
                    <a:pt x="19371" y="15912"/>
                    <a:pt x="20327" y="13334"/>
                  </a:cubicBezTo>
                  <a:cubicBezTo>
                    <a:pt x="21283" y="10756"/>
                    <a:pt x="20710" y="8247"/>
                    <a:pt x="18894" y="6575"/>
                  </a:cubicBezTo>
                  <a:cubicBezTo>
                    <a:pt x="17078" y="4903"/>
                    <a:pt x="14019" y="4067"/>
                    <a:pt x="10961" y="3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4095873" y="2032949"/>
              <a:ext cx="311027" cy="363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51" fill="norm" stroke="1" extrusionOk="0">
                  <a:moveTo>
                    <a:pt x="3057" y="1422"/>
                  </a:moveTo>
                  <a:cubicBezTo>
                    <a:pt x="2619" y="923"/>
                    <a:pt x="2181" y="423"/>
                    <a:pt x="1597" y="174"/>
                  </a:cubicBezTo>
                  <a:cubicBezTo>
                    <a:pt x="1014" y="-76"/>
                    <a:pt x="284" y="-76"/>
                    <a:pt x="65" y="299"/>
                  </a:cubicBezTo>
                  <a:cubicBezTo>
                    <a:pt x="-154" y="673"/>
                    <a:pt x="138" y="1422"/>
                    <a:pt x="1670" y="2421"/>
                  </a:cubicBezTo>
                  <a:cubicBezTo>
                    <a:pt x="3203" y="3420"/>
                    <a:pt x="5976" y="4669"/>
                    <a:pt x="8968" y="5855"/>
                  </a:cubicBezTo>
                  <a:cubicBezTo>
                    <a:pt x="11960" y="7041"/>
                    <a:pt x="15170" y="8164"/>
                    <a:pt x="17141" y="8851"/>
                  </a:cubicBezTo>
                  <a:cubicBezTo>
                    <a:pt x="19111" y="9538"/>
                    <a:pt x="19841" y="9788"/>
                    <a:pt x="20424" y="10162"/>
                  </a:cubicBezTo>
                  <a:cubicBezTo>
                    <a:pt x="21008" y="10537"/>
                    <a:pt x="21446" y="11036"/>
                    <a:pt x="21446" y="11536"/>
                  </a:cubicBezTo>
                  <a:cubicBezTo>
                    <a:pt x="21446" y="12035"/>
                    <a:pt x="21008" y="12534"/>
                    <a:pt x="19111" y="13596"/>
                  </a:cubicBezTo>
                  <a:cubicBezTo>
                    <a:pt x="17214" y="14657"/>
                    <a:pt x="13857" y="16280"/>
                    <a:pt x="11011" y="17529"/>
                  </a:cubicBezTo>
                  <a:cubicBezTo>
                    <a:pt x="8165" y="18777"/>
                    <a:pt x="5830" y="19651"/>
                    <a:pt x="4370" y="20275"/>
                  </a:cubicBezTo>
                  <a:cubicBezTo>
                    <a:pt x="2911" y="20900"/>
                    <a:pt x="2327" y="21274"/>
                    <a:pt x="2181" y="21399"/>
                  </a:cubicBezTo>
                  <a:cubicBezTo>
                    <a:pt x="2035" y="21524"/>
                    <a:pt x="2327" y="21399"/>
                    <a:pt x="2619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4165600" y="1999916"/>
              <a:ext cx="228600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00" y="1844"/>
                    <a:pt x="17200" y="3688"/>
                    <a:pt x="14900" y="6102"/>
                  </a:cubicBezTo>
                  <a:cubicBezTo>
                    <a:pt x="12600" y="8517"/>
                    <a:pt x="10200" y="11502"/>
                    <a:pt x="7700" y="13961"/>
                  </a:cubicBezTo>
                  <a:cubicBezTo>
                    <a:pt x="5200" y="16420"/>
                    <a:pt x="2600" y="18351"/>
                    <a:pt x="1300" y="19537"/>
                  </a:cubicBezTo>
                  <a:cubicBezTo>
                    <a:pt x="0" y="20722"/>
                    <a:pt x="0" y="211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4698184" y="2122923"/>
              <a:ext cx="127039" cy="207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6" h="20577" fill="norm" stroke="1" extrusionOk="0">
                  <a:moveTo>
                    <a:pt x="12280" y="2912"/>
                  </a:moveTo>
                  <a:cubicBezTo>
                    <a:pt x="12280" y="1864"/>
                    <a:pt x="12280" y="815"/>
                    <a:pt x="11436" y="396"/>
                  </a:cubicBezTo>
                  <a:cubicBezTo>
                    <a:pt x="10592" y="-24"/>
                    <a:pt x="8905" y="186"/>
                    <a:pt x="6880" y="1444"/>
                  </a:cubicBezTo>
                  <a:cubicBezTo>
                    <a:pt x="4855" y="2703"/>
                    <a:pt x="2492" y="5009"/>
                    <a:pt x="1142" y="8050"/>
                  </a:cubicBezTo>
                  <a:cubicBezTo>
                    <a:pt x="-208" y="11091"/>
                    <a:pt x="-545" y="14866"/>
                    <a:pt x="1142" y="17382"/>
                  </a:cubicBezTo>
                  <a:cubicBezTo>
                    <a:pt x="2830" y="19899"/>
                    <a:pt x="6542" y="21157"/>
                    <a:pt x="10424" y="20318"/>
                  </a:cubicBezTo>
                  <a:cubicBezTo>
                    <a:pt x="14305" y="19479"/>
                    <a:pt x="18355" y="16543"/>
                    <a:pt x="19705" y="12874"/>
                  </a:cubicBezTo>
                  <a:cubicBezTo>
                    <a:pt x="21055" y="9204"/>
                    <a:pt x="19705" y="4800"/>
                    <a:pt x="18018" y="2388"/>
                  </a:cubicBezTo>
                  <a:cubicBezTo>
                    <a:pt x="16330" y="-24"/>
                    <a:pt x="14305" y="-443"/>
                    <a:pt x="12111" y="396"/>
                  </a:cubicBezTo>
                  <a:cubicBezTo>
                    <a:pt x="9917" y="1235"/>
                    <a:pt x="7555" y="3332"/>
                    <a:pt x="5192" y="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4959350" y="2241216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5066169" y="2048272"/>
              <a:ext cx="128682" cy="29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291" fill="norm" stroke="1" extrusionOk="0">
                  <a:moveTo>
                    <a:pt x="15611" y="177"/>
                  </a:moveTo>
                  <a:cubicBezTo>
                    <a:pt x="11497" y="24"/>
                    <a:pt x="7383" y="-129"/>
                    <a:pt x="4469" y="177"/>
                  </a:cubicBezTo>
                  <a:cubicBezTo>
                    <a:pt x="1554" y="484"/>
                    <a:pt x="-160" y="1250"/>
                    <a:pt x="11" y="2245"/>
                  </a:cubicBezTo>
                  <a:cubicBezTo>
                    <a:pt x="183" y="3241"/>
                    <a:pt x="2240" y="4467"/>
                    <a:pt x="6011" y="6458"/>
                  </a:cubicBezTo>
                  <a:cubicBezTo>
                    <a:pt x="9783" y="8450"/>
                    <a:pt x="15269" y="11207"/>
                    <a:pt x="18183" y="13428"/>
                  </a:cubicBezTo>
                  <a:cubicBezTo>
                    <a:pt x="21097" y="15650"/>
                    <a:pt x="21440" y="17335"/>
                    <a:pt x="20069" y="18637"/>
                  </a:cubicBezTo>
                  <a:cubicBezTo>
                    <a:pt x="18697" y="19939"/>
                    <a:pt x="15611" y="20858"/>
                    <a:pt x="12354" y="21165"/>
                  </a:cubicBezTo>
                  <a:cubicBezTo>
                    <a:pt x="9097" y="21471"/>
                    <a:pt x="5669" y="21165"/>
                    <a:pt x="2240" y="20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5060950" y="2031666"/>
              <a:ext cx="254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6200"/>
                    <a:pt x="9000" y="10800"/>
                    <a:pt x="12600" y="7200"/>
                  </a:cubicBezTo>
                  <a:cubicBezTo>
                    <a:pt x="16200" y="3600"/>
                    <a:pt x="189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5911850" y="2171366"/>
              <a:ext cx="330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92" y="10800"/>
                    <a:pt x="8585" y="0"/>
                    <a:pt x="12185" y="0"/>
                  </a:cubicBezTo>
                  <a:cubicBezTo>
                    <a:pt x="15785" y="0"/>
                    <a:pt x="1869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5892800" y="2215816"/>
              <a:ext cx="3683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7" y="16457"/>
                    <a:pt x="8193" y="11314"/>
                    <a:pt x="11793" y="7714"/>
                  </a:cubicBezTo>
                  <a:cubicBezTo>
                    <a:pt x="15393" y="4114"/>
                    <a:pt x="1849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6159500" y="2114216"/>
              <a:ext cx="15892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0" y="0"/>
                  </a:moveTo>
                  <a:cubicBezTo>
                    <a:pt x="5684" y="379"/>
                    <a:pt x="11368" y="758"/>
                    <a:pt x="15347" y="1705"/>
                  </a:cubicBezTo>
                  <a:cubicBezTo>
                    <a:pt x="19326" y="2653"/>
                    <a:pt x="21600" y="4168"/>
                    <a:pt x="21316" y="6537"/>
                  </a:cubicBezTo>
                  <a:cubicBezTo>
                    <a:pt x="21032" y="8905"/>
                    <a:pt x="18189" y="12126"/>
                    <a:pt x="15205" y="14779"/>
                  </a:cubicBezTo>
                  <a:cubicBezTo>
                    <a:pt x="12221" y="17432"/>
                    <a:pt x="9095" y="19516"/>
                    <a:pt x="59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6515100" y="1916236"/>
              <a:ext cx="143164" cy="49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57" fill="norm" stroke="1" extrusionOk="0">
                  <a:moveTo>
                    <a:pt x="0" y="21557"/>
                  </a:moveTo>
                  <a:cubicBezTo>
                    <a:pt x="0" y="19881"/>
                    <a:pt x="0" y="18205"/>
                    <a:pt x="1588" y="15691"/>
                  </a:cubicBezTo>
                  <a:cubicBezTo>
                    <a:pt x="3176" y="13178"/>
                    <a:pt x="6353" y="9826"/>
                    <a:pt x="9212" y="7219"/>
                  </a:cubicBezTo>
                  <a:cubicBezTo>
                    <a:pt x="12071" y="4612"/>
                    <a:pt x="14612" y="2750"/>
                    <a:pt x="16359" y="1586"/>
                  </a:cubicBezTo>
                  <a:cubicBezTo>
                    <a:pt x="18106" y="423"/>
                    <a:pt x="19059" y="-43"/>
                    <a:pt x="19853" y="4"/>
                  </a:cubicBezTo>
                  <a:cubicBezTo>
                    <a:pt x="20647" y="50"/>
                    <a:pt x="21282" y="609"/>
                    <a:pt x="21441" y="2471"/>
                  </a:cubicBezTo>
                  <a:cubicBezTo>
                    <a:pt x="21600" y="4333"/>
                    <a:pt x="21282" y="7498"/>
                    <a:pt x="21124" y="10385"/>
                  </a:cubicBezTo>
                  <a:cubicBezTo>
                    <a:pt x="20965" y="13271"/>
                    <a:pt x="20965" y="15878"/>
                    <a:pt x="20965" y="18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6521450" y="2196766"/>
              <a:ext cx="2159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6" y="16200"/>
                    <a:pt x="3812" y="10800"/>
                    <a:pt x="7412" y="7200"/>
                  </a:cubicBezTo>
                  <a:cubicBezTo>
                    <a:pt x="11012" y="3600"/>
                    <a:pt x="1630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6728978" y="2145382"/>
              <a:ext cx="167123" cy="148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0814" fill="norm" stroke="1" extrusionOk="0">
                  <a:moveTo>
                    <a:pt x="21055" y="1857"/>
                  </a:moveTo>
                  <a:cubicBezTo>
                    <a:pt x="17588" y="674"/>
                    <a:pt x="14122" y="-510"/>
                    <a:pt x="10788" y="230"/>
                  </a:cubicBezTo>
                  <a:cubicBezTo>
                    <a:pt x="7455" y="969"/>
                    <a:pt x="4255" y="3632"/>
                    <a:pt x="2255" y="6591"/>
                  </a:cubicBezTo>
                  <a:cubicBezTo>
                    <a:pt x="255" y="9550"/>
                    <a:pt x="-545" y="12805"/>
                    <a:pt x="388" y="15320"/>
                  </a:cubicBezTo>
                  <a:cubicBezTo>
                    <a:pt x="1322" y="17835"/>
                    <a:pt x="3988" y="19611"/>
                    <a:pt x="6655" y="20350"/>
                  </a:cubicBezTo>
                  <a:cubicBezTo>
                    <a:pt x="9322" y="21090"/>
                    <a:pt x="11988" y="20794"/>
                    <a:pt x="14655" y="20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6878021" y="2154433"/>
              <a:ext cx="164129" cy="14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0721" fill="norm" stroke="1" extrusionOk="0">
                  <a:moveTo>
                    <a:pt x="18506" y="600"/>
                  </a:moveTo>
                  <a:cubicBezTo>
                    <a:pt x="15806" y="0"/>
                    <a:pt x="13106" y="-600"/>
                    <a:pt x="9866" y="1200"/>
                  </a:cubicBezTo>
                  <a:cubicBezTo>
                    <a:pt x="6626" y="3000"/>
                    <a:pt x="2846" y="7200"/>
                    <a:pt x="1091" y="10050"/>
                  </a:cubicBezTo>
                  <a:cubicBezTo>
                    <a:pt x="-664" y="12900"/>
                    <a:pt x="-394" y="14400"/>
                    <a:pt x="2576" y="16050"/>
                  </a:cubicBezTo>
                  <a:cubicBezTo>
                    <a:pt x="5546" y="17700"/>
                    <a:pt x="11216" y="19500"/>
                    <a:pt x="14726" y="20250"/>
                  </a:cubicBezTo>
                  <a:cubicBezTo>
                    <a:pt x="18236" y="21000"/>
                    <a:pt x="19586" y="20700"/>
                    <a:pt x="20936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7071544" y="2154270"/>
              <a:ext cx="135706" cy="182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71" fill="norm" stroke="1" extrusionOk="0">
                  <a:moveTo>
                    <a:pt x="2327" y="10199"/>
                  </a:moveTo>
                  <a:cubicBezTo>
                    <a:pt x="6255" y="7964"/>
                    <a:pt x="10182" y="5730"/>
                    <a:pt x="12309" y="3992"/>
                  </a:cubicBezTo>
                  <a:cubicBezTo>
                    <a:pt x="14437" y="2254"/>
                    <a:pt x="14764" y="1012"/>
                    <a:pt x="14109" y="392"/>
                  </a:cubicBezTo>
                  <a:cubicBezTo>
                    <a:pt x="13455" y="-229"/>
                    <a:pt x="11818" y="-229"/>
                    <a:pt x="9200" y="1261"/>
                  </a:cubicBezTo>
                  <a:cubicBezTo>
                    <a:pt x="6582" y="2750"/>
                    <a:pt x="2982" y="5730"/>
                    <a:pt x="1182" y="8585"/>
                  </a:cubicBezTo>
                  <a:cubicBezTo>
                    <a:pt x="-618" y="11440"/>
                    <a:pt x="-618" y="14171"/>
                    <a:pt x="2982" y="16281"/>
                  </a:cubicBezTo>
                  <a:cubicBezTo>
                    <a:pt x="6582" y="18392"/>
                    <a:pt x="13782" y="19881"/>
                    <a:pt x="20982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7218700" y="2076174"/>
              <a:ext cx="145184" cy="335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0505" fill="norm" stroke="1" extrusionOk="0">
                  <a:moveTo>
                    <a:pt x="7588" y="10085"/>
                  </a:moveTo>
                  <a:cubicBezTo>
                    <a:pt x="4811" y="12930"/>
                    <a:pt x="2034" y="15776"/>
                    <a:pt x="799" y="17910"/>
                  </a:cubicBezTo>
                  <a:cubicBezTo>
                    <a:pt x="-435" y="20044"/>
                    <a:pt x="-126" y="21467"/>
                    <a:pt x="954" y="19721"/>
                  </a:cubicBezTo>
                  <a:cubicBezTo>
                    <a:pt x="2034" y="17975"/>
                    <a:pt x="3885" y="13060"/>
                    <a:pt x="5582" y="9503"/>
                  </a:cubicBezTo>
                  <a:cubicBezTo>
                    <a:pt x="7279" y="5946"/>
                    <a:pt x="8822" y="3747"/>
                    <a:pt x="10211" y="2324"/>
                  </a:cubicBezTo>
                  <a:cubicBezTo>
                    <a:pt x="11599" y="902"/>
                    <a:pt x="12834" y="255"/>
                    <a:pt x="14222" y="61"/>
                  </a:cubicBezTo>
                  <a:cubicBezTo>
                    <a:pt x="15611" y="-133"/>
                    <a:pt x="17154" y="126"/>
                    <a:pt x="18542" y="966"/>
                  </a:cubicBezTo>
                  <a:cubicBezTo>
                    <a:pt x="19931" y="1807"/>
                    <a:pt x="21165" y="3230"/>
                    <a:pt x="21165" y="4782"/>
                  </a:cubicBezTo>
                  <a:cubicBezTo>
                    <a:pt x="21165" y="6334"/>
                    <a:pt x="19931" y="8016"/>
                    <a:pt x="17462" y="9309"/>
                  </a:cubicBezTo>
                  <a:cubicBezTo>
                    <a:pt x="14994" y="10602"/>
                    <a:pt x="11291" y="11508"/>
                    <a:pt x="8668" y="11960"/>
                  </a:cubicBezTo>
                  <a:cubicBezTo>
                    <a:pt x="6045" y="12413"/>
                    <a:pt x="4502" y="12413"/>
                    <a:pt x="3576" y="12090"/>
                  </a:cubicBezTo>
                  <a:cubicBezTo>
                    <a:pt x="2651" y="11766"/>
                    <a:pt x="2342" y="11120"/>
                    <a:pt x="2034" y="10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7435310" y="1930066"/>
              <a:ext cx="70391" cy="351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52" fill="norm" stroke="1" extrusionOk="0">
                  <a:moveTo>
                    <a:pt x="13503" y="0"/>
                  </a:moveTo>
                  <a:cubicBezTo>
                    <a:pt x="9692" y="3492"/>
                    <a:pt x="5880" y="6984"/>
                    <a:pt x="3339" y="9959"/>
                  </a:cubicBezTo>
                  <a:cubicBezTo>
                    <a:pt x="798" y="12934"/>
                    <a:pt x="-473" y="15392"/>
                    <a:pt x="162" y="17267"/>
                  </a:cubicBezTo>
                  <a:cubicBezTo>
                    <a:pt x="798" y="19143"/>
                    <a:pt x="3339" y="20436"/>
                    <a:pt x="7151" y="21018"/>
                  </a:cubicBezTo>
                  <a:cubicBezTo>
                    <a:pt x="10962" y="21600"/>
                    <a:pt x="16045" y="21471"/>
                    <a:pt x="21127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7442200" y="2107866"/>
              <a:ext cx="184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8026400" y="2026551"/>
              <a:ext cx="311150" cy="284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21348"/>
                  </a:moveTo>
                  <a:cubicBezTo>
                    <a:pt x="1910" y="18648"/>
                    <a:pt x="3820" y="15948"/>
                    <a:pt x="5437" y="13089"/>
                  </a:cubicBezTo>
                  <a:cubicBezTo>
                    <a:pt x="7053" y="10230"/>
                    <a:pt x="8376" y="7213"/>
                    <a:pt x="9110" y="5307"/>
                  </a:cubicBezTo>
                  <a:cubicBezTo>
                    <a:pt x="9845" y="3401"/>
                    <a:pt x="9992" y="2607"/>
                    <a:pt x="9845" y="2686"/>
                  </a:cubicBezTo>
                  <a:cubicBezTo>
                    <a:pt x="9698" y="2766"/>
                    <a:pt x="9257" y="3719"/>
                    <a:pt x="8890" y="5942"/>
                  </a:cubicBezTo>
                  <a:cubicBezTo>
                    <a:pt x="8522" y="8166"/>
                    <a:pt x="8229" y="11660"/>
                    <a:pt x="8229" y="13804"/>
                  </a:cubicBezTo>
                  <a:cubicBezTo>
                    <a:pt x="8229" y="15948"/>
                    <a:pt x="8522" y="16742"/>
                    <a:pt x="9110" y="17219"/>
                  </a:cubicBezTo>
                  <a:cubicBezTo>
                    <a:pt x="9698" y="17695"/>
                    <a:pt x="10580" y="17854"/>
                    <a:pt x="11902" y="16980"/>
                  </a:cubicBezTo>
                  <a:cubicBezTo>
                    <a:pt x="13224" y="16107"/>
                    <a:pt x="14988" y="14201"/>
                    <a:pt x="16531" y="11739"/>
                  </a:cubicBezTo>
                  <a:cubicBezTo>
                    <a:pt x="18073" y="9277"/>
                    <a:pt x="19396" y="6260"/>
                    <a:pt x="20131" y="4036"/>
                  </a:cubicBezTo>
                  <a:cubicBezTo>
                    <a:pt x="20865" y="1813"/>
                    <a:pt x="21012" y="383"/>
                    <a:pt x="20939" y="66"/>
                  </a:cubicBezTo>
                  <a:cubicBezTo>
                    <a:pt x="20865" y="-252"/>
                    <a:pt x="20571" y="542"/>
                    <a:pt x="20351" y="3163"/>
                  </a:cubicBezTo>
                  <a:cubicBezTo>
                    <a:pt x="20131" y="5783"/>
                    <a:pt x="19984" y="10230"/>
                    <a:pt x="20204" y="13089"/>
                  </a:cubicBezTo>
                  <a:cubicBezTo>
                    <a:pt x="20424" y="15948"/>
                    <a:pt x="21012" y="17219"/>
                    <a:pt x="21600" y="18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8432799" y="2222166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43"/>
                    <a:pt x="0" y="10286"/>
                    <a:pt x="3600" y="13886"/>
                  </a:cubicBezTo>
                  <a:cubicBezTo>
                    <a:pt x="7200" y="17486"/>
                    <a:pt x="144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8553449" y="2155672"/>
              <a:ext cx="1460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635" y="1118"/>
                    <a:pt x="11270" y="-1582"/>
                    <a:pt x="14870" y="1118"/>
                  </a:cubicBezTo>
                  <a:cubicBezTo>
                    <a:pt x="18470" y="3818"/>
                    <a:pt x="20035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8540750" y="2260266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8801100" y="2043947"/>
              <a:ext cx="288617" cy="278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173" fill="norm" stroke="1" extrusionOk="0">
                  <a:moveTo>
                    <a:pt x="0" y="19859"/>
                  </a:moveTo>
                  <a:cubicBezTo>
                    <a:pt x="1261" y="18570"/>
                    <a:pt x="2523" y="17280"/>
                    <a:pt x="4178" y="14943"/>
                  </a:cubicBezTo>
                  <a:cubicBezTo>
                    <a:pt x="5834" y="12606"/>
                    <a:pt x="7883" y="9220"/>
                    <a:pt x="9066" y="7125"/>
                  </a:cubicBezTo>
                  <a:cubicBezTo>
                    <a:pt x="10248" y="5029"/>
                    <a:pt x="10564" y="4223"/>
                    <a:pt x="10958" y="3095"/>
                  </a:cubicBezTo>
                  <a:cubicBezTo>
                    <a:pt x="11352" y="1967"/>
                    <a:pt x="11825" y="516"/>
                    <a:pt x="11667" y="113"/>
                  </a:cubicBezTo>
                  <a:cubicBezTo>
                    <a:pt x="11509" y="-290"/>
                    <a:pt x="10721" y="355"/>
                    <a:pt x="9775" y="2611"/>
                  </a:cubicBezTo>
                  <a:cubicBezTo>
                    <a:pt x="8829" y="4868"/>
                    <a:pt x="7726" y="8737"/>
                    <a:pt x="7095" y="11800"/>
                  </a:cubicBezTo>
                  <a:cubicBezTo>
                    <a:pt x="6464" y="14862"/>
                    <a:pt x="6307" y="17119"/>
                    <a:pt x="6464" y="18570"/>
                  </a:cubicBezTo>
                  <a:cubicBezTo>
                    <a:pt x="6622" y="20020"/>
                    <a:pt x="7095" y="20665"/>
                    <a:pt x="7804" y="20988"/>
                  </a:cubicBezTo>
                  <a:cubicBezTo>
                    <a:pt x="8514" y="21310"/>
                    <a:pt x="9460" y="21310"/>
                    <a:pt x="11115" y="20182"/>
                  </a:cubicBezTo>
                  <a:cubicBezTo>
                    <a:pt x="12771" y="19053"/>
                    <a:pt x="15136" y="16797"/>
                    <a:pt x="16949" y="14459"/>
                  </a:cubicBezTo>
                  <a:cubicBezTo>
                    <a:pt x="18762" y="12122"/>
                    <a:pt x="20023" y="9704"/>
                    <a:pt x="20733" y="8092"/>
                  </a:cubicBezTo>
                  <a:cubicBezTo>
                    <a:pt x="21442" y="6480"/>
                    <a:pt x="21600" y="5674"/>
                    <a:pt x="21442" y="5674"/>
                  </a:cubicBezTo>
                  <a:cubicBezTo>
                    <a:pt x="21285" y="5674"/>
                    <a:pt x="20812" y="6480"/>
                    <a:pt x="20418" y="8656"/>
                  </a:cubicBezTo>
                  <a:cubicBezTo>
                    <a:pt x="20023" y="10832"/>
                    <a:pt x="19708" y="14379"/>
                    <a:pt x="19708" y="16555"/>
                  </a:cubicBezTo>
                  <a:cubicBezTo>
                    <a:pt x="19708" y="18731"/>
                    <a:pt x="20023" y="19537"/>
                    <a:pt x="20339" y="20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9099549" y="2286845"/>
              <a:ext cx="184151" cy="13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4952"/>
                  </a:moveTo>
                  <a:cubicBezTo>
                    <a:pt x="745" y="3238"/>
                    <a:pt x="1490" y="1523"/>
                    <a:pt x="2483" y="666"/>
                  </a:cubicBezTo>
                  <a:cubicBezTo>
                    <a:pt x="3476" y="-191"/>
                    <a:pt x="4717" y="-191"/>
                    <a:pt x="5710" y="495"/>
                  </a:cubicBezTo>
                  <a:cubicBezTo>
                    <a:pt x="6703" y="1180"/>
                    <a:pt x="7448" y="2552"/>
                    <a:pt x="7324" y="5123"/>
                  </a:cubicBezTo>
                  <a:cubicBezTo>
                    <a:pt x="7200" y="7695"/>
                    <a:pt x="6207" y="11466"/>
                    <a:pt x="5338" y="14038"/>
                  </a:cubicBezTo>
                  <a:cubicBezTo>
                    <a:pt x="4469" y="16609"/>
                    <a:pt x="3724" y="17980"/>
                    <a:pt x="3972" y="19009"/>
                  </a:cubicBezTo>
                  <a:cubicBezTo>
                    <a:pt x="4221" y="20038"/>
                    <a:pt x="5462" y="20723"/>
                    <a:pt x="8566" y="21066"/>
                  </a:cubicBezTo>
                  <a:cubicBezTo>
                    <a:pt x="11669" y="21409"/>
                    <a:pt x="16634" y="21409"/>
                    <a:pt x="2160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2286000" y="4021923"/>
              <a:ext cx="22507" cy="206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321" fill="norm" stroke="1" extrusionOk="0">
                  <a:moveTo>
                    <a:pt x="0" y="4303"/>
                  </a:moveTo>
                  <a:cubicBezTo>
                    <a:pt x="3927" y="2339"/>
                    <a:pt x="7855" y="376"/>
                    <a:pt x="11782" y="48"/>
                  </a:cubicBezTo>
                  <a:cubicBezTo>
                    <a:pt x="15709" y="-279"/>
                    <a:pt x="19636" y="1030"/>
                    <a:pt x="20618" y="4848"/>
                  </a:cubicBezTo>
                  <a:cubicBezTo>
                    <a:pt x="21600" y="8666"/>
                    <a:pt x="19636" y="14994"/>
                    <a:pt x="17673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2135796" y="3859431"/>
              <a:ext cx="329031" cy="479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175" fill="norm" stroke="1" extrusionOk="0">
                  <a:moveTo>
                    <a:pt x="14212" y="1729"/>
                  </a:moveTo>
                  <a:cubicBezTo>
                    <a:pt x="12845" y="981"/>
                    <a:pt x="11478" y="233"/>
                    <a:pt x="9769" y="46"/>
                  </a:cubicBezTo>
                  <a:cubicBezTo>
                    <a:pt x="8061" y="-141"/>
                    <a:pt x="6010" y="233"/>
                    <a:pt x="4301" y="1402"/>
                  </a:cubicBezTo>
                  <a:cubicBezTo>
                    <a:pt x="2592" y="2571"/>
                    <a:pt x="1225" y="4534"/>
                    <a:pt x="542" y="7246"/>
                  </a:cubicBezTo>
                  <a:cubicBezTo>
                    <a:pt x="-142" y="9958"/>
                    <a:pt x="-142" y="13417"/>
                    <a:pt x="336" y="15849"/>
                  </a:cubicBezTo>
                  <a:cubicBezTo>
                    <a:pt x="815" y="18280"/>
                    <a:pt x="1772" y="19682"/>
                    <a:pt x="3617" y="20477"/>
                  </a:cubicBezTo>
                  <a:cubicBezTo>
                    <a:pt x="5463" y="21272"/>
                    <a:pt x="8197" y="21459"/>
                    <a:pt x="11136" y="20664"/>
                  </a:cubicBezTo>
                  <a:cubicBezTo>
                    <a:pt x="14076" y="19869"/>
                    <a:pt x="17220" y="18093"/>
                    <a:pt x="19066" y="15849"/>
                  </a:cubicBezTo>
                  <a:cubicBezTo>
                    <a:pt x="20911" y="13604"/>
                    <a:pt x="21458" y="10893"/>
                    <a:pt x="21185" y="8695"/>
                  </a:cubicBezTo>
                  <a:cubicBezTo>
                    <a:pt x="20911" y="6498"/>
                    <a:pt x="19817" y="4815"/>
                    <a:pt x="17972" y="3693"/>
                  </a:cubicBezTo>
                  <a:cubicBezTo>
                    <a:pt x="16126" y="2571"/>
                    <a:pt x="13529" y="2010"/>
                    <a:pt x="11888" y="1869"/>
                  </a:cubicBezTo>
                  <a:cubicBezTo>
                    <a:pt x="10248" y="1729"/>
                    <a:pt x="9564" y="2010"/>
                    <a:pt x="8881" y="2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2819400" y="3904916"/>
              <a:ext cx="254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165"/>
                    <a:pt x="14400" y="10330"/>
                    <a:pt x="18000" y="13930"/>
                  </a:cubicBezTo>
                  <a:cubicBezTo>
                    <a:pt x="21600" y="17530"/>
                    <a:pt x="21600" y="195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2768600" y="3802431"/>
              <a:ext cx="315384" cy="463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4127"/>
                  </a:moveTo>
                  <a:cubicBezTo>
                    <a:pt x="0" y="3641"/>
                    <a:pt x="0" y="3154"/>
                    <a:pt x="580" y="2522"/>
                  </a:cubicBezTo>
                  <a:cubicBezTo>
                    <a:pt x="1160" y="1890"/>
                    <a:pt x="2319" y="1111"/>
                    <a:pt x="4566" y="576"/>
                  </a:cubicBezTo>
                  <a:cubicBezTo>
                    <a:pt x="6813" y="41"/>
                    <a:pt x="10148" y="-251"/>
                    <a:pt x="12974" y="284"/>
                  </a:cubicBezTo>
                  <a:cubicBezTo>
                    <a:pt x="15801" y="819"/>
                    <a:pt x="18121" y="2181"/>
                    <a:pt x="19570" y="4176"/>
                  </a:cubicBezTo>
                  <a:cubicBezTo>
                    <a:pt x="21020" y="6171"/>
                    <a:pt x="21600" y="8798"/>
                    <a:pt x="21600" y="11133"/>
                  </a:cubicBezTo>
                  <a:cubicBezTo>
                    <a:pt x="21600" y="13468"/>
                    <a:pt x="21020" y="15511"/>
                    <a:pt x="19498" y="17117"/>
                  </a:cubicBezTo>
                  <a:cubicBezTo>
                    <a:pt x="17976" y="18722"/>
                    <a:pt x="15511" y="19890"/>
                    <a:pt x="13409" y="20522"/>
                  </a:cubicBezTo>
                  <a:cubicBezTo>
                    <a:pt x="11307" y="21154"/>
                    <a:pt x="9568" y="21252"/>
                    <a:pt x="8336" y="21300"/>
                  </a:cubicBezTo>
                  <a:cubicBezTo>
                    <a:pt x="7103" y="21349"/>
                    <a:pt x="6379" y="21349"/>
                    <a:pt x="5944" y="21106"/>
                  </a:cubicBezTo>
                  <a:cubicBezTo>
                    <a:pt x="5509" y="20863"/>
                    <a:pt x="5364" y="20376"/>
                    <a:pt x="5219" y="19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3243630" y="3943016"/>
              <a:ext cx="35169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2402" y="21600"/>
                  </a:moveTo>
                  <a:cubicBezTo>
                    <a:pt x="1756" y="21600"/>
                    <a:pt x="1109" y="21600"/>
                    <a:pt x="656" y="20880"/>
                  </a:cubicBezTo>
                  <a:cubicBezTo>
                    <a:pt x="204" y="20160"/>
                    <a:pt x="-55" y="18720"/>
                    <a:pt x="10" y="16272"/>
                  </a:cubicBezTo>
                  <a:cubicBezTo>
                    <a:pt x="74" y="13824"/>
                    <a:pt x="462" y="10368"/>
                    <a:pt x="1238" y="7632"/>
                  </a:cubicBezTo>
                  <a:cubicBezTo>
                    <a:pt x="2014" y="4896"/>
                    <a:pt x="3179" y="2880"/>
                    <a:pt x="4472" y="3312"/>
                  </a:cubicBezTo>
                  <a:cubicBezTo>
                    <a:pt x="5765" y="3744"/>
                    <a:pt x="7188" y="6624"/>
                    <a:pt x="8352" y="9792"/>
                  </a:cubicBezTo>
                  <a:cubicBezTo>
                    <a:pt x="9516" y="12960"/>
                    <a:pt x="10422" y="16416"/>
                    <a:pt x="11521" y="18432"/>
                  </a:cubicBezTo>
                  <a:cubicBezTo>
                    <a:pt x="12620" y="20448"/>
                    <a:pt x="13914" y="21024"/>
                    <a:pt x="15466" y="19872"/>
                  </a:cubicBezTo>
                  <a:cubicBezTo>
                    <a:pt x="17018" y="18720"/>
                    <a:pt x="18829" y="15840"/>
                    <a:pt x="19928" y="13536"/>
                  </a:cubicBezTo>
                  <a:cubicBezTo>
                    <a:pt x="21028" y="11232"/>
                    <a:pt x="21416" y="9504"/>
                    <a:pt x="21480" y="7344"/>
                  </a:cubicBezTo>
                  <a:cubicBezTo>
                    <a:pt x="21545" y="5184"/>
                    <a:pt x="21286" y="2592"/>
                    <a:pt x="210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3804075" y="3744049"/>
              <a:ext cx="246755" cy="347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0877" fill="norm" stroke="1" extrusionOk="0">
                  <a:moveTo>
                    <a:pt x="517" y="6226"/>
                  </a:moveTo>
                  <a:cubicBezTo>
                    <a:pt x="886" y="9529"/>
                    <a:pt x="1255" y="12833"/>
                    <a:pt x="1440" y="15184"/>
                  </a:cubicBezTo>
                  <a:cubicBezTo>
                    <a:pt x="1625" y="17534"/>
                    <a:pt x="1625" y="18932"/>
                    <a:pt x="1625" y="19948"/>
                  </a:cubicBezTo>
                  <a:cubicBezTo>
                    <a:pt x="1625" y="20965"/>
                    <a:pt x="1625" y="21600"/>
                    <a:pt x="1348" y="19376"/>
                  </a:cubicBezTo>
                  <a:cubicBezTo>
                    <a:pt x="1071" y="17153"/>
                    <a:pt x="517" y="12071"/>
                    <a:pt x="240" y="9148"/>
                  </a:cubicBezTo>
                  <a:cubicBezTo>
                    <a:pt x="-37" y="6226"/>
                    <a:pt x="-37" y="5464"/>
                    <a:pt x="55" y="4765"/>
                  </a:cubicBezTo>
                  <a:cubicBezTo>
                    <a:pt x="148" y="4066"/>
                    <a:pt x="332" y="3431"/>
                    <a:pt x="886" y="3431"/>
                  </a:cubicBezTo>
                  <a:cubicBezTo>
                    <a:pt x="1440" y="3431"/>
                    <a:pt x="2363" y="4066"/>
                    <a:pt x="3748" y="6035"/>
                  </a:cubicBezTo>
                  <a:cubicBezTo>
                    <a:pt x="5132" y="8005"/>
                    <a:pt x="6978" y="11308"/>
                    <a:pt x="8548" y="13913"/>
                  </a:cubicBezTo>
                  <a:cubicBezTo>
                    <a:pt x="10117" y="16518"/>
                    <a:pt x="11409" y="18424"/>
                    <a:pt x="12517" y="19504"/>
                  </a:cubicBezTo>
                  <a:cubicBezTo>
                    <a:pt x="13625" y="20584"/>
                    <a:pt x="14548" y="20838"/>
                    <a:pt x="15655" y="19885"/>
                  </a:cubicBezTo>
                  <a:cubicBezTo>
                    <a:pt x="16763" y="18932"/>
                    <a:pt x="18055" y="16772"/>
                    <a:pt x="19071" y="13913"/>
                  </a:cubicBezTo>
                  <a:cubicBezTo>
                    <a:pt x="20086" y="11054"/>
                    <a:pt x="20825" y="7496"/>
                    <a:pt x="21194" y="5273"/>
                  </a:cubicBezTo>
                  <a:cubicBezTo>
                    <a:pt x="21563" y="3049"/>
                    <a:pt x="21563" y="2160"/>
                    <a:pt x="21471" y="1398"/>
                  </a:cubicBezTo>
                  <a:cubicBezTo>
                    <a:pt x="21378" y="635"/>
                    <a:pt x="21194" y="0"/>
                    <a:pt x="20917" y="0"/>
                  </a:cubicBezTo>
                  <a:cubicBezTo>
                    <a:pt x="20640" y="0"/>
                    <a:pt x="20271" y="635"/>
                    <a:pt x="19901" y="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4088268" y="3927872"/>
              <a:ext cx="105554" cy="92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0166" fill="norm" stroke="1" extrusionOk="0">
                  <a:moveTo>
                    <a:pt x="10391" y="531"/>
                  </a:moveTo>
                  <a:cubicBezTo>
                    <a:pt x="8274" y="72"/>
                    <a:pt x="6156" y="-388"/>
                    <a:pt x="4038" y="531"/>
                  </a:cubicBezTo>
                  <a:cubicBezTo>
                    <a:pt x="1921" y="1450"/>
                    <a:pt x="-197" y="3748"/>
                    <a:pt x="15" y="7655"/>
                  </a:cubicBezTo>
                  <a:cubicBezTo>
                    <a:pt x="227" y="11561"/>
                    <a:pt x="2768" y="17076"/>
                    <a:pt x="6579" y="19144"/>
                  </a:cubicBezTo>
                  <a:cubicBezTo>
                    <a:pt x="10391" y="21212"/>
                    <a:pt x="15474" y="19833"/>
                    <a:pt x="18227" y="17765"/>
                  </a:cubicBezTo>
                  <a:cubicBezTo>
                    <a:pt x="20979" y="15697"/>
                    <a:pt x="21403" y="12940"/>
                    <a:pt x="20979" y="10642"/>
                  </a:cubicBezTo>
                  <a:cubicBezTo>
                    <a:pt x="20556" y="8344"/>
                    <a:pt x="19285" y="6506"/>
                    <a:pt x="16532" y="5816"/>
                  </a:cubicBezTo>
                  <a:cubicBezTo>
                    <a:pt x="13779" y="5127"/>
                    <a:pt x="9544" y="5586"/>
                    <a:pt x="5309" y="6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4203700" y="3854116"/>
              <a:ext cx="203200" cy="232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6422"/>
                  </a:moveTo>
                  <a:cubicBezTo>
                    <a:pt x="900" y="5643"/>
                    <a:pt x="1800" y="4865"/>
                    <a:pt x="2812" y="4573"/>
                  </a:cubicBezTo>
                  <a:cubicBezTo>
                    <a:pt x="3825" y="4281"/>
                    <a:pt x="4950" y="4476"/>
                    <a:pt x="6412" y="6324"/>
                  </a:cubicBezTo>
                  <a:cubicBezTo>
                    <a:pt x="7875" y="8173"/>
                    <a:pt x="9675" y="11676"/>
                    <a:pt x="10462" y="14011"/>
                  </a:cubicBezTo>
                  <a:cubicBezTo>
                    <a:pt x="11250" y="16346"/>
                    <a:pt x="11025" y="17514"/>
                    <a:pt x="10462" y="18584"/>
                  </a:cubicBezTo>
                  <a:cubicBezTo>
                    <a:pt x="9900" y="19654"/>
                    <a:pt x="9000" y="20627"/>
                    <a:pt x="7987" y="21114"/>
                  </a:cubicBezTo>
                  <a:cubicBezTo>
                    <a:pt x="6975" y="21600"/>
                    <a:pt x="5850" y="21600"/>
                    <a:pt x="6075" y="19070"/>
                  </a:cubicBezTo>
                  <a:cubicBezTo>
                    <a:pt x="6300" y="16541"/>
                    <a:pt x="7875" y="11481"/>
                    <a:pt x="10687" y="7881"/>
                  </a:cubicBezTo>
                  <a:cubicBezTo>
                    <a:pt x="13500" y="4281"/>
                    <a:pt x="17550" y="21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3270249" y="3714416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3282314" y="3650916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3346450" y="3695366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3346450" y="3663616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3422641" y="3414834"/>
              <a:ext cx="120660" cy="410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79" fill="norm" stroke="1" extrusionOk="0">
                  <a:moveTo>
                    <a:pt x="15643" y="15013"/>
                  </a:moveTo>
                  <a:cubicBezTo>
                    <a:pt x="11919" y="15013"/>
                    <a:pt x="8195" y="15013"/>
                    <a:pt x="5401" y="15788"/>
                  </a:cubicBezTo>
                  <a:cubicBezTo>
                    <a:pt x="2608" y="16563"/>
                    <a:pt x="746" y="18114"/>
                    <a:pt x="188" y="19166"/>
                  </a:cubicBezTo>
                  <a:cubicBezTo>
                    <a:pt x="-371" y="20219"/>
                    <a:pt x="374" y="20773"/>
                    <a:pt x="1677" y="21105"/>
                  </a:cubicBezTo>
                  <a:cubicBezTo>
                    <a:pt x="2981" y="21437"/>
                    <a:pt x="4843" y="21548"/>
                    <a:pt x="6705" y="21437"/>
                  </a:cubicBezTo>
                  <a:cubicBezTo>
                    <a:pt x="8567" y="21326"/>
                    <a:pt x="10429" y="20994"/>
                    <a:pt x="12291" y="19610"/>
                  </a:cubicBezTo>
                  <a:cubicBezTo>
                    <a:pt x="14153" y="18225"/>
                    <a:pt x="16015" y="15788"/>
                    <a:pt x="17132" y="12853"/>
                  </a:cubicBezTo>
                  <a:cubicBezTo>
                    <a:pt x="18250" y="9917"/>
                    <a:pt x="18622" y="6483"/>
                    <a:pt x="18808" y="4434"/>
                  </a:cubicBezTo>
                  <a:cubicBezTo>
                    <a:pt x="18995" y="2385"/>
                    <a:pt x="18995" y="1720"/>
                    <a:pt x="18622" y="1111"/>
                  </a:cubicBezTo>
                  <a:cubicBezTo>
                    <a:pt x="18250" y="502"/>
                    <a:pt x="17505" y="-52"/>
                    <a:pt x="16574" y="3"/>
                  </a:cubicBezTo>
                  <a:cubicBezTo>
                    <a:pt x="15643" y="59"/>
                    <a:pt x="14526" y="723"/>
                    <a:pt x="13408" y="2551"/>
                  </a:cubicBezTo>
                  <a:cubicBezTo>
                    <a:pt x="12291" y="4379"/>
                    <a:pt x="11174" y="7370"/>
                    <a:pt x="12477" y="10471"/>
                  </a:cubicBezTo>
                  <a:cubicBezTo>
                    <a:pt x="13781" y="13573"/>
                    <a:pt x="17505" y="16785"/>
                    <a:pt x="21229" y="19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0" y="4470066"/>
              <a:ext cx="93281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2" y="20957"/>
                    <a:pt x="343" y="20314"/>
                    <a:pt x="542" y="19671"/>
                  </a:cubicBezTo>
                  <a:cubicBezTo>
                    <a:pt x="740" y="19029"/>
                    <a:pt x="966" y="18386"/>
                    <a:pt x="1181" y="17679"/>
                  </a:cubicBezTo>
                  <a:cubicBezTo>
                    <a:pt x="1397" y="16971"/>
                    <a:pt x="1603" y="16200"/>
                    <a:pt x="1796" y="15557"/>
                  </a:cubicBezTo>
                  <a:cubicBezTo>
                    <a:pt x="1990" y="14914"/>
                    <a:pt x="2171" y="14400"/>
                    <a:pt x="2365" y="13821"/>
                  </a:cubicBezTo>
                  <a:cubicBezTo>
                    <a:pt x="2558" y="13243"/>
                    <a:pt x="2764" y="12600"/>
                    <a:pt x="2943" y="12150"/>
                  </a:cubicBezTo>
                  <a:cubicBezTo>
                    <a:pt x="3122" y="11700"/>
                    <a:pt x="3274" y="11443"/>
                    <a:pt x="3428" y="11121"/>
                  </a:cubicBezTo>
                  <a:cubicBezTo>
                    <a:pt x="3583" y="10800"/>
                    <a:pt x="3740" y="10414"/>
                    <a:pt x="3906" y="10029"/>
                  </a:cubicBezTo>
                  <a:cubicBezTo>
                    <a:pt x="4073" y="9643"/>
                    <a:pt x="4249" y="9257"/>
                    <a:pt x="4423" y="8936"/>
                  </a:cubicBezTo>
                  <a:cubicBezTo>
                    <a:pt x="4597" y="8614"/>
                    <a:pt x="4769" y="8357"/>
                    <a:pt x="4987" y="8036"/>
                  </a:cubicBezTo>
                  <a:cubicBezTo>
                    <a:pt x="5205" y="7714"/>
                    <a:pt x="5470" y="7329"/>
                    <a:pt x="5700" y="7007"/>
                  </a:cubicBezTo>
                  <a:cubicBezTo>
                    <a:pt x="5931" y="6686"/>
                    <a:pt x="6127" y="6429"/>
                    <a:pt x="6323" y="6171"/>
                  </a:cubicBezTo>
                  <a:cubicBezTo>
                    <a:pt x="6519" y="5914"/>
                    <a:pt x="6715" y="5657"/>
                    <a:pt x="6921" y="5464"/>
                  </a:cubicBezTo>
                  <a:cubicBezTo>
                    <a:pt x="7126" y="5271"/>
                    <a:pt x="7342" y="5143"/>
                    <a:pt x="7560" y="4950"/>
                  </a:cubicBezTo>
                  <a:cubicBezTo>
                    <a:pt x="7778" y="4757"/>
                    <a:pt x="7999" y="4500"/>
                    <a:pt x="8175" y="4307"/>
                  </a:cubicBezTo>
                  <a:cubicBezTo>
                    <a:pt x="8352" y="4114"/>
                    <a:pt x="8484" y="3986"/>
                    <a:pt x="8602" y="3857"/>
                  </a:cubicBezTo>
                  <a:cubicBezTo>
                    <a:pt x="8719" y="3729"/>
                    <a:pt x="8822" y="3600"/>
                    <a:pt x="8938" y="3536"/>
                  </a:cubicBezTo>
                  <a:cubicBezTo>
                    <a:pt x="9053" y="3471"/>
                    <a:pt x="9180" y="3471"/>
                    <a:pt x="9305" y="3407"/>
                  </a:cubicBezTo>
                  <a:cubicBezTo>
                    <a:pt x="9430" y="3343"/>
                    <a:pt x="9553" y="3214"/>
                    <a:pt x="9675" y="3086"/>
                  </a:cubicBezTo>
                  <a:cubicBezTo>
                    <a:pt x="9798" y="2957"/>
                    <a:pt x="9920" y="2829"/>
                    <a:pt x="10043" y="2764"/>
                  </a:cubicBezTo>
                  <a:cubicBezTo>
                    <a:pt x="10165" y="2700"/>
                    <a:pt x="10288" y="2700"/>
                    <a:pt x="10423" y="2636"/>
                  </a:cubicBezTo>
                  <a:cubicBezTo>
                    <a:pt x="10557" y="2571"/>
                    <a:pt x="10704" y="2443"/>
                    <a:pt x="10834" y="2314"/>
                  </a:cubicBezTo>
                  <a:cubicBezTo>
                    <a:pt x="10964" y="2186"/>
                    <a:pt x="11077" y="2057"/>
                    <a:pt x="11204" y="1993"/>
                  </a:cubicBezTo>
                  <a:cubicBezTo>
                    <a:pt x="11332" y="1929"/>
                    <a:pt x="11474" y="1929"/>
                    <a:pt x="11690" y="1800"/>
                  </a:cubicBezTo>
                  <a:cubicBezTo>
                    <a:pt x="11905" y="1671"/>
                    <a:pt x="12194" y="1414"/>
                    <a:pt x="12403" y="1286"/>
                  </a:cubicBezTo>
                  <a:cubicBezTo>
                    <a:pt x="12611" y="1157"/>
                    <a:pt x="12738" y="1157"/>
                    <a:pt x="12876" y="1157"/>
                  </a:cubicBezTo>
                  <a:cubicBezTo>
                    <a:pt x="13013" y="1157"/>
                    <a:pt x="13160" y="1157"/>
                    <a:pt x="13368" y="1093"/>
                  </a:cubicBezTo>
                  <a:cubicBezTo>
                    <a:pt x="13577" y="1029"/>
                    <a:pt x="13846" y="900"/>
                    <a:pt x="14052" y="836"/>
                  </a:cubicBezTo>
                  <a:cubicBezTo>
                    <a:pt x="14258" y="771"/>
                    <a:pt x="14400" y="771"/>
                    <a:pt x="14545" y="771"/>
                  </a:cubicBezTo>
                  <a:cubicBezTo>
                    <a:pt x="14689" y="771"/>
                    <a:pt x="14836" y="771"/>
                    <a:pt x="14978" y="707"/>
                  </a:cubicBezTo>
                  <a:cubicBezTo>
                    <a:pt x="15120" y="643"/>
                    <a:pt x="15258" y="514"/>
                    <a:pt x="15397" y="450"/>
                  </a:cubicBezTo>
                  <a:cubicBezTo>
                    <a:pt x="15537" y="386"/>
                    <a:pt x="15679" y="386"/>
                    <a:pt x="15807" y="386"/>
                  </a:cubicBezTo>
                  <a:cubicBezTo>
                    <a:pt x="15934" y="386"/>
                    <a:pt x="16047" y="386"/>
                    <a:pt x="16174" y="386"/>
                  </a:cubicBezTo>
                  <a:cubicBezTo>
                    <a:pt x="16302" y="386"/>
                    <a:pt x="16444" y="386"/>
                    <a:pt x="16655" y="386"/>
                  </a:cubicBezTo>
                  <a:cubicBezTo>
                    <a:pt x="16865" y="386"/>
                    <a:pt x="17145" y="386"/>
                    <a:pt x="17338" y="321"/>
                  </a:cubicBezTo>
                  <a:cubicBezTo>
                    <a:pt x="17532" y="257"/>
                    <a:pt x="17640" y="129"/>
                    <a:pt x="17824" y="64"/>
                  </a:cubicBezTo>
                  <a:cubicBezTo>
                    <a:pt x="18007" y="0"/>
                    <a:pt x="18267" y="0"/>
                    <a:pt x="18520" y="0"/>
                  </a:cubicBezTo>
                  <a:cubicBezTo>
                    <a:pt x="18772" y="0"/>
                    <a:pt x="19017" y="0"/>
                    <a:pt x="19250" y="0"/>
                  </a:cubicBezTo>
                  <a:cubicBezTo>
                    <a:pt x="19483" y="0"/>
                    <a:pt x="19703" y="0"/>
                    <a:pt x="19916" y="0"/>
                  </a:cubicBezTo>
                  <a:cubicBezTo>
                    <a:pt x="20130" y="0"/>
                    <a:pt x="20335" y="0"/>
                    <a:pt x="20581" y="0"/>
                  </a:cubicBezTo>
                  <a:cubicBezTo>
                    <a:pt x="20826" y="0"/>
                    <a:pt x="21110" y="0"/>
                    <a:pt x="21286" y="129"/>
                  </a:cubicBezTo>
                  <a:cubicBezTo>
                    <a:pt x="21463" y="257"/>
                    <a:pt x="21531" y="514"/>
                    <a:pt x="21600" y="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567987" y="4961032"/>
              <a:ext cx="164814" cy="323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07" fill="norm" stroke="1" extrusionOk="0">
                  <a:moveTo>
                    <a:pt x="17458" y="1970"/>
                  </a:moveTo>
                  <a:cubicBezTo>
                    <a:pt x="16648" y="1269"/>
                    <a:pt x="15838" y="567"/>
                    <a:pt x="14623" y="217"/>
                  </a:cubicBezTo>
                  <a:cubicBezTo>
                    <a:pt x="13408" y="-134"/>
                    <a:pt x="11788" y="-134"/>
                    <a:pt x="9223" y="778"/>
                  </a:cubicBezTo>
                  <a:cubicBezTo>
                    <a:pt x="6658" y="1689"/>
                    <a:pt x="3148" y="3513"/>
                    <a:pt x="1393" y="4775"/>
                  </a:cubicBezTo>
                  <a:cubicBezTo>
                    <a:pt x="-362" y="6037"/>
                    <a:pt x="-362" y="6739"/>
                    <a:pt x="853" y="7580"/>
                  </a:cubicBezTo>
                  <a:cubicBezTo>
                    <a:pt x="2068" y="8422"/>
                    <a:pt x="4498" y="9404"/>
                    <a:pt x="7603" y="10456"/>
                  </a:cubicBezTo>
                  <a:cubicBezTo>
                    <a:pt x="10708" y="11508"/>
                    <a:pt x="14488" y="12630"/>
                    <a:pt x="16918" y="13611"/>
                  </a:cubicBezTo>
                  <a:cubicBezTo>
                    <a:pt x="19348" y="14593"/>
                    <a:pt x="20428" y="15435"/>
                    <a:pt x="20833" y="16417"/>
                  </a:cubicBezTo>
                  <a:cubicBezTo>
                    <a:pt x="21238" y="17398"/>
                    <a:pt x="20968" y="18521"/>
                    <a:pt x="20293" y="19292"/>
                  </a:cubicBezTo>
                  <a:cubicBezTo>
                    <a:pt x="19618" y="20063"/>
                    <a:pt x="18538" y="20484"/>
                    <a:pt x="17053" y="20835"/>
                  </a:cubicBezTo>
                  <a:cubicBezTo>
                    <a:pt x="15568" y="21185"/>
                    <a:pt x="13678" y="21466"/>
                    <a:pt x="12058" y="21396"/>
                  </a:cubicBezTo>
                  <a:cubicBezTo>
                    <a:pt x="10438" y="21326"/>
                    <a:pt x="9088" y="20905"/>
                    <a:pt x="7738" y="20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800099" y="5225716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796643" y="5179365"/>
              <a:ext cx="117997" cy="181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076" fill="norm" stroke="1" extrusionOk="0">
                  <a:moveTo>
                    <a:pt x="608" y="6847"/>
                  </a:moveTo>
                  <a:cubicBezTo>
                    <a:pt x="235" y="5620"/>
                    <a:pt x="-137" y="4393"/>
                    <a:pt x="49" y="3165"/>
                  </a:cubicBezTo>
                  <a:cubicBezTo>
                    <a:pt x="235" y="1938"/>
                    <a:pt x="980" y="711"/>
                    <a:pt x="2470" y="220"/>
                  </a:cubicBezTo>
                  <a:cubicBezTo>
                    <a:pt x="3960" y="-271"/>
                    <a:pt x="6194" y="-26"/>
                    <a:pt x="9360" y="1815"/>
                  </a:cubicBezTo>
                  <a:cubicBezTo>
                    <a:pt x="12525" y="3656"/>
                    <a:pt x="16622" y="7093"/>
                    <a:pt x="18856" y="9424"/>
                  </a:cubicBezTo>
                  <a:cubicBezTo>
                    <a:pt x="21091" y="11756"/>
                    <a:pt x="21463" y="12984"/>
                    <a:pt x="19415" y="14702"/>
                  </a:cubicBezTo>
                  <a:cubicBezTo>
                    <a:pt x="17366" y="16420"/>
                    <a:pt x="12897" y="18629"/>
                    <a:pt x="9360" y="19856"/>
                  </a:cubicBezTo>
                  <a:cubicBezTo>
                    <a:pt x="5822" y="21084"/>
                    <a:pt x="3215" y="21329"/>
                    <a:pt x="2470" y="20838"/>
                  </a:cubicBezTo>
                  <a:cubicBezTo>
                    <a:pt x="1725" y="20347"/>
                    <a:pt x="2842" y="19120"/>
                    <a:pt x="3960" y="17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1047749" y="5136816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1092200" y="5206666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1892300" y="2233647"/>
              <a:ext cx="158750" cy="70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4178"/>
                  </a:moveTo>
                  <a:cubicBezTo>
                    <a:pt x="1152" y="2272"/>
                    <a:pt x="2304" y="366"/>
                    <a:pt x="3600" y="49"/>
                  </a:cubicBezTo>
                  <a:cubicBezTo>
                    <a:pt x="4896" y="-269"/>
                    <a:pt x="6336" y="1002"/>
                    <a:pt x="7200" y="3225"/>
                  </a:cubicBezTo>
                  <a:cubicBezTo>
                    <a:pt x="8064" y="5449"/>
                    <a:pt x="8352" y="8625"/>
                    <a:pt x="7776" y="11802"/>
                  </a:cubicBezTo>
                  <a:cubicBezTo>
                    <a:pt x="7200" y="14978"/>
                    <a:pt x="5760" y="18155"/>
                    <a:pt x="5760" y="19743"/>
                  </a:cubicBezTo>
                  <a:cubicBezTo>
                    <a:pt x="5760" y="21331"/>
                    <a:pt x="7200" y="21331"/>
                    <a:pt x="10080" y="20378"/>
                  </a:cubicBezTo>
                  <a:cubicBezTo>
                    <a:pt x="12960" y="19425"/>
                    <a:pt x="17280" y="17519"/>
                    <a:pt x="21600" y="15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736600" y="4815881"/>
              <a:ext cx="177800" cy="104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1997"/>
                  </a:moveTo>
                  <a:cubicBezTo>
                    <a:pt x="2057" y="1133"/>
                    <a:pt x="4114" y="269"/>
                    <a:pt x="5786" y="53"/>
                  </a:cubicBezTo>
                  <a:cubicBezTo>
                    <a:pt x="7457" y="-163"/>
                    <a:pt x="8743" y="269"/>
                    <a:pt x="9386" y="1565"/>
                  </a:cubicBezTo>
                  <a:cubicBezTo>
                    <a:pt x="10029" y="2861"/>
                    <a:pt x="10029" y="5021"/>
                    <a:pt x="9257" y="7829"/>
                  </a:cubicBezTo>
                  <a:cubicBezTo>
                    <a:pt x="8486" y="10637"/>
                    <a:pt x="6943" y="14093"/>
                    <a:pt x="5657" y="16469"/>
                  </a:cubicBezTo>
                  <a:cubicBezTo>
                    <a:pt x="4371" y="18845"/>
                    <a:pt x="3343" y="20141"/>
                    <a:pt x="3600" y="20789"/>
                  </a:cubicBezTo>
                  <a:cubicBezTo>
                    <a:pt x="3857" y="21437"/>
                    <a:pt x="5400" y="21437"/>
                    <a:pt x="8614" y="20357"/>
                  </a:cubicBezTo>
                  <a:cubicBezTo>
                    <a:pt x="11829" y="19277"/>
                    <a:pt x="16714" y="17117"/>
                    <a:pt x="21600" y="14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1663700" y="4876466"/>
              <a:ext cx="508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979"/>
                    <a:pt x="7200" y="5959"/>
                    <a:pt x="9000" y="9062"/>
                  </a:cubicBezTo>
                  <a:cubicBezTo>
                    <a:pt x="10800" y="12166"/>
                    <a:pt x="10800" y="15393"/>
                    <a:pt x="12600" y="17503"/>
                  </a:cubicBezTo>
                  <a:cubicBezTo>
                    <a:pt x="14400" y="19614"/>
                    <a:pt x="18000" y="20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1517650" y="5134553"/>
              <a:ext cx="482600" cy="46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6" fill="norm" stroke="1" extrusionOk="0">
                  <a:moveTo>
                    <a:pt x="0" y="20726"/>
                  </a:moveTo>
                  <a:cubicBezTo>
                    <a:pt x="3505" y="18848"/>
                    <a:pt x="7011" y="16969"/>
                    <a:pt x="10326" y="13213"/>
                  </a:cubicBezTo>
                  <a:cubicBezTo>
                    <a:pt x="13642" y="9456"/>
                    <a:pt x="16768" y="3822"/>
                    <a:pt x="18616" y="1474"/>
                  </a:cubicBezTo>
                  <a:cubicBezTo>
                    <a:pt x="20463" y="-874"/>
                    <a:pt x="21032" y="65"/>
                    <a:pt x="21600" y="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1456504" y="5303563"/>
              <a:ext cx="124647" cy="214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83" fill="norm" stroke="1" extrusionOk="0">
                  <a:moveTo>
                    <a:pt x="17959" y="2354"/>
                  </a:moveTo>
                  <a:cubicBezTo>
                    <a:pt x="16879" y="1515"/>
                    <a:pt x="15799" y="676"/>
                    <a:pt x="14359" y="256"/>
                  </a:cubicBezTo>
                  <a:cubicBezTo>
                    <a:pt x="12919" y="-163"/>
                    <a:pt x="11119" y="-163"/>
                    <a:pt x="8959" y="990"/>
                  </a:cubicBezTo>
                  <a:cubicBezTo>
                    <a:pt x="6799" y="2144"/>
                    <a:pt x="4279" y="4451"/>
                    <a:pt x="2479" y="7701"/>
                  </a:cubicBezTo>
                  <a:cubicBezTo>
                    <a:pt x="679" y="10952"/>
                    <a:pt x="-401" y="15146"/>
                    <a:pt x="139" y="17662"/>
                  </a:cubicBezTo>
                  <a:cubicBezTo>
                    <a:pt x="679" y="20179"/>
                    <a:pt x="2839" y="21018"/>
                    <a:pt x="6619" y="21227"/>
                  </a:cubicBezTo>
                  <a:cubicBezTo>
                    <a:pt x="10399" y="21437"/>
                    <a:pt x="15799" y="21018"/>
                    <a:pt x="21199" y="20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634843" y="5363299"/>
              <a:ext cx="92357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802" y="3086"/>
                  </a:moveTo>
                  <a:cubicBezTo>
                    <a:pt x="311" y="6612"/>
                    <a:pt x="-180" y="10139"/>
                    <a:pt x="65" y="10359"/>
                  </a:cubicBezTo>
                  <a:cubicBezTo>
                    <a:pt x="311" y="10580"/>
                    <a:pt x="1293" y="7494"/>
                    <a:pt x="2275" y="4849"/>
                  </a:cubicBezTo>
                  <a:cubicBezTo>
                    <a:pt x="3256" y="2204"/>
                    <a:pt x="4238" y="0"/>
                    <a:pt x="6938" y="0"/>
                  </a:cubicBezTo>
                  <a:cubicBezTo>
                    <a:pt x="9638" y="0"/>
                    <a:pt x="14056" y="2204"/>
                    <a:pt x="16756" y="6171"/>
                  </a:cubicBezTo>
                  <a:cubicBezTo>
                    <a:pt x="19456" y="10139"/>
                    <a:pt x="20438" y="15869"/>
                    <a:pt x="21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1771650" y="5403516"/>
              <a:ext cx="952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1968500" y="5295566"/>
              <a:ext cx="980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371"/>
                    <a:pt x="17280" y="8743"/>
                    <a:pt x="19440" y="12343"/>
                  </a:cubicBezTo>
                  <a:cubicBezTo>
                    <a:pt x="21600" y="15943"/>
                    <a:pt x="17280" y="18771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2044700" y="5263816"/>
              <a:ext cx="8999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8" h="21600" fill="norm" stroke="1" extrusionOk="0">
                  <a:moveTo>
                    <a:pt x="0" y="0"/>
                  </a:moveTo>
                  <a:cubicBezTo>
                    <a:pt x="5280" y="1005"/>
                    <a:pt x="10560" y="2009"/>
                    <a:pt x="14640" y="4270"/>
                  </a:cubicBezTo>
                  <a:cubicBezTo>
                    <a:pt x="18720" y="6530"/>
                    <a:pt x="21600" y="10047"/>
                    <a:pt x="19920" y="13144"/>
                  </a:cubicBezTo>
                  <a:cubicBezTo>
                    <a:pt x="18240" y="16242"/>
                    <a:pt x="12000" y="18921"/>
                    <a:pt x="57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1644649" y="5371766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2440113" y="4952666"/>
              <a:ext cx="328487" cy="367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41" fill="norm" stroke="1" extrusionOk="0">
                  <a:moveTo>
                    <a:pt x="12765" y="0"/>
                  </a:moveTo>
                  <a:cubicBezTo>
                    <a:pt x="9857" y="2234"/>
                    <a:pt x="6950" y="4469"/>
                    <a:pt x="4942" y="6083"/>
                  </a:cubicBezTo>
                  <a:cubicBezTo>
                    <a:pt x="2934" y="7697"/>
                    <a:pt x="1826" y="8690"/>
                    <a:pt x="1065" y="9434"/>
                  </a:cubicBezTo>
                  <a:cubicBezTo>
                    <a:pt x="303" y="10179"/>
                    <a:pt x="-112" y="10676"/>
                    <a:pt x="26" y="11110"/>
                  </a:cubicBezTo>
                  <a:cubicBezTo>
                    <a:pt x="165" y="11545"/>
                    <a:pt x="857" y="11917"/>
                    <a:pt x="2380" y="12041"/>
                  </a:cubicBezTo>
                  <a:cubicBezTo>
                    <a:pt x="3903" y="12166"/>
                    <a:pt x="6257" y="12041"/>
                    <a:pt x="7780" y="11979"/>
                  </a:cubicBezTo>
                  <a:cubicBezTo>
                    <a:pt x="9303" y="11917"/>
                    <a:pt x="9996" y="11917"/>
                    <a:pt x="10688" y="11917"/>
                  </a:cubicBezTo>
                  <a:cubicBezTo>
                    <a:pt x="11380" y="11917"/>
                    <a:pt x="12073" y="11917"/>
                    <a:pt x="12211" y="12228"/>
                  </a:cubicBezTo>
                  <a:cubicBezTo>
                    <a:pt x="12350" y="12538"/>
                    <a:pt x="11934" y="13159"/>
                    <a:pt x="10757" y="14090"/>
                  </a:cubicBezTo>
                  <a:cubicBezTo>
                    <a:pt x="9580" y="15021"/>
                    <a:pt x="7642" y="16262"/>
                    <a:pt x="5842" y="17255"/>
                  </a:cubicBezTo>
                  <a:cubicBezTo>
                    <a:pt x="4042" y="18248"/>
                    <a:pt x="2380" y="18993"/>
                    <a:pt x="1342" y="19676"/>
                  </a:cubicBezTo>
                  <a:cubicBezTo>
                    <a:pt x="303" y="20359"/>
                    <a:pt x="-112" y="20979"/>
                    <a:pt x="96" y="21290"/>
                  </a:cubicBezTo>
                  <a:cubicBezTo>
                    <a:pt x="303" y="21600"/>
                    <a:pt x="1134" y="21600"/>
                    <a:pt x="3419" y="21414"/>
                  </a:cubicBezTo>
                  <a:cubicBezTo>
                    <a:pt x="5703" y="21228"/>
                    <a:pt x="9442" y="20855"/>
                    <a:pt x="12696" y="20545"/>
                  </a:cubicBezTo>
                  <a:cubicBezTo>
                    <a:pt x="15950" y="20234"/>
                    <a:pt x="18719" y="19986"/>
                    <a:pt x="21488" y="19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2856011" y="4897217"/>
              <a:ext cx="153890" cy="351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227" fill="norm" stroke="1" extrusionOk="0">
                  <a:moveTo>
                    <a:pt x="21221" y="1431"/>
                  </a:moveTo>
                  <a:cubicBezTo>
                    <a:pt x="20053" y="919"/>
                    <a:pt x="18886" y="408"/>
                    <a:pt x="17572" y="153"/>
                  </a:cubicBezTo>
                  <a:cubicBezTo>
                    <a:pt x="16259" y="-103"/>
                    <a:pt x="14799" y="-103"/>
                    <a:pt x="12464" y="664"/>
                  </a:cubicBezTo>
                  <a:cubicBezTo>
                    <a:pt x="10129" y="1431"/>
                    <a:pt x="6918" y="2964"/>
                    <a:pt x="4291" y="5585"/>
                  </a:cubicBezTo>
                  <a:cubicBezTo>
                    <a:pt x="1664" y="8205"/>
                    <a:pt x="-379" y="11911"/>
                    <a:pt x="59" y="14787"/>
                  </a:cubicBezTo>
                  <a:cubicBezTo>
                    <a:pt x="497" y="17663"/>
                    <a:pt x="3416" y="19708"/>
                    <a:pt x="7210" y="20602"/>
                  </a:cubicBezTo>
                  <a:cubicBezTo>
                    <a:pt x="11005" y="21497"/>
                    <a:pt x="15675" y="21241"/>
                    <a:pt x="20345" y="20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3111500" y="4984416"/>
              <a:ext cx="31750" cy="19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0"/>
                  </a:moveTo>
                  <a:cubicBezTo>
                    <a:pt x="4320" y="939"/>
                    <a:pt x="8640" y="1878"/>
                    <a:pt x="12240" y="4930"/>
                  </a:cubicBezTo>
                  <a:cubicBezTo>
                    <a:pt x="15840" y="7983"/>
                    <a:pt x="18720" y="13148"/>
                    <a:pt x="20160" y="16317"/>
                  </a:cubicBezTo>
                  <a:cubicBezTo>
                    <a:pt x="21600" y="19487"/>
                    <a:pt x="21600" y="20661"/>
                    <a:pt x="21600" y="21130"/>
                  </a:cubicBezTo>
                  <a:cubicBezTo>
                    <a:pt x="21600" y="21600"/>
                    <a:pt x="21600" y="21365"/>
                    <a:pt x="2160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3079750" y="4934564"/>
              <a:ext cx="179525" cy="265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523" fill="norm" stroke="1" extrusionOk="0">
                  <a:moveTo>
                    <a:pt x="1507" y="6094"/>
                  </a:moveTo>
                  <a:cubicBezTo>
                    <a:pt x="753" y="5409"/>
                    <a:pt x="0" y="4723"/>
                    <a:pt x="0" y="3952"/>
                  </a:cubicBezTo>
                  <a:cubicBezTo>
                    <a:pt x="0" y="3180"/>
                    <a:pt x="753" y="2323"/>
                    <a:pt x="3014" y="1552"/>
                  </a:cubicBezTo>
                  <a:cubicBezTo>
                    <a:pt x="5274" y="780"/>
                    <a:pt x="9042" y="94"/>
                    <a:pt x="12056" y="9"/>
                  </a:cubicBezTo>
                  <a:cubicBezTo>
                    <a:pt x="15070" y="-77"/>
                    <a:pt x="17330" y="437"/>
                    <a:pt x="18963" y="2237"/>
                  </a:cubicBezTo>
                  <a:cubicBezTo>
                    <a:pt x="20595" y="4037"/>
                    <a:pt x="21600" y="7123"/>
                    <a:pt x="21223" y="10037"/>
                  </a:cubicBezTo>
                  <a:cubicBezTo>
                    <a:pt x="20847" y="12952"/>
                    <a:pt x="19088" y="15694"/>
                    <a:pt x="16953" y="17409"/>
                  </a:cubicBezTo>
                  <a:cubicBezTo>
                    <a:pt x="14819" y="19123"/>
                    <a:pt x="12307" y="19809"/>
                    <a:pt x="10047" y="20152"/>
                  </a:cubicBezTo>
                  <a:cubicBezTo>
                    <a:pt x="7786" y="20494"/>
                    <a:pt x="5777" y="20494"/>
                    <a:pt x="5526" y="20666"/>
                  </a:cubicBezTo>
                  <a:cubicBezTo>
                    <a:pt x="5274" y="20837"/>
                    <a:pt x="6781" y="21180"/>
                    <a:pt x="8288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3276600" y="5174916"/>
              <a:ext cx="25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3291184" y="5047916"/>
              <a:ext cx="5639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600" fill="norm" stroke="1" extrusionOk="0">
                  <a:moveTo>
                    <a:pt x="10884" y="0"/>
                  </a:moveTo>
                  <a:cubicBezTo>
                    <a:pt x="10884" y="5143"/>
                    <a:pt x="10884" y="10286"/>
                    <a:pt x="13199" y="11829"/>
                  </a:cubicBezTo>
                  <a:cubicBezTo>
                    <a:pt x="15513" y="13371"/>
                    <a:pt x="20142" y="11314"/>
                    <a:pt x="20527" y="9257"/>
                  </a:cubicBezTo>
                  <a:cubicBezTo>
                    <a:pt x="20913" y="7200"/>
                    <a:pt x="17056" y="5143"/>
                    <a:pt x="12042" y="4629"/>
                  </a:cubicBezTo>
                  <a:cubicBezTo>
                    <a:pt x="7027" y="4114"/>
                    <a:pt x="856" y="5143"/>
                    <a:pt x="84" y="8229"/>
                  </a:cubicBezTo>
                  <a:cubicBezTo>
                    <a:pt x="-687" y="11314"/>
                    <a:pt x="3942" y="16457"/>
                    <a:pt x="85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3498850" y="5060616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3841750" y="4971716"/>
              <a:ext cx="190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400"/>
                    <a:pt x="9600" y="10800"/>
                    <a:pt x="13200" y="14400"/>
                  </a:cubicBezTo>
                  <a:cubicBezTo>
                    <a:pt x="16800" y="18000"/>
                    <a:pt x="192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3822700" y="4935345"/>
              <a:ext cx="177551" cy="269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462" fill="norm" stroke="1" extrusionOk="0">
                  <a:moveTo>
                    <a:pt x="0" y="1887"/>
                  </a:moveTo>
                  <a:cubicBezTo>
                    <a:pt x="753" y="1043"/>
                    <a:pt x="1507" y="199"/>
                    <a:pt x="3642" y="31"/>
                  </a:cubicBezTo>
                  <a:cubicBezTo>
                    <a:pt x="5777" y="-138"/>
                    <a:pt x="9293" y="368"/>
                    <a:pt x="12433" y="1971"/>
                  </a:cubicBezTo>
                  <a:cubicBezTo>
                    <a:pt x="15572" y="3574"/>
                    <a:pt x="18335" y="6275"/>
                    <a:pt x="19842" y="8637"/>
                  </a:cubicBezTo>
                  <a:cubicBezTo>
                    <a:pt x="21349" y="10999"/>
                    <a:pt x="21600" y="13024"/>
                    <a:pt x="19842" y="15049"/>
                  </a:cubicBezTo>
                  <a:cubicBezTo>
                    <a:pt x="18084" y="17074"/>
                    <a:pt x="14316" y="19099"/>
                    <a:pt x="11805" y="20196"/>
                  </a:cubicBezTo>
                  <a:cubicBezTo>
                    <a:pt x="9293" y="21293"/>
                    <a:pt x="8037" y="21462"/>
                    <a:pt x="6656" y="21462"/>
                  </a:cubicBezTo>
                  <a:cubicBezTo>
                    <a:pt x="5274" y="21462"/>
                    <a:pt x="3767" y="21293"/>
                    <a:pt x="3014" y="20703"/>
                  </a:cubicBezTo>
                  <a:cubicBezTo>
                    <a:pt x="2260" y="20112"/>
                    <a:pt x="2260" y="19099"/>
                    <a:pt x="2888" y="18340"/>
                  </a:cubicBezTo>
                  <a:cubicBezTo>
                    <a:pt x="3516" y="17581"/>
                    <a:pt x="4772" y="17074"/>
                    <a:pt x="6028" y="16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3771900" y="4867672"/>
              <a:ext cx="2349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476" y="12582"/>
                    <a:pt x="8951" y="4867"/>
                    <a:pt x="12551" y="1782"/>
                  </a:cubicBezTo>
                  <a:cubicBezTo>
                    <a:pt x="16151" y="-1304"/>
                    <a:pt x="18876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4076699" y="4875903"/>
              <a:ext cx="148773" cy="34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503" fill="norm" stroke="1" extrusionOk="0">
                  <a:moveTo>
                    <a:pt x="0" y="433"/>
                  </a:moveTo>
                  <a:cubicBezTo>
                    <a:pt x="1479" y="168"/>
                    <a:pt x="2959" y="-97"/>
                    <a:pt x="4438" y="36"/>
                  </a:cubicBezTo>
                  <a:cubicBezTo>
                    <a:pt x="5918" y="168"/>
                    <a:pt x="7397" y="698"/>
                    <a:pt x="10356" y="2686"/>
                  </a:cubicBezTo>
                  <a:cubicBezTo>
                    <a:pt x="13315" y="4674"/>
                    <a:pt x="17753" y="8119"/>
                    <a:pt x="19677" y="11101"/>
                  </a:cubicBezTo>
                  <a:cubicBezTo>
                    <a:pt x="21600" y="14082"/>
                    <a:pt x="21008" y="16600"/>
                    <a:pt x="18197" y="18256"/>
                  </a:cubicBezTo>
                  <a:cubicBezTo>
                    <a:pt x="15386" y="19913"/>
                    <a:pt x="10356" y="20708"/>
                    <a:pt x="5326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4190999" y="4706195"/>
              <a:ext cx="177801" cy="12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4119"/>
                  </a:moveTo>
                  <a:cubicBezTo>
                    <a:pt x="771" y="2679"/>
                    <a:pt x="1543" y="1239"/>
                    <a:pt x="2700" y="519"/>
                  </a:cubicBezTo>
                  <a:cubicBezTo>
                    <a:pt x="3857" y="-201"/>
                    <a:pt x="5400" y="-201"/>
                    <a:pt x="6429" y="699"/>
                  </a:cubicBezTo>
                  <a:cubicBezTo>
                    <a:pt x="7457" y="1599"/>
                    <a:pt x="7971" y="3399"/>
                    <a:pt x="7843" y="6279"/>
                  </a:cubicBezTo>
                  <a:cubicBezTo>
                    <a:pt x="7714" y="9159"/>
                    <a:pt x="6943" y="13119"/>
                    <a:pt x="6171" y="15819"/>
                  </a:cubicBezTo>
                  <a:cubicBezTo>
                    <a:pt x="5400" y="18519"/>
                    <a:pt x="4629" y="19959"/>
                    <a:pt x="5014" y="20679"/>
                  </a:cubicBezTo>
                  <a:cubicBezTo>
                    <a:pt x="5400" y="21399"/>
                    <a:pt x="6943" y="21399"/>
                    <a:pt x="9900" y="21219"/>
                  </a:cubicBezTo>
                  <a:cubicBezTo>
                    <a:pt x="12857" y="21039"/>
                    <a:pt x="17229" y="20679"/>
                    <a:pt x="21600" y="20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4826000" y="5009816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4857749" y="5143166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5283200" y="4838366"/>
              <a:ext cx="444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2880"/>
                    <a:pt x="12343" y="5760"/>
                    <a:pt x="15943" y="9360"/>
                  </a:cubicBezTo>
                  <a:cubicBezTo>
                    <a:pt x="19543" y="12960"/>
                    <a:pt x="20571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5226050" y="5092366"/>
              <a:ext cx="2540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4400"/>
                    <a:pt x="12600" y="7200"/>
                    <a:pt x="16200" y="3600"/>
                  </a:cubicBezTo>
                  <a:cubicBezTo>
                    <a:pt x="19800" y="0"/>
                    <a:pt x="207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5314950" y="5203226"/>
              <a:ext cx="132821" cy="212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520" fill="norm" stroke="1" extrusionOk="0">
                  <a:moveTo>
                    <a:pt x="1012" y="2914"/>
                  </a:moveTo>
                  <a:cubicBezTo>
                    <a:pt x="2025" y="2059"/>
                    <a:pt x="3037" y="1203"/>
                    <a:pt x="5231" y="669"/>
                  </a:cubicBezTo>
                  <a:cubicBezTo>
                    <a:pt x="7425" y="134"/>
                    <a:pt x="10800" y="-80"/>
                    <a:pt x="13331" y="27"/>
                  </a:cubicBezTo>
                  <a:cubicBezTo>
                    <a:pt x="15862" y="134"/>
                    <a:pt x="17550" y="562"/>
                    <a:pt x="18225" y="1310"/>
                  </a:cubicBezTo>
                  <a:cubicBezTo>
                    <a:pt x="18900" y="2059"/>
                    <a:pt x="18563" y="3128"/>
                    <a:pt x="17044" y="4304"/>
                  </a:cubicBezTo>
                  <a:cubicBezTo>
                    <a:pt x="15525" y="5480"/>
                    <a:pt x="12825" y="6764"/>
                    <a:pt x="10631" y="7619"/>
                  </a:cubicBezTo>
                  <a:cubicBezTo>
                    <a:pt x="8437" y="8474"/>
                    <a:pt x="6750" y="8902"/>
                    <a:pt x="6750" y="9437"/>
                  </a:cubicBezTo>
                  <a:cubicBezTo>
                    <a:pt x="6750" y="9971"/>
                    <a:pt x="8437" y="10613"/>
                    <a:pt x="10969" y="11255"/>
                  </a:cubicBezTo>
                  <a:cubicBezTo>
                    <a:pt x="13500" y="11896"/>
                    <a:pt x="16875" y="12538"/>
                    <a:pt x="18900" y="13393"/>
                  </a:cubicBezTo>
                  <a:cubicBezTo>
                    <a:pt x="20925" y="14249"/>
                    <a:pt x="21600" y="15318"/>
                    <a:pt x="20925" y="16708"/>
                  </a:cubicBezTo>
                  <a:cubicBezTo>
                    <a:pt x="20250" y="18098"/>
                    <a:pt x="18225" y="19809"/>
                    <a:pt x="14512" y="20665"/>
                  </a:cubicBezTo>
                  <a:cubicBezTo>
                    <a:pt x="10800" y="21520"/>
                    <a:pt x="5400" y="21520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5773098" y="4721782"/>
              <a:ext cx="138752" cy="51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19" fill="norm" stroke="1" extrusionOk="0">
                  <a:moveTo>
                    <a:pt x="21453" y="889"/>
                  </a:moveTo>
                  <a:cubicBezTo>
                    <a:pt x="20471" y="536"/>
                    <a:pt x="19489" y="183"/>
                    <a:pt x="18180" y="51"/>
                  </a:cubicBezTo>
                  <a:cubicBezTo>
                    <a:pt x="16871" y="-81"/>
                    <a:pt x="15235" y="7"/>
                    <a:pt x="12617" y="757"/>
                  </a:cubicBezTo>
                  <a:cubicBezTo>
                    <a:pt x="9998" y="1506"/>
                    <a:pt x="6398" y="2917"/>
                    <a:pt x="3944" y="5077"/>
                  </a:cubicBezTo>
                  <a:cubicBezTo>
                    <a:pt x="1489" y="7237"/>
                    <a:pt x="180" y="10146"/>
                    <a:pt x="17" y="12659"/>
                  </a:cubicBezTo>
                  <a:cubicBezTo>
                    <a:pt x="-147" y="15171"/>
                    <a:pt x="835" y="17287"/>
                    <a:pt x="4435" y="18698"/>
                  </a:cubicBezTo>
                  <a:cubicBezTo>
                    <a:pt x="8035" y="20108"/>
                    <a:pt x="14253" y="20814"/>
                    <a:pt x="20471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5995746" y="4812220"/>
              <a:ext cx="106604" cy="349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387" fill="norm" stroke="1" extrusionOk="0">
                  <a:moveTo>
                    <a:pt x="20920" y="2762"/>
                  </a:moveTo>
                  <a:cubicBezTo>
                    <a:pt x="20920" y="1727"/>
                    <a:pt x="20920" y="692"/>
                    <a:pt x="19882" y="240"/>
                  </a:cubicBezTo>
                  <a:cubicBezTo>
                    <a:pt x="18843" y="-213"/>
                    <a:pt x="16766" y="-84"/>
                    <a:pt x="13443" y="1145"/>
                  </a:cubicBezTo>
                  <a:cubicBezTo>
                    <a:pt x="10120" y="2374"/>
                    <a:pt x="5551" y="4702"/>
                    <a:pt x="2851" y="7289"/>
                  </a:cubicBezTo>
                  <a:cubicBezTo>
                    <a:pt x="151" y="9876"/>
                    <a:pt x="-680" y="12721"/>
                    <a:pt x="566" y="15114"/>
                  </a:cubicBezTo>
                  <a:cubicBezTo>
                    <a:pt x="1812" y="17507"/>
                    <a:pt x="5135" y="19447"/>
                    <a:pt x="8458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6129202" y="4965366"/>
              <a:ext cx="127918" cy="180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184" fill="norm" stroke="1" extrusionOk="0">
                  <a:moveTo>
                    <a:pt x="8122" y="0"/>
                  </a:moveTo>
                  <a:cubicBezTo>
                    <a:pt x="5335" y="1986"/>
                    <a:pt x="2548" y="3972"/>
                    <a:pt x="1155" y="7324"/>
                  </a:cubicBezTo>
                  <a:cubicBezTo>
                    <a:pt x="-239" y="10676"/>
                    <a:pt x="-239" y="15393"/>
                    <a:pt x="458" y="18124"/>
                  </a:cubicBezTo>
                  <a:cubicBezTo>
                    <a:pt x="1155" y="20855"/>
                    <a:pt x="2548" y="21600"/>
                    <a:pt x="5509" y="20979"/>
                  </a:cubicBezTo>
                  <a:cubicBezTo>
                    <a:pt x="8471" y="20359"/>
                    <a:pt x="13000" y="18372"/>
                    <a:pt x="15961" y="15641"/>
                  </a:cubicBezTo>
                  <a:cubicBezTo>
                    <a:pt x="18922" y="12910"/>
                    <a:pt x="20316" y="9434"/>
                    <a:pt x="20838" y="7076"/>
                  </a:cubicBezTo>
                  <a:cubicBezTo>
                    <a:pt x="21361" y="4717"/>
                    <a:pt x="21013" y="3476"/>
                    <a:pt x="18922" y="3103"/>
                  </a:cubicBezTo>
                  <a:cubicBezTo>
                    <a:pt x="16832" y="2731"/>
                    <a:pt x="13000" y="3228"/>
                    <a:pt x="9167" y="3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6311900" y="5054266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6526668" y="4965366"/>
              <a:ext cx="120195" cy="112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0885" fill="norm" stroke="1" extrusionOk="0">
                  <a:moveTo>
                    <a:pt x="12489" y="0"/>
                  </a:moveTo>
                  <a:cubicBezTo>
                    <a:pt x="9882" y="0"/>
                    <a:pt x="7275" y="0"/>
                    <a:pt x="4855" y="1767"/>
                  </a:cubicBezTo>
                  <a:cubicBezTo>
                    <a:pt x="2434" y="3535"/>
                    <a:pt x="199" y="7069"/>
                    <a:pt x="13" y="10800"/>
                  </a:cubicBezTo>
                  <a:cubicBezTo>
                    <a:pt x="-173" y="14531"/>
                    <a:pt x="1689" y="18458"/>
                    <a:pt x="4482" y="20029"/>
                  </a:cubicBezTo>
                  <a:cubicBezTo>
                    <a:pt x="7275" y="21600"/>
                    <a:pt x="10999" y="20815"/>
                    <a:pt x="13979" y="19244"/>
                  </a:cubicBezTo>
                  <a:cubicBezTo>
                    <a:pt x="16958" y="17673"/>
                    <a:pt x="19193" y="15316"/>
                    <a:pt x="20310" y="12960"/>
                  </a:cubicBezTo>
                  <a:cubicBezTo>
                    <a:pt x="21427" y="10604"/>
                    <a:pt x="21427" y="8247"/>
                    <a:pt x="20310" y="6873"/>
                  </a:cubicBezTo>
                  <a:cubicBezTo>
                    <a:pt x="19193" y="5498"/>
                    <a:pt x="16958" y="5105"/>
                    <a:pt x="14724" y="4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6705599" y="4839315"/>
              <a:ext cx="113096" cy="303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533" fill="norm" stroke="1" extrusionOk="0">
                  <a:moveTo>
                    <a:pt x="0" y="1283"/>
                  </a:moveTo>
                  <a:cubicBezTo>
                    <a:pt x="1157" y="683"/>
                    <a:pt x="2314" y="83"/>
                    <a:pt x="3664" y="8"/>
                  </a:cubicBezTo>
                  <a:cubicBezTo>
                    <a:pt x="5014" y="-67"/>
                    <a:pt x="6557" y="383"/>
                    <a:pt x="9836" y="2333"/>
                  </a:cubicBezTo>
                  <a:cubicBezTo>
                    <a:pt x="13114" y="4283"/>
                    <a:pt x="18129" y="7733"/>
                    <a:pt x="19864" y="10883"/>
                  </a:cubicBezTo>
                  <a:cubicBezTo>
                    <a:pt x="21600" y="14033"/>
                    <a:pt x="20057" y="16883"/>
                    <a:pt x="17743" y="18608"/>
                  </a:cubicBezTo>
                  <a:cubicBezTo>
                    <a:pt x="15429" y="20333"/>
                    <a:pt x="12343" y="20933"/>
                    <a:pt x="9257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6756400" y="4609766"/>
              <a:ext cx="158750" cy="157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1728"/>
                  </a:moveTo>
                  <a:cubicBezTo>
                    <a:pt x="1728" y="864"/>
                    <a:pt x="3456" y="0"/>
                    <a:pt x="4896" y="0"/>
                  </a:cubicBezTo>
                  <a:cubicBezTo>
                    <a:pt x="6336" y="0"/>
                    <a:pt x="7488" y="864"/>
                    <a:pt x="8496" y="2880"/>
                  </a:cubicBezTo>
                  <a:cubicBezTo>
                    <a:pt x="9504" y="4896"/>
                    <a:pt x="10368" y="8064"/>
                    <a:pt x="9792" y="10656"/>
                  </a:cubicBezTo>
                  <a:cubicBezTo>
                    <a:pt x="9216" y="13248"/>
                    <a:pt x="7200" y="15264"/>
                    <a:pt x="5472" y="16992"/>
                  </a:cubicBezTo>
                  <a:cubicBezTo>
                    <a:pt x="3744" y="18720"/>
                    <a:pt x="2304" y="20160"/>
                    <a:pt x="2592" y="20880"/>
                  </a:cubicBezTo>
                  <a:cubicBezTo>
                    <a:pt x="2880" y="21600"/>
                    <a:pt x="4896" y="21600"/>
                    <a:pt x="8352" y="21312"/>
                  </a:cubicBezTo>
                  <a:cubicBezTo>
                    <a:pt x="11808" y="21024"/>
                    <a:pt x="16704" y="20448"/>
                    <a:pt x="21600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7067550" y="4965366"/>
              <a:ext cx="222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21600"/>
                    <a:pt x="12343" y="21600"/>
                    <a:pt x="15943" y="18000"/>
                  </a:cubicBezTo>
                  <a:cubicBezTo>
                    <a:pt x="19543" y="14400"/>
                    <a:pt x="2057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7175500" y="4908216"/>
              <a:ext cx="254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867"/>
                    <a:pt x="7200" y="11733"/>
                    <a:pt x="10800" y="15333"/>
                  </a:cubicBezTo>
                  <a:cubicBezTo>
                    <a:pt x="14400" y="18933"/>
                    <a:pt x="1800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7399456" y="4797822"/>
              <a:ext cx="80845" cy="28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64" fill="norm" stroke="1" extrusionOk="0">
                  <a:moveTo>
                    <a:pt x="21153" y="186"/>
                  </a:moveTo>
                  <a:cubicBezTo>
                    <a:pt x="17830" y="25"/>
                    <a:pt x="14507" y="-136"/>
                    <a:pt x="12015" y="186"/>
                  </a:cubicBezTo>
                  <a:cubicBezTo>
                    <a:pt x="9522" y="509"/>
                    <a:pt x="7861" y="1315"/>
                    <a:pt x="5645" y="3733"/>
                  </a:cubicBezTo>
                  <a:cubicBezTo>
                    <a:pt x="3430" y="6151"/>
                    <a:pt x="661" y="10180"/>
                    <a:pt x="107" y="13243"/>
                  </a:cubicBezTo>
                  <a:cubicBezTo>
                    <a:pt x="-447" y="16306"/>
                    <a:pt x="1215" y="18401"/>
                    <a:pt x="3430" y="19610"/>
                  </a:cubicBezTo>
                  <a:cubicBezTo>
                    <a:pt x="5645" y="20819"/>
                    <a:pt x="8415" y="21142"/>
                    <a:pt x="11184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7535623" y="4896978"/>
              <a:ext cx="86821" cy="130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0550" fill="norm" stroke="1" extrusionOk="0">
                  <a:moveTo>
                    <a:pt x="18517" y="767"/>
                  </a:moveTo>
                  <a:cubicBezTo>
                    <a:pt x="16006" y="103"/>
                    <a:pt x="13494" y="-562"/>
                    <a:pt x="10480" y="767"/>
                  </a:cubicBezTo>
                  <a:cubicBezTo>
                    <a:pt x="7466" y="2096"/>
                    <a:pt x="3950" y="5420"/>
                    <a:pt x="1941" y="8078"/>
                  </a:cubicBezTo>
                  <a:cubicBezTo>
                    <a:pt x="-69" y="10736"/>
                    <a:pt x="-571" y="12730"/>
                    <a:pt x="685" y="14890"/>
                  </a:cubicBezTo>
                  <a:cubicBezTo>
                    <a:pt x="1941" y="17050"/>
                    <a:pt x="4955" y="19376"/>
                    <a:pt x="7969" y="20207"/>
                  </a:cubicBezTo>
                  <a:cubicBezTo>
                    <a:pt x="10982" y="21038"/>
                    <a:pt x="13996" y="20373"/>
                    <a:pt x="16508" y="18047"/>
                  </a:cubicBezTo>
                  <a:cubicBezTo>
                    <a:pt x="19020" y="15721"/>
                    <a:pt x="21029" y="11733"/>
                    <a:pt x="20527" y="8909"/>
                  </a:cubicBezTo>
                  <a:cubicBezTo>
                    <a:pt x="20024" y="6084"/>
                    <a:pt x="17010" y="4423"/>
                    <a:pt x="14750" y="4256"/>
                  </a:cubicBezTo>
                  <a:cubicBezTo>
                    <a:pt x="12489" y="4090"/>
                    <a:pt x="10982" y="5420"/>
                    <a:pt x="9476" y="6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7708900" y="4939966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4400"/>
                    <a:pt x="7543" y="7200"/>
                    <a:pt x="11143" y="3600"/>
                  </a:cubicBezTo>
                  <a:cubicBezTo>
                    <a:pt x="14743" y="0"/>
                    <a:pt x="181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7900298" y="4889871"/>
              <a:ext cx="98898" cy="114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0526" fill="norm" stroke="1" extrusionOk="0">
                  <a:moveTo>
                    <a:pt x="15682" y="1011"/>
                  </a:moveTo>
                  <a:cubicBezTo>
                    <a:pt x="13478" y="253"/>
                    <a:pt x="11274" y="-505"/>
                    <a:pt x="8629" y="442"/>
                  </a:cubicBezTo>
                  <a:cubicBezTo>
                    <a:pt x="5984" y="1390"/>
                    <a:pt x="2899" y="4042"/>
                    <a:pt x="1356" y="6695"/>
                  </a:cubicBezTo>
                  <a:cubicBezTo>
                    <a:pt x="-187" y="9348"/>
                    <a:pt x="-187" y="12000"/>
                    <a:pt x="254" y="14274"/>
                  </a:cubicBezTo>
                  <a:cubicBezTo>
                    <a:pt x="695" y="16548"/>
                    <a:pt x="1576" y="18442"/>
                    <a:pt x="4442" y="19579"/>
                  </a:cubicBezTo>
                  <a:cubicBezTo>
                    <a:pt x="7307" y="20716"/>
                    <a:pt x="12156" y="21095"/>
                    <a:pt x="15682" y="19200"/>
                  </a:cubicBezTo>
                  <a:cubicBezTo>
                    <a:pt x="19209" y="17306"/>
                    <a:pt x="21413" y="13137"/>
                    <a:pt x="20311" y="9916"/>
                  </a:cubicBezTo>
                  <a:cubicBezTo>
                    <a:pt x="19209" y="6695"/>
                    <a:pt x="14801" y="4421"/>
                    <a:pt x="11495" y="3663"/>
                  </a:cubicBezTo>
                  <a:cubicBezTo>
                    <a:pt x="8189" y="2906"/>
                    <a:pt x="5984" y="3663"/>
                    <a:pt x="3780" y="4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8064500" y="4849858"/>
              <a:ext cx="81359" cy="236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1517" fill="norm" stroke="1" extrusionOk="0">
                  <a:moveTo>
                    <a:pt x="0" y="1267"/>
                  </a:moveTo>
                  <a:cubicBezTo>
                    <a:pt x="2107" y="688"/>
                    <a:pt x="4215" y="110"/>
                    <a:pt x="6585" y="13"/>
                  </a:cubicBezTo>
                  <a:cubicBezTo>
                    <a:pt x="8956" y="-83"/>
                    <a:pt x="11590" y="303"/>
                    <a:pt x="14751" y="2135"/>
                  </a:cubicBezTo>
                  <a:cubicBezTo>
                    <a:pt x="17912" y="3967"/>
                    <a:pt x="21600" y="7246"/>
                    <a:pt x="19756" y="10717"/>
                  </a:cubicBezTo>
                  <a:cubicBezTo>
                    <a:pt x="17912" y="14188"/>
                    <a:pt x="10537" y="17853"/>
                    <a:pt x="3161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8108950" y="4681317"/>
              <a:ext cx="317500" cy="12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1871"/>
                  </a:moveTo>
                  <a:cubicBezTo>
                    <a:pt x="576" y="791"/>
                    <a:pt x="1152" y="-289"/>
                    <a:pt x="2160" y="71"/>
                  </a:cubicBezTo>
                  <a:cubicBezTo>
                    <a:pt x="3168" y="431"/>
                    <a:pt x="4608" y="2231"/>
                    <a:pt x="5328" y="5291"/>
                  </a:cubicBezTo>
                  <a:cubicBezTo>
                    <a:pt x="6048" y="8351"/>
                    <a:pt x="6048" y="12671"/>
                    <a:pt x="5760" y="15371"/>
                  </a:cubicBezTo>
                  <a:cubicBezTo>
                    <a:pt x="5472" y="18071"/>
                    <a:pt x="4896" y="19151"/>
                    <a:pt x="5112" y="19871"/>
                  </a:cubicBezTo>
                  <a:cubicBezTo>
                    <a:pt x="5328" y="20591"/>
                    <a:pt x="6336" y="20951"/>
                    <a:pt x="9216" y="21131"/>
                  </a:cubicBezTo>
                  <a:cubicBezTo>
                    <a:pt x="12096" y="21311"/>
                    <a:pt x="16848" y="21311"/>
                    <a:pt x="21600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8604249" y="4953136"/>
              <a:ext cx="196851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697" y="14000"/>
                    <a:pt x="1394" y="6800"/>
                    <a:pt x="3600" y="3200"/>
                  </a:cubicBezTo>
                  <a:cubicBezTo>
                    <a:pt x="5806" y="-400"/>
                    <a:pt x="9523" y="-400"/>
                    <a:pt x="12774" y="500"/>
                  </a:cubicBezTo>
                  <a:cubicBezTo>
                    <a:pt x="16026" y="1400"/>
                    <a:pt x="18813" y="3200"/>
                    <a:pt x="21600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8693149" y="4882816"/>
              <a:ext cx="25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657"/>
                    <a:pt x="7200" y="11314"/>
                    <a:pt x="10800" y="14914"/>
                  </a:cubicBezTo>
                  <a:cubicBezTo>
                    <a:pt x="14400" y="18514"/>
                    <a:pt x="1800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8881986" y="4813908"/>
              <a:ext cx="109615" cy="259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522" fill="norm" stroke="1" extrusionOk="0">
                  <a:moveTo>
                    <a:pt x="20714" y="976"/>
                  </a:moveTo>
                  <a:cubicBezTo>
                    <a:pt x="19114" y="449"/>
                    <a:pt x="17514" y="-78"/>
                    <a:pt x="14714" y="10"/>
                  </a:cubicBezTo>
                  <a:cubicBezTo>
                    <a:pt x="11914" y="98"/>
                    <a:pt x="7914" y="800"/>
                    <a:pt x="4714" y="2820"/>
                  </a:cubicBezTo>
                  <a:cubicBezTo>
                    <a:pt x="1514" y="4839"/>
                    <a:pt x="-886" y="8176"/>
                    <a:pt x="314" y="11512"/>
                  </a:cubicBezTo>
                  <a:cubicBezTo>
                    <a:pt x="1514" y="14849"/>
                    <a:pt x="6314" y="18185"/>
                    <a:pt x="9714" y="19854"/>
                  </a:cubicBezTo>
                  <a:cubicBezTo>
                    <a:pt x="13114" y="21522"/>
                    <a:pt x="15114" y="21522"/>
                    <a:pt x="17114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9105900" y="4882816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9188450" y="4939966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2" y="14400"/>
                    <a:pt x="2304" y="7200"/>
                    <a:pt x="5904" y="3600"/>
                  </a:cubicBezTo>
                  <a:cubicBezTo>
                    <a:pt x="9504" y="0"/>
                    <a:pt x="155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9400565" y="4878290"/>
              <a:ext cx="105386" cy="120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0918" fill="norm" stroke="1" extrusionOk="0">
                  <a:moveTo>
                    <a:pt x="21087" y="782"/>
                  </a:moveTo>
                  <a:cubicBezTo>
                    <a:pt x="18969" y="50"/>
                    <a:pt x="16852" y="-682"/>
                    <a:pt x="13252" y="1149"/>
                  </a:cubicBezTo>
                  <a:cubicBezTo>
                    <a:pt x="9652" y="2979"/>
                    <a:pt x="4569" y="7372"/>
                    <a:pt x="2028" y="10484"/>
                  </a:cubicBezTo>
                  <a:cubicBezTo>
                    <a:pt x="-513" y="13596"/>
                    <a:pt x="-513" y="15426"/>
                    <a:pt x="1181" y="17257"/>
                  </a:cubicBezTo>
                  <a:cubicBezTo>
                    <a:pt x="2875" y="19087"/>
                    <a:pt x="6263" y="20918"/>
                    <a:pt x="9863" y="20918"/>
                  </a:cubicBezTo>
                  <a:cubicBezTo>
                    <a:pt x="13463" y="20918"/>
                    <a:pt x="17275" y="19087"/>
                    <a:pt x="19181" y="17257"/>
                  </a:cubicBezTo>
                  <a:cubicBezTo>
                    <a:pt x="21087" y="15426"/>
                    <a:pt x="21087" y="13596"/>
                    <a:pt x="19816" y="11216"/>
                  </a:cubicBezTo>
                  <a:cubicBezTo>
                    <a:pt x="18546" y="8837"/>
                    <a:pt x="16005" y="5908"/>
                    <a:pt x="13463" y="2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9556749" y="4774866"/>
              <a:ext cx="11539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0" y="0"/>
                  </a:moveTo>
                  <a:cubicBezTo>
                    <a:pt x="3927" y="185"/>
                    <a:pt x="7855" y="369"/>
                    <a:pt x="12175" y="2400"/>
                  </a:cubicBezTo>
                  <a:cubicBezTo>
                    <a:pt x="16495" y="4431"/>
                    <a:pt x="21207" y="8308"/>
                    <a:pt x="21404" y="11815"/>
                  </a:cubicBezTo>
                  <a:cubicBezTo>
                    <a:pt x="21600" y="15323"/>
                    <a:pt x="17280" y="18462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9651999" y="4614990"/>
              <a:ext cx="152401" cy="14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1" fill="norm" stroke="1" extrusionOk="0">
                  <a:moveTo>
                    <a:pt x="0" y="1987"/>
                  </a:moveTo>
                  <a:cubicBezTo>
                    <a:pt x="1200" y="770"/>
                    <a:pt x="2400" y="-447"/>
                    <a:pt x="5100" y="161"/>
                  </a:cubicBezTo>
                  <a:cubicBezTo>
                    <a:pt x="7800" y="770"/>
                    <a:pt x="12000" y="3204"/>
                    <a:pt x="13500" y="5942"/>
                  </a:cubicBezTo>
                  <a:cubicBezTo>
                    <a:pt x="15000" y="8680"/>
                    <a:pt x="13800" y="11722"/>
                    <a:pt x="12600" y="13852"/>
                  </a:cubicBezTo>
                  <a:cubicBezTo>
                    <a:pt x="11400" y="15981"/>
                    <a:pt x="10200" y="17198"/>
                    <a:pt x="8700" y="18263"/>
                  </a:cubicBezTo>
                  <a:cubicBezTo>
                    <a:pt x="7200" y="19328"/>
                    <a:pt x="5400" y="20240"/>
                    <a:pt x="5550" y="20697"/>
                  </a:cubicBezTo>
                  <a:cubicBezTo>
                    <a:pt x="5700" y="21153"/>
                    <a:pt x="7800" y="21153"/>
                    <a:pt x="10800" y="20849"/>
                  </a:cubicBezTo>
                  <a:cubicBezTo>
                    <a:pt x="13800" y="20545"/>
                    <a:pt x="17700" y="19936"/>
                    <a:pt x="21600" y="19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9969499" y="4920916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6200"/>
                    <a:pt x="9290" y="10800"/>
                    <a:pt x="12890" y="7200"/>
                  </a:cubicBezTo>
                  <a:cubicBezTo>
                    <a:pt x="16490" y="3600"/>
                    <a:pt x="1904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0083800" y="4838366"/>
              <a:ext cx="190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0330363" y="4759435"/>
              <a:ext cx="102688" cy="263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477" fill="norm" stroke="1" extrusionOk="0">
                  <a:moveTo>
                    <a:pt x="20958" y="1259"/>
                  </a:moveTo>
                  <a:cubicBezTo>
                    <a:pt x="19230" y="741"/>
                    <a:pt x="17502" y="223"/>
                    <a:pt x="15558" y="50"/>
                  </a:cubicBezTo>
                  <a:cubicBezTo>
                    <a:pt x="13614" y="-123"/>
                    <a:pt x="11454" y="50"/>
                    <a:pt x="8646" y="2210"/>
                  </a:cubicBezTo>
                  <a:cubicBezTo>
                    <a:pt x="5838" y="4370"/>
                    <a:pt x="2382" y="8517"/>
                    <a:pt x="870" y="11541"/>
                  </a:cubicBezTo>
                  <a:cubicBezTo>
                    <a:pt x="-642" y="14565"/>
                    <a:pt x="-210" y="16466"/>
                    <a:pt x="2382" y="17935"/>
                  </a:cubicBezTo>
                  <a:cubicBezTo>
                    <a:pt x="4974" y="19403"/>
                    <a:pt x="9726" y="20440"/>
                    <a:pt x="14478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10496550" y="4895516"/>
              <a:ext cx="88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6200"/>
                    <a:pt x="4114" y="10800"/>
                    <a:pt x="7714" y="7200"/>
                  </a:cubicBezTo>
                  <a:cubicBezTo>
                    <a:pt x="11314" y="3600"/>
                    <a:pt x="1645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10689166" y="4787566"/>
              <a:ext cx="423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00"/>
                    <a:pt x="0" y="12000"/>
                    <a:pt x="0" y="15600"/>
                  </a:cubicBezTo>
                  <a:cubicBezTo>
                    <a:pt x="0" y="19200"/>
                    <a:pt x="10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10788650" y="4908216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0972288" y="4863766"/>
              <a:ext cx="141369" cy="110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241" fill="norm" stroke="1" extrusionOk="0">
                  <a:moveTo>
                    <a:pt x="14886" y="0"/>
                  </a:moveTo>
                  <a:cubicBezTo>
                    <a:pt x="10875" y="815"/>
                    <a:pt x="6863" y="1630"/>
                    <a:pt x="4240" y="2853"/>
                  </a:cubicBezTo>
                  <a:cubicBezTo>
                    <a:pt x="1617" y="4075"/>
                    <a:pt x="383" y="5706"/>
                    <a:pt x="75" y="8762"/>
                  </a:cubicBezTo>
                  <a:cubicBezTo>
                    <a:pt x="-234" y="11819"/>
                    <a:pt x="383" y="16302"/>
                    <a:pt x="2543" y="18747"/>
                  </a:cubicBezTo>
                  <a:cubicBezTo>
                    <a:pt x="4703" y="21192"/>
                    <a:pt x="8406" y="21600"/>
                    <a:pt x="11492" y="20989"/>
                  </a:cubicBezTo>
                  <a:cubicBezTo>
                    <a:pt x="14577" y="20377"/>
                    <a:pt x="17046" y="18747"/>
                    <a:pt x="18743" y="16709"/>
                  </a:cubicBezTo>
                  <a:cubicBezTo>
                    <a:pt x="20440" y="14672"/>
                    <a:pt x="21366" y="12226"/>
                    <a:pt x="19823" y="9781"/>
                  </a:cubicBezTo>
                  <a:cubicBezTo>
                    <a:pt x="18280" y="7336"/>
                    <a:pt x="14269" y="4891"/>
                    <a:pt x="10257" y="2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1144250" y="4781216"/>
              <a:ext cx="114300" cy="259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0"/>
                  </a:moveTo>
                  <a:cubicBezTo>
                    <a:pt x="5600" y="1405"/>
                    <a:pt x="11200" y="2810"/>
                    <a:pt x="15200" y="5268"/>
                  </a:cubicBezTo>
                  <a:cubicBezTo>
                    <a:pt x="19200" y="7727"/>
                    <a:pt x="21600" y="11239"/>
                    <a:pt x="21600" y="13873"/>
                  </a:cubicBezTo>
                  <a:cubicBezTo>
                    <a:pt x="21600" y="16507"/>
                    <a:pt x="19200" y="18263"/>
                    <a:pt x="16800" y="19493"/>
                  </a:cubicBezTo>
                  <a:cubicBezTo>
                    <a:pt x="14400" y="20722"/>
                    <a:pt x="12000" y="21424"/>
                    <a:pt x="10000" y="21512"/>
                  </a:cubicBezTo>
                  <a:cubicBezTo>
                    <a:pt x="8000" y="21600"/>
                    <a:pt x="6400" y="21073"/>
                    <a:pt x="480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1195049" y="4658449"/>
              <a:ext cx="152401" cy="103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5" fill="norm" stroke="1" extrusionOk="0">
                  <a:moveTo>
                    <a:pt x="0" y="432"/>
                  </a:moveTo>
                  <a:cubicBezTo>
                    <a:pt x="1500" y="0"/>
                    <a:pt x="3000" y="-432"/>
                    <a:pt x="4800" y="864"/>
                  </a:cubicBezTo>
                  <a:cubicBezTo>
                    <a:pt x="6600" y="2160"/>
                    <a:pt x="8700" y="5184"/>
                    <a:pt x="9750" y="7776"/>
                  </a:cubicBezTo>
                  <a:cubicBezTo>
                    <a:pt x="10800" y="10368"/>
                    <a:pt x="10800" y="12528"/>
                    <a:pt x="9750" y="14688"/>
                  </a:cubicBezTo>
                  <a:cubicBezTo>
                    <a:pt x="8700" y="16848"/>
                    <a:pt x="6600" y="19008"/>
                    <a:pt x="6450" y="20088"/>
                  </a:cubicBezTo>
                  <a:cubicBezTo>
                    <a:pt x="6300" y="21168"/>
                    <a:pt x="8100" y="21168"/>
                    <a:pt x="10950" y="20952"/>
                  </a:cubicBezTo>
                  <a:cubicBezTo>
                    <a:pt x="13800" y="20736"/>
                    <a:pt x="17700" y="20304"/>
                    <a:pt x="21600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11328399" y="4679616"/>
              <a:ext cx="11299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1600" fill="norm" stroke="1" extrusionOk="0">
                  <a:moveTo>
                    <a:pt x="3471" y="0"/>
                  </a:moveTo>
                  <a:cubicBezTo>
                    <a:pt x="9257" y="3543"/>
                    <a:pt x="15043" y="7086"/>
                    <a:pt x="18129" y="9886"/>
                  </a:cubicBezTo>
                  <a:cubicBezTo>
                    <a:pt x="21214" y="12686"/>
                    <a:pt x="21600" y="14743"/>
                    <a:pt x="18129" y="16571"/>
                  </a:cubicBezTo>
                  <a:cubicBezTo>
                    <a:pt x="14657" y="18400"/>
                    <a:pt x="7329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6013450" y="5682916"/>
              <a:ext cx="228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6115049" y="5778166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6565900" y="5479201"/>
              <a:ext cx="234950" cy="140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2980"/>
                  </a:moveTo>
                  <a:cubicBezTo>
                    <a:pt x="2530" y="1690"/>
                    <a:pt x="5059" y="401"/>
                    <a:pt x="6811" y="78"/>
                  </a:cubicBezTo>
                  <a:cubicBezTo>
                    <a:pt x="8562" y="-244"/>
                    <a:pt x="9535" y="401"/>
                    <a:pt x="9924" y="2496"/>
                  </a:cubicBezTo>
                  <a:cubicBezTo>
                    <a:pt x="10314" y="4592"/>
                    <a:pt x="10119" y="8138"/>
                    <a:pt x="9146" y="11201"/>
                  </a:cubicBezTo>
                  <a:cubicBezTo>
                    <a:pt x="8173" y="14263"/>
                    <a:pt x="6422" y="16843"/>
                    <a:pt x="4962" y="18616"/>
                  </a:cubicBezTo>
                  <a:cubicBezTo>
                    <a:pt x="3503" y="20389"/>
                    <a:pt x="2335" y="21356"/>
                    <a:pt x="2919" y="21356"/>
                  </a:cubicBezTo>
                  <a:cubicBezTo>
                    <a:pt x="3503" y="21356"/>
                    <a:pt x="5838" y="20389"/>
                    <a:pt x="9243" y="18938"/>
                  </a:cubicBezTo>
                  <a:cubicBezTo>
                    <a:pt x="12649" y="17487"/>
                    <a:pt x="17124" y="15553"/>
                    <a:pt x="21600" y="13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6769100" y="5441616"/>
              <a:ext cx="1270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3086"/>
                    <a:pt x="15120" y="6171"/>
                    <a:pt x="11880" y="9037"/>
                  </a:cubicBezTo>
                  <a:cubicBezTo>
                    <a:pt x="8640" y="11902"/>
                    <a:pt x="5400" y="14547"/>
                    <a:pt x="3420" y="16604"/>
                  </a:cubicBezTo>
                  <a:cubicBezTo>
                    <a:pt x="1440" y="18661"/>
                    <a:pt x="720" y="20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6851650" y="5556924"/>
              <a:ext cx="207829" cy="252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514" fill="norm" stroke="1" extrusionOk="0">
                  <a:moveTo>
                    <a:pt x="9072" y="2614"/>
                  </a:moveTo>
                  <a:cubicBezTo>
                    <a:pt x="9720" y="1714"/>
                    <a:pt x="10368" y="814"/>
                    <a:pt x="11772" y="364"/>
                  </a:cubicBezTo>
                  <a:cubicBezTo>
                    <a:pt x="13176" y="-86"/>
                    <a:pt x="15336" y="-86"/>
                    <a:pt x="16848" y="184"/>
                  </a:cubicBezTo>
                  <a:cubicBezTo>
                    <a:pt x="18360" y="454"/>
                    <a:pt x="19224" y="994"/>
                    <a:pt x="19440" y="2074"/>
                  </a:cubicBezTo>
                  <a:cubicBezTo>
                    <a:pt x="19656" y="3154"/>
                    <a:pt x="19224" y="4774"/>
                    <a:pt x="18036" y="6124"/>
                  </a:cubicBezTo>
                  <a:cubicBezTo>
                    <a:pt x="16848" y="7474"/>
                    <a:pt x="14904" y="8554"/>
                    <a:pt x="13392" y="9274"/>
                  </a:cubicBezTo>
                  <a:cubicBezTo>
                    <a:pt x="11880" y="9994"/>
                    <a:pt x="10800" y="10354"/>
                    <a:pt x="10800" y="10534"/>
                  </a:cubicBezTo>
                  <a:cubicBezTo>
                    <a:pt x="10800" y="10714"/>
                    <a:pt x="11880" y="10714"/>
                    <a:pt x="13716" y="11074"/>
                  </a:cubicBezTo>
                  <a:cubicBezTo>
                    <a:pt x="15552" y="11434"/>
                    <a:pt x="18144" y="12154"/>
                    <a:pt x="19656" y="12964"/>
                  </a:cubicBezTo>
                  <a:cubicBezTo>
                    <a:pt x="21168" y="13774"/>
                    <a:pt x="21600" y="14674"/>
                    <a:pt x="20844" y="15754"/>
                  </a:cubicBezTo>
                  <a:cubicBezTo>
                    <a:pt x="20088" y="16834"/>
                    <a:pt x="18144" y="18094"/>
                    <a:pt x="14472" y="19084"/>
                  </a:cubicBezTo>
                  <a:cubicBezTo>
                    <a:pt x="10800" y="20074"/>
                    <a:pt x="5400" y="20794"/>
                    <a:pt x="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6559550" y="0"/>
              <a:ext cx="469900" cy="68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387"/>
                  </a:moveTo>
                  <a:cubicBezTo>
                    <a:pt x="1946" y="122"/>
                    <a:pt x="3892" y="-143"/>
                    <a:pt x="5497" y="89"/>
                  </a:cubicBezTo>
                  <a:cubicBezTo>
                    <a:pt x="7103" y="321"/>
                    <a:pt x="8368" y="1050"/>
                    <a:pt x="9097" y="2408"/>
                  </a:cubicBezTo>
                  <a:cubicBezTo>
                    <a:pt x="9827" y="3766"/>
                    <a:pt x="10022" y="5754"/>
                    <a:pt x="9681" y="7675"/>
                  </a:cubicBezTo>
                  <a:cubicBezTo>
                    <a:pt x="9341" y="9597"/>
                    <a:pt x="8465" y="11452"/>
                    <a:pt x="7443" y="13440"/>
                  </a:cubicBezTo>
                  <a:cubicBezTo>
                    <a:pt x="6422" y="15428"/>
                    <a:pt x="5254" y="17548"/>
                    <a:pt x="4670" y="18807"/>
                  </a:cubicBezTo>
                  <a:cubicBezTo>
                    <a:pt x="4086" y="20066"/>
                    <a:pt x="4086" y="20463"/>
                    <a:pt x="4427" y="20728"/>
                  </a:cubicBezTo>
                  <a:cubicBezTo>
                    <a:pt x="4768" y="20993"/>
                    <a:pt x="5449" y="21126"/>
                    <a:pt x="7443" y="21126"/>
                  </a:cubicBezTo>
                  <a:cubicBezTo>
                    <a:pt x="9438" y="21126"/>
                    <a:pt x="12746" y="20993"/>
                    <a:pt x="15324" y="21026"/>
                  </a:cubicBezTo>
                  <a:cubicBezTo>
                    <a:pt x="17903" y="21059"/>
                    <a:pt x="19751" y="21258"/>
                    <a:pt x="2160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6934200" y="587186"/>
              <a:ext cx="170405" cy="21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277" fill="norm" stroke="1" extrusionOk="0">
                  <a:moveTo>
                    <a:pt x="0" y="911"/>
                  </a:moveTo>
                  <a:cubicBezTo>
                    <a:pt x="3383" y="294"/>
                    <a:pt x="6766" y="-323"/>
                    <a:pt x="10280" y="191"/>
                  </a:cubicBezTo>
                  <a:cubicBezTo>
                    <a:pt x="13793" y="706"/>
                    <a:pt x="17436" y="2351"/>
                    <a:pt x="19388" y="4306"/>
                  </a:cubicBezTo>
                  <a:cubicBezTo>
                    <a:pt x="21340" y="6260"/>
                    <a:pt x="21600" y="8523"/>
                    <a:pt x="19388" y="11403"/>
                  </a:cubicBezTo>
                  <a:cubicBezTo>
                    <a:pt x="17176" y="14283"/>
                    <a:pt x="12492" y="17780"/>
                    <a:pt x="7807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7397750" y="543649"/>
              <a:ext cx="195480" cy="329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10" fill="norm" stroke="1" extrusionOk="0">
                  <a:moveTo>
                    <a:pt x="5574" y="5058"/>
                  </a:moveTo>
                  <a:cubicBezTo>
                    <a:pt x="8594" y="4785"/>
                    <a:pt x="11613" y="4511"/>
                    <a:pt x="13587" y="4169"/>
                  </a:cubicBezTo>
                  <a:cubicBezTo>
                    <a:pt x="15561" y="3828"/>
                    <a:pt x="16490" y="3417"/>
                    <a:pt x="17187" y="2734"/>
                  </a:cubicBezTo>
                  <a:cubicBezTo>
                    <a:pt x="17884" y="2050"/>
                    <a:pt x="18348" y="1093"/>
                    <a:pt x="18000" y="547"/>
                  </a:cubicBezTo>
                  <a:cubicBezTo>
                    <a:pt x="17652" y="0"/>
                    <a:pt x="16490" y="-137"/>
                    <a:pt x="14865" y="136"/>
                  </a:cubicBezTo>
                  <a:cubicBezTo>
                    <a:pt x="13239" y="410"/>
                    <a:pt x="11148" y="1093"/>
                    <a:pt x="9406" y="1914"/>
                  </a:cubicBezTo>
                  <a:cubicBezTo>
                    <a:pt x="7665" y="2734"/>
                    <a:pt x="6271" y="3691"/>
                    <a:pt x="6039" y="4716"/>
                  </a:cubicBezTo>
                  <a:cubicBezTo>
                    <a:pt x="5806" y="5741"/>
                    <a:pt x="6735" y="6835"/>
                    <a:pt x="9174" y="8134"/>
                  </a:cubicBezTo>
                  <a:cubicBezTo>
                    <a:pt x="11613" y="9433"/>
                    <a:pt x="15561" y="10936"/>
                    <a:pt x="17884" y="11962"/>
                  </a:cubicBezTo>
                  <a:cubicBezTo>
                    <a:pt x="20206" y="12987"/>
                    <a:pt x="20903" y="13534"/>
                    <a:pt x="21252" y="14286"/>
                  </a:cubicBezTo>
                  <a:cubicBezTo>
                    <a:pt x="21600" y="15038"/>
                    <a:pt x="21600" y="15995"/>
                    <a:pt x="20323" y="17088"/>
                  </a:cubicBezTo>
                  <a:cubicBezTo>
                    <a:pt x="19045" y="18182"/>
                    <a:pt x="16490" y="19412"/>
                    <a:pt x="13703" y="20233"/>
                  </a:cubicBezTo>
                  <a:cubicBezTo>
                    <a:pt x="10916" y="21053"/>
                    <a:pt x="7897" y="21463"/>
                    <a:pt x="5574" y="21258"/>
                  </a:cubicBezTo>
                  <a:cubicBezTo>
                    <a:pt x="3252" y="21053"/>
                    <a:pt x="1626" y="20233"/>
                    <a:pt x="0" y="19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7468608" y="324461"/>
              <a:ext cx="94243" cy="17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85" fill="norm" stroke="1" extrusionOk="0">
                  <a:moveTo>
                    <a:pt x="5531" y="6828"/>
                  </a:moveTo>
                  <a:cubicBezTo>
                    <a:pt x="5051" y="8114"/>
                    <a:pt x="4571" y="9399"/>
                    <a:pt x="3611" y="11071"/>
                  </a:cubicBezTo>
                  <a:cubicBezTo>
                    <a:pt x="2651" y="12742"/>
                    <a:pt x="1211" y="14799"/>
                    <a:pt x="491" y="14542"/>
                  </a:cubicBezTo>
                  <a:cubicBezTo>
                    <a:pt x="-229" y="14285"/>
                    <a:pt x="-229" y="11714"/>
                    <a:pt x="971" y="9142"/>
                  </a:cubicBezTo>
                  <a:cubicBezTo>
                    <a:pt x="2171" y="6571"/>
                    <a:pt x="4571" y="3999"/>
                    <a:pt x="6731" y="2328"/>
                  </a:cubicBezTo>
                  <a:cubicBezTo>
                    <a:pt x="8891" y="656"/>
                    <a:pt x="10811" y="-115"/>
                    <a:pt x="12491" y="14"/>
                  </a:cubicBezTo>
                  <a:cubicBezTo>
                    <a:pt x="14171" y="142"/>
                    <a:pt x="15611" y="1171"/>
                    <a:pt x="17051" y="4899"/>
                  </a:cubicBezTo>
                  <a:cubicBezTo>
                    <a:pt x="18491" y="8628"/>
                    <a:pt x="19931" y="15056"/>
                    <a:pt x="21371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7696199" y="685466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7747000" y="799766"/>
              <a:ext cx="196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8327935" y="437816"/>
              <a:ext cx="21281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19577" y="0"/>
                  </a:moveTo>
                  <a:cubicBezTo>
                    <a:pt x="14872" y="2229"/>
                    <a:pt x="10167" y="4457"/>
                    <a:pt x="7173" y="5743"/>
                  </a:cubicBezTo>
                  <a:cubicBezTo>
                    <a:pt x="4179" y="7029"/>
                    <a:pt x="2896" y="7371"/>
                    <a:pt x="1827" y="7800"/>
                  </a:cubicBezTo>
                  <a:cubicBezTo>
                    <a:pt x="757" y="8229"/>
                    <a:pt x="-98" y="8743"/>
                    <a:pt x="9" y="9257"/>
                  </a:cubicBezTo>
                  <a:cubicBezTo>
                    <a:pt x="116" y="9771"/>
                    <a:pt x="1185" y="10286"/>
                    <a:pt x="3110" y="10543"/>
                  </a:cubicBezTo>
                  <a:cubicBezTo>
                    <a:pt x="5035" y="10800"/>
                    <a:pt x="7815" y="10800"/>
                    <a:pt x="9740" y="11057"/>
                  </a:cubicBezTo>
                  <a:cubicBezTo>
                    <a:pt x="11664" y="11314"/>
                    <a:pt x="12734" y="11829"/>
                    <a:pt x="13268" y="12514"/>
                  </a:cubicBezTo>
                  <a:cubicBezTo>
                    <a:pt x="13803" y="13200"/>
                    <a:pt x="13803" y="14057"/>
                    <a:pt x="12627" y="15171"/>
                  </a:cubicBezTo>
                  <a:cubicBezTo>
                    <a:pt x="11451" y="16286"/>
                    <a:pt x="9098" y="17657"/>
                    <a:pt x="7280" y="18514"/>
                  </a:cubicBezTo>
                  <a:cubicBezTo>
                    <a:pt x="5462" y="19371"/>
                    <a:pt x="4179" y="19714"/>
                    <a:pt x="3003" y="20143"/>
                  </a:cubicBezTo>
                  <a:cubicBezTo>
                    <a:pt x="1827" y="20571"/>
                    <a:pt x="757" y="21086"/>
                    <a:pt x="757" y="21343"/>
                  </a:cubicBezTo>
                  <a:cubicBezTo>
                    <a:pt x="757" y="21600"/>
                    <a:pt x="1827" y="21600"/>
                    <a:pt x="5462" y="21600"/>
                  </a:cubicBezTo>
                  <a:cubicBezTo>
                    <a:pt x="9098" y="21600"/>
                    <a:pt x="15300" y="21600"/>
                    <a:pt x="215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8659320" y="375840"/>
              <a:ext cx="122730" cy="347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74" fill="norm" stroke="1" extrusionOk="0">
                  <a:moveTo>
                    <a:pt x="17932" y="1477"/>
                  </a:moveTo>
                  <a:cubicBezTo>
                    <a:pt x="16834" y="953"/>
                    <a:pt x="15735" y="430"/>
                    <a:pt x="14271" y="168"/>
                  </a:cubicBezTo>
                  <a:cubicBezTo>
                    <a:pt x="12807" y="-94"/>
                    <a:pt x="10976" y="-94"/>
                    <a:pt x="8596" y="495"/>
                  </a:cubicBezTo>
                  <a:cubicBezTo>
                    <a:pt x="6217" y="1084"/>
                    <a:pt x="3288" y="2262"/>
                    <a:pt x="1641" y="3506"/>
                  </a:cubicBezTo>
                  <a:cubicBezTo>
                    <a:pt x="-7" y="4750"/>
                    <a:pt x="-373" y="6059"/>
                    <a:pt x="359" y="6844"/>
                  </a:cubicBezTo>
                  <a:cubicBezTo>
                    <a:pt x="1091" y="7630"/>
                    <a:pt x="2922" y="7891"/>
                    <a:pt x="4752" y="8088"/>
                  </a:cubicBezTo>
                  <a:cubicBezTo>
                    <a:pt x="6583" y="8284"/>
                    <a:pt x="8413" y="8415"/>
                    <a:pt x="9695" y="8808"/>
                  </a:cubicBezTo>
                  <a:cubicBezTo>
                    <a:pt x="10976" y="9201"/>
                    <a:pt x="11708" y="9855"/>
                    <a:pt x="11159" y="10837"/>
                  </a:cubicBezTo>
                  <a:cubicBezTo>
                    <a:pt x="10610" y="11819"/>
                    <a:pt x="8780" y="13128"/>
                    <a:pt x="6766" y="14110"/>
                  </a:cubicBezTo>
                  <a:cubicBezTo>
                    <a:pt x="4752" y="15091"/>
                    <a:pt x="2556" y="15746"/>
                    <a:pt x="2373" y="16139"/>
                  </a:cubicBezTo>
                  <a:cubicBezTo>
                    <a:pt x="2190" y="16531"/>
                    <a:pt x="4020" y="16662"/>
                    <a:pt x="4935" y="17186"/>
                  </a:cubicBezTo>
                  <a:cubicBezTo>
                    <a:pt x="5851" y="17710"/>
                    <a:pt x="5851" y="18626"/>
                    <a:pt x="6034" y="19411"/>
                  </a:cubicBezTo>
                  <a:cubicBezTo>
                    <a:pt x="6217" y="20197"/>
                    <a:pt x="6583" y="20851"/>
                    <a:pt x="8230" y="21179"/>
                  </a:cubicBezTo>
                  <a:cubicBezTo>
                    <a:pt x="9878" y="21506"/>
                    <a:pt x="12807" y="21506"/>
                    <a:pt x="15186" y="21441"/>
                  </a:cubicBezTo>
                  <a:cubicBezTo>
                    <a:pt x="17566" y="21375"/>
                    <a:pt x="19396" y="21244"/>
                    <a:pt x="21227" y="2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8831241" y="412416"/>
              <a:ext cx="11590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fill="norm" stroke="1" extrusionOk="0">
                  <a:moveTo>
                    <a:pt x="21122" y="0"/>
                  </a:moveTo>
                  <a:cubicBezTo>
                    <a:pt x="19193" y="0"/>
                    <a:pt x="17265" y="0"/>
                    <a:pt x="14758" y="960"/>
                  </a:cubicBezTo>
                  <a:cubicBezTo>
                    <a:pt x="12251" y="1920"/>
                    <a:pt x="9165" y="3840"/>
                    <a:pt x="6465" y="6080"/>
                  </a:cubicBezTo>
                  <a:cubicBezTo>
                    <a:pt x="3765" y="8320"/>
                    <a:pt x="1451" y="10880"/>
                    <a:pt x="486" y="13200"/>
                  </a:cubicBezTo>
                  <a:cubicBezTo>
                    <a:pt x="-478" y="15520"/>
                    <a:pt x="-92" y="17600"/>
                    <a:pt x="2415" y="18960"/>
                  </a:cubicBezTo>
                  <a:cubicBezTo>
                    <a:pt x="4922" y="20320"/>
                    <a:pt x="9551" y="20960"/>
                    <a:pt x="141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8978900" y="456866"/>
              <a:ext cx="1270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4281"/>
                    <a:pt x="9360" y="8562"/>
                    <a:pt x="12960" y="12162"/>
                  </a:cubicBezTo>
                  <a:cubicBezTo>
                    <a:pt x="16560" y="15762"/>
                    <a:pt x="19080" y="186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8991600" y="431466"/>
              <a:ext cx="1397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2604"/>
                    <a:pt x="13745" y="5209"/>
                    <a:pt x="10309" y="8272"/>
                  </a:cubicBezTo>
                  <a:cubicBezTo>
                    <a:pt x="6873" y="11336"/>
                    <a:pt x="3927" y="14860"/>
                    <a:pt x="2291" y="17157"/>
                  </a:cubicBezTo>
                  <a:cubicBezTo>
                    <a:pt x="655" y="19455"/>
                    <a:pt x="327" y="205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9166406" y="602916"/>
              <a:ext cx="1569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057"/>
                    <a:pt x="3818" y="4114"/>
                    <a:pt x="1118" y="7714"/>
                  </a:cubicBezTo>
                  <a:cubicBezTo>
                    <a:pt x="-1582" y="11314"/>
                    <a:pt x="1118" y="1645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9155568" y="520366"/>
              <a:ext cx="26533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5842" y="21600"/>
                  </a:moveTo>
                  <a:cubicBezTo>
                    <a:pt x="7535" y="21600"/>
                    <a:pt x="-773" y="21600"/>
                    <a:pt x="58" y="18000"/>
                  </a:cubicBezTo>
                  <a:cubicBezTo>
                    <a:pt x="889" y="14400"/>
                    <a:pt x="10858" y="7200"/>
                    <a:pt x="208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9296400" y="577516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9556750" y="469566"/>
              <a:ext cx="1397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3375"/>
                    <a:pt x="9164" y="6750"/>
                    <a:pt x="12764" y="10350"/>
                  </a:cubicBezTo>
                  <a:cubicBezTo>
                    <a:pt x="16364" y="13950"/>
                    <a:pt x="18982" y="177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9599788" y="469566"/>
              <a:ext cx="134762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21157" y="0"/>
                  </a:moveTo>
                  <a:cubicBezTo>
                    <a:pt x="19495" y="0"/>
                    <a:pt x="17834" y="0"/>
                    <a:pt x="14179" y="3055"/>
                  </a:cubicBezTo>
                  <a:cubicBezTo>
                    <a:pt x="10523" y="6109"/>
                    <a:pt x="4874" y="12218"/>
                    <a:pt x="2215" y="15818"/>
                  </a:cubicBezTo>
                  <a:cubicBezTo>
                    <a:pt x="-443" y="19418"/>
                    <a:pt x="-111" y="20509"/>
                    <a:pt x="2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9486899" y="406066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6800"/>
                    <a:pt x="12343" y="12000"/>
                    <a:pt x="15943" y="8400"/>
                  </a:cubicBezTo>
                  <a:cubicBezTo>
                    <a:pt x="19543" y="4800"/>
                    <a:pt x="205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9759950" y="367966"/>
              <a:ext cx="8654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0" y="0"/>
                  </a:moveTo>
                  <a:cubicBezTo>
                    <a:pt x="5891" y="2309"/>
                    <a:pt x="11782" y="4619"/>
                    <a:pt x="15709" y="7200"/>
                  </a:cubicBezTo>
                  <a:cubicBezTo>
                    <a:pt x="19636" y="9781"/>
                    <a:pt x="21600" y="12634"/>
                    <a:pt x="18655" y="15079"/>
                  </a:cubicBezTo>
                  <a:cubicBezTo>
                    <a:pt x="15709" y="17525"/>
                    <a:pt x="7855" y="195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9988577" y="382935"/>
              <a:ext cx="84968" cy="302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1439" fill="norm" stroke="1" extrusionOk="0">
                  <a:moveTo>
                    <a:pt x="20050" y="2089"/>
                  </a:moveTo>
                  <a:cubicBezTo>
                    <a:pt x="20565" y="1339"/>
                    <a:pt x="21079" y="589"/>
                    <a:pt x="20050" y="214"/>
                  </a:cubicBezTo>
                  <a:cubicBezTo>
                    <a:pt x="19022" y="-161"/>
                    <a:pt x="16450" y="-161"/>
                    <a:pt x="13108" y="1189"/>
                  </a:cubicBezTo>
                  <a:cubicBezTo>
                    <a:pt x="9765" y="2539"/>
                    <a:pt x="5650" y="5239"/>
                    <a:pt x="3079" y="8314"/>
                  </a:cubicBezTo>
                  <a:cubicBezTo>
                    <a:pt x="508" y="11389"/>
                    <a:pt x="-521" y="14839"/>
                    <a:pt x="250" y="17089"/>
                  </a:cubicBezTo>
                  <a:cubicBezTo>
                    <a:pt x="1022" y="19339"/>
                    <a:pt x="3593" y="20389"/>
                    <a:pt x="6165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10140950" y="406066"/>
              <a:ext cx="698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4800"/>
                    <a:pt x="5236" y="9600"/>
                    <a:pt x="8836" y="13200"/>
                  </a:cubicBezTo>
                  <a:cubicBezTo>
                    <a:pt x="12436" y="16800"/>
                    <a:pt x="17018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0166350" y="437816"/>
              <a:ext cx="825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4215"/>
                    <a:pt x="9415" y="8429"/>
                    <a:pt x="5815" y="12029"/>
                  </a:cubicBezTo>
                  <a:cubicBezTo>
                    <a:pt x="2215" y="15629"/>
                    <a:pt x="1108" y="18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0284883" y="621966"/>
              <a:ext cx="846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10312400" y="533066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10452099" y="526716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10718800" y="393366"/>
              <a:ext cx="889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5657"/>
                    <a:pt x="11314" y="11314"/>
                    <a:pt x="14914" y="14914"/>
                  </a:cubicBezTo>
                  <a:cubicBezTo>
                    <a:pt x="18514" y="18514"/>
                    <a:pt x="20057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10779372" y="437816"/>
              <a:ext cx="91829" cy="25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517" fill="norm" stroke="1" extrusionOk="0">
                  <a:moveTo>
                    <a:pt x="21297" y="0"/>
                  </a:moveTo>
                  <a:cubicBezTo>
                    <a:pt x="16388" y="3630"/>
                    <a:pt x="11479" y="7261"/>
                    <a:pt x="8042" y="10528"/>
                  </a:cubicBezTo>
                  <a:cubicBezTo>
                    <a:pt x="4606" y="13795"/>
                    <a:pt x="2642" y="16699"/>
                    <a:pt x="1415" y="18605"/>
                  </a:cubicBezTo>
                  <a:cubicBezTo>
                    <a:pt x="188" y="20511"/>
                    <a:pt x="-303" y="21418"/>
                    <a:pt x="188" y="21509"/>
                  </a:cubicBezTo>
                  <a:cubicBezTo>
                    <a:pt x="679" y="21600"/>
                    <a:pt x="2152" y="20874"/>
                    <a:pt x="3624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10661650" y="321399"/>
              <a:ext cx="2540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0" y="10800"/>
                    <a:pt x="10440" y="0"/>
                    <a:pt x="14040" y="0"/>
                  </a:cubicBezTo>
                  <a:cubicBezTo>
                    <a:pt x="17640" y="0"/>
                    <a:pt x="1962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0928350" y="336216"/>
              <a:ext cx="114366" cy="332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449" fill="norm" stroke="1" extrusionOk="0">
                  <a:moveTo>
                    <a:pt x="6943" y="0"/>
                  </a:moveTo>
                  <a:cubicBezTo>
                    <a:pt x="11957" y="2734"/>
                    <a:pt x="16971" y="5468"/>
                    <a:pt x="19286" y="8476"/>
                  </a:cubicBezTo>
                  <a:cubicBezTo>
                    <a:pt x="21600" y="11484"/>
                    <a:pt x="21214" y="14765"/>
                    <a:pt x="18900" y="17020"/>
                  </a:cubicBezTo>
                  <a:cubicBezTo>
                    <a:pt x="16586" y="19276"/>
                    <a:pt x="12343" y="20506"/>
                    <a:pt x="8871" y="21053"/>
                  </a:cubicBezTo>
                  <a:cubicBezTo>
                    <a:pt x="5400" y="21600"/>
                    <a:pt x="2700" y="21463"/>
                    <a:pt x="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11080750" y="293883"/>
              <a:ext cx="102432" cy="48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600" fill="norm" stroke="1" extrusionOk="0">
                  <a:moveTo>
                    <a:pt x="6480" y="751"/>
                  </a:moveTo>
                  <a:cubicBezTo>
                    <a:pt x="8208" y="376"/>
                    <a:pt x="9936" y="0"/>
                    <a:pt x="11880" y="0"/>
                  </a:cubicBezTo>
                  <a:cubicBezTo>
                    <a:pt x="13824" y="0"/>
                    <a:pt x="15984" y="376"/>
                    <a:pt x="17496" y="1315"/>
                  </a:cubicBezTo>
                  <a:cubicBezTo>
                    <a:pt x="19008" y="2254"/>
                    <a:pt x="19872" y="3757"/>
                    <a:pt x="19008" y="5118"/>
                  </a:cubicBezTo>
                  <a:cubicBezTo>
                    <a:pt x="18144" y="6480"/>
                    <a:pt x="15552" y="7701"/>
                    <a:pt x="13608" y="8499"/>
                  </a:cubicBezTo>
                  <a:cubicBezTo>
                    <a:pt x="11664" y="9297"/>
                    <a:pt x="10368" y="9673"/>
                    <a:pt x="9288" y="10143"/>
                  </a:cubicBezTo>
                  <a:cubicBezTo>
                    <a:pt x="8208" y="10612"/>
                    <a:pt x="7344" y="11176"/>
                    <a:pt x="7776" y="11645"/>
                  </a:cubicBezTo>
                  <a:cubicBezTo>
                    <a:pt x="8208" y="12115"/>
                    <a:pt x="9936" y="12490"/>
                    <a:pt x="12528" y="13195"/>
                  </a:cubicBezTo>
                  <a:cubicBezTo>
                    <a:pt x="15120" y="13899"/>
                    <a:pt x="18576" y="14932"/>
                    <a:pt x="20088" y="15918"/>
                  </a:cubicBezTo>
                  <a:cubicBezTo>
                    <a:pt x="21600" y="16904"/>
                    <a:pt x="21168" y="17843"/>
                    <a:pt x="17496" y="18783"/>
                  </a:cubicBezTo>
                  <a:cubicBezTo>
                    <a:pt x="13824" y="19722"/>
                    <a:pt x="6912" y="20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8261349" y="888666"/>
              <a:ext cx="3028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" y="20000"/>
                    <a:pt x="664" y="18400"/>
                    <a:pt x="1094" y="17200"/>
                  </a:cubicBezTo>
                  <a:cubicBezTo>
                    <a:pt x="1525" y="16000"/>
                    <a:pt x="2053" y="15200"/>
                    <a:pt x="2574" y="14400"/>
                  </a:cubicBezTo>
                  <a:cubicBezTo>
                    <a:pt x="3094" y="13600"/>
                    <a:pt x="3608" y="12800"/>
                    <a:pt x="4098" y="11600"/>
                  </a:cubicBezTo>
                  <a:cubicBezTo>
                    <a:pt x="4589" y="10400"/>
                    <a:pt x="5057" y="8800"/>
                    <a:pt x="5585" y="7600"/>
                  </a:cubicBezTo>
                  <a:cubicBezTo>
                    <a:pt x="6113" y="6400"/>
                    <a:pt x="6702" y="5600"/>
                    <a:pt x="7328" y="5200"/>
                  </a:cubicBezTo>
                  <a:cubicBezTo>
                    <a:pt x="7955" y="4800"/>
                    <a:pt x="8619" y="4800"/>
                    <a:pt x="9170" y="4800"/>
                  </a:cubicBezTo>
                  <a:cubicBezTo>
                    <a:pt x="9721" y="4800"/>
                    <a:pt x="10158" y="4800"/>
                    <a:pt x="10604" y="5200"/>
                  </a:cubicBezTo>
                  <a:cubicBezTo>
                    <a:pt x="11049" y="5600"/>
                    <a:pt x="11502" y="6400"/>
                    <a:pt x="12060" y="6800"/>
                  </a:cubicBezTo>
                  <a:cubicBezTo>
                    <a:pt x="12619" y="7200"/>
                    <a:pt x="13283" y="7200"/>
                    <a:pt x="13917" y="7200"/>
                  </a:cubicBezTo>
                  <a:cubicBezTo>
                    <a:pt x="14551" y="7200"/>
                    <a:pt x="15155" y="7200"/>
                    <a:pt x="15721" y="7200"/>
                  </a:cubicBezTo>
                  <a:cubicBezTo>
                    <a:pt x="16287" y="7200"/>
                    <a:pt x="16815" y="7200"/>
                    <a:pt x="17374" y="7200"/>
                  </a:cubicBezTo>
                  <a:cubicBezTo>
                    <a:pt x="17932" y="7200"/>
                    <a:pt x="18521" y="7200"/>
                    <a:pt x="19147" y="6800"/>
                  </a:cubicBezTo>
                  <a:cubicBezTo>
                    <a:pt x="19774" y="6400"/>
                    <a:pt x="20438" y="5600"/>
                    <a:pt x="20853" y="4400"/>
                  </a:cubicBezTo>
                  <a:cubicBezTo>
                    <a:pt x="21268" y="3200"/>
                    <a:pt x="21434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8439150" y="1058895"/>
              <a:ext cx="1117600" cy="527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6315"/>
                  </a:moveTo>
                  <a:cubicBezTo>
                    <a:pt x="41" y="17175"/>
                    <a:pt x="82" y="18036"/>
                    <a:pt x="205" y="18853"/>
                  </a:cubicBezTo>
                  <a:cubicBezTo>
                    <a:pt x="327" y="19671"/>
                    <a:pt x="532" y="20445"/>
                    <a:pt x="736" y="20919"/>
                  </a:cubicBezTo>
                  <a:cubicBezTo>
                    <a:pt x="941" y="21392"/>
                    <a:pt x="1145" y="21564"/>
                    <a:pt x="1289" y="21349"/>
                  </a:cubicBezTo>
                  <a:cubicBezTo>
                    <a:pt x="1432" y="21134"/>
                    <a:pt x="1514" y="20531"/>
                    <a:pt x="1595" y="18939"/>
                  </a:cubicBezTo>
                  <a:cubicBezTo>
                    <a:pt x="1677" y="17347"/>
                    <a:pt x="1759" y="14766"/>
                    <a:pt x="1759" y="12270"/>
                  </a:cubicBezTo>
                  <a:cubicBezTo>
                    <a:pt x="1759" y="9774"/>
                    <a:pt x="1677" y="7365"/>
                    <a:pt x="1595" y="5945"/>
                  </a:cubicBezTo>
                  <a:cubicBezTo>
                    <a:pt x="1514" y="4525"/>
                    <a:pt x="1432" y="4095"/>
                    <a:pt x="1330" y="3707"/>
                  </a:cubicBezTo>
                  <a:cubicBezTo>
                    <a:pt x="1227" y="3320"/>
                    <a:pt x="1105" y="2976"/>
                    <a:pt x="1268" y="2847"/>
                  </a:cubicBezTo>
                  <a:cubicBezTo>
                    <a:pt x="1432" y="2718"/>
                    <a:pt x="1882" y="2804"/>
                    <a:pt x="2782" y="2589"/>
                  </a:cubicBezTo>
                  <a:cubicBezTo>
                    <a:pt x="3682" y="2374"/>
                    <a:pt x="5032" y="1857"/>
                    <a:pt x="6525" y="1427"/>
                  </a:cubicBezTo>
                  <a:cubicBezTo>
                    <a:pt x="8018" y="997"/>
                    <a:pt x="9655" y="652"/>
                    <a:pt x="11311" y="394"/>
                  </a:cubicBezTo>
                  <a:cubicBezTo>
                    <a:pt x="12968" y="136"/>
                    <a:pt x="14645" y="-36"/>
                    <a:pt x="16180" y="7"/>
                  </a:cubicBezTo>
                  <a:cubicBezTo>
                    <a:pt x="17714" y="50"/>
                    <a:pt x="19105" y="308"/>
                    <a:pt x="19984" y="695"/>
                  </a:cubicBezTo>
                  <a:cubicBezTo>
                    <a:pt x="20864" y="1083"/>
                    <a:pt x="21232" y="1599"/>
                    <a:pt x="21600" y="2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8596786" y="1260052"/>
              <a:ext cx="158163" cy="261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386" fill="norm" stroke="1" extrusionOk="0">
                  <a:moveTo>
                    <a:pt x="19504" y="1822"/>
                  </a:moveTo>
                  <a:cubicBezTo>
                    <a:pt x="20345" y="958"/>
                    <a:pt x="21187" y="94"/>
                    <a:pt x="20906" y="7"/>
                  </a:cubicBezTo>
                  <a:cubicBezTo>
                    <a:pt x="20626" y="-79"/>
                    <a:pt x="19223" y="612"/>
                    <a:pt x="16558" y="1822"/>
                  </a:cubicBezTo>
                  <a:cubicBezTo>
                    <a:pt x="13893" y="3031"/>
                    <a:pt x="9966" y="4759"/>
                    <a:pt x="7301" y="5883"/>
                  </a:cubicBezTo>
                  <a:cubicBezTo>
                    <a:pt x="4636" y="7006"/>
                    <a:pt x="3234" y="7524"/>
                    <a:pt x="3234" y="7870"/>
                  </a:cubicBezTo>
                  <a:cubicBezTo>
                    <a:pt x="3234" y="8215"/>
                    <a:pt x="4636" y="8388"/>
                    <a:pt x="6179" y="8475"/>
                  </a:cubicBezTo>
                  <a:cubicBezTo>
                    <a:pt x="7722" y="8561"/>
                    <a:pt x="9405" y="8561"/>
                    <a:pt x="11088" y="8561"/>
                  </a:cubicBezTo>
                  <a:cubicBezTo>
                    <a:pt x="12771" y="8561"/>
                    <a:pt x="14455" y="8561"/>
                    <a:pt x="15156" y="8993"/>
                  </a:cubicBezTo>
                  <a:cubicBezTo>
                    <a:pt x="15857" y="9425"/>
                    <a:pt x="15577" y="10289"/>
                    <a:pt x="14034" y="11326"/>
                  </a:cubicBezTo>
                  <a:cubicBezTo>
                    <a:pt x="12491" y="12363"/>
                    <a:pt x="9686" y="13572"/>
                    <a:pt x="7442" y="14609"/>
                  </a:cubicBezTo>
                  <a:cubicBezTo>
                    <a:pt x="5197" y="15646"/>
                    <a:pt x="3514" y="16510"/>
                    <a:pt x="2112" y="17633"/>
                  </a:cubicBezTo>
                  <a:cubicBezTo>
                    <a:pt x="709" y="18756"/>
                    <a:pt x="-413" y="20139"/>
                    <a:pt x="148" y="20830"/>
                  </a:cubicBezTo>
                  <a:cubicBezTo>
                    <a:pt x="709" y="21521"/>
                    <a:pt x="2953" y="21521"/>
                    <a:pt x="6600" y="21089"/>
                  </a:cubicBezTo>
                  <a:cubicBezTo>
                    <a:pt x="10247" y="20657"/>
                    <a:pt x="15296" y="19793"/>
                    <a:pt x="20345" y="18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8799841" y="1238864"/>
              <a:ext cx="134609" cy="278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527" fill="norm" stroke="1" extrusionOk="0">
                  <a:moveTo>
                    <a:pt x="21133" y="1400"/>
                  </a:moveTo>
                  <a:cubicBezTo>
                    <a:pt x="20136" y="745"/>
                    <a:pt x="19139" y="91"/>
                    <a:pt x="17810" y="9"/>
                  </a:cubicBezTo>
                  <a:cubicBezTo>
                    <a:pt x="16481" y="-73"/>
                    <a:pt x="14819" y="418"/>
                    <a:pt x="11828" y="2218"/>
                  </a:cubicBezTo>
                  <a:cubicBezTo>
                    <a:pt x="8838" y="4018"/>
                    <a:pt x="4518" y="7127"/>
                    <a:pt x="2191" y="9909"/>
                  </a:cubicBezTo>
                  <a:cubicBezTo>
                    <a:pt x="-135" y="12691"/>
                    <a:pt x="-467" y="15145"/>
                    <a:pt x="530" y="17027"/>
                  </a:cubicBezTo>
                  <a:cubicBezTo>
                    <a:pt x="1527" y="18909"/>
                    <a:pt x="3853" y="20218"/>
                    <a:pt x="5847" y="20872"/>
                  </a:cubicBezTo>
                  <a:cubicBezTo>
                    <a:pt x="7841" y="21527"/>
                    <a:pt x="9502" y="21527"/>
                    <a:pt x="11164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8921750" y="1326816"/>
              <a:ext cx="1143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867"/>
                    <a:pt x="14400" y="11733"/>
                    <a:pt x="18000" y="15333"/>
                  </a:cubicBezTo>
                  <a:cubicBezTo>
                    <a:pt x="21600" y="18933"/>
                    <a:pt x="2160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8940800" y="1282366"/>
              <a:ext cx="1460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6435" y="900"/>
                  </a:cubicBezTo>
                  <a:cubicBezTo>
                    <a:pt x="14400" y="1800"/>
                    <a:pt x="11896" y="3600"/>
                    <a:pt x="9235" y="6210"/>
                  </a:cubicBezTo>
                  <a:cubicBezTo>
                    <a:pt x="6574" y="8820"/>
                    <a:pt x="3757" y="12240"/>
                    <a:pt x="2191" y="14940"/>
                  </a:cubicBezTo>
                  <a:cubicBezTo>
                    <a:pt x="626" y="17640"/>
                    <a:pt x="313" y="196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9067800" y="1453816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9086850" y="1383966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9143999" y="1415716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9340850" y="1326816"/>
              <a:ext cx="1079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3857"/>
                    <a:pt x="8471" y="7714"/>
                    <a:pt x="12071" y="11314"/>
                  </a:cubicBezTo>
                  <a:cubicBezTo>
                    <a:pt x="15671" y="14914"/>
                    <a:pt x="18635" y="18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9353550" y="1320466"/>
              <a:ext cx="1016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490"/>
                    <a:pt x="14400" y="2979"/>
                    <a:pt x="10800" y="6579"/>
                  </a:cubicBezTo>
                  <a:cubicBezTo>
                    <a:pt x="7200" y="10179"/>
                    <a:pt x="3600" y="158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9283700" y="1269666"/>
              <a:ext cx="171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9493250" y="1276016"/>
              <a:ext cx="4964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2" h="21600" fill="norm" stroke="1" extrusionOk="0">
                  <a:moveTo>
                    <a:pt x="2592" y="0"/>
                  </a:moveTo>
                  <a:cubicBezTo>
                    <a:pt x="10368" y="3960"/>
                    <a:pt x="18144" y="7920"/>
                    <a:pt x="19872" y="11340"/>
                  </a:cubicBezTo>
                  <a:cubicBezTo>
                    <a:pt x="21600" y="14760"/>
                    <a:pt x="17280" y="17640"/>
                    <a:pt x="12960" y="19260"/>
                  </a:cubicBezTo>
                  <a:cubicBezTo>
                    <a:pt x="8640" y="20880"/>
                    <a:pt x="4320" y="21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9594849" y="1178088"/>
              <a:ext cx="95251" cy="12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441"/>
                  </a:moveTo>
                  <a:cubicBezTo>
                    <a:pt x="2400" y="92"/>
                    <a:pt x="4800" y="-256"/>
                    <a:pt x="6960" y="267"/>
                  </a:cubicBezTo>
                  <a:cubicBezTo>
                    <a:pt x="9120" y="789"/>
                    <a:pt x="11040" y="2183"/>
                    <a:pt x="12000" y="4796"/>
                  </a:cubicBezTo>
                  <a:cubicBezTo>
                    <a:pt x="12960" y="7409"/>
                    <a:pt x="12960" y="11241"/>
                    <a:pt x="12000" y="13679"/>
                  </a:cubicBezTo>
                  <a:cubicBezTo>
                    <a:pt x="11040" y="16118"/>
                    <a:pt x="9120" y="17163"/>
                    <a:pt x="6960" y="18209"/>
                  </a:cubicBezTo>
                  <a:cubicBezTo>
                    <a:pt x="4800" y="19254"/>
                    <a:pt x="2400" y="20299"/>
                    <a:pt x="2400" y="20821"/>
                  </a:cubicBezTo>
                  <a:cubicBezTo>
                    <a:pt x="2400" y="21344"/>
                    <a:pt x="4800" y="21344"/>
                    <a:pt x="8400" y="20821"/>
                  </a:cubicBezTo>
                  <a:cubicBezTo>
                    <a:pt x="12000" y="20299"/>
                    <a:pt x="16800" y="19254"/>
                    <a:pt x="21600" y="18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9906000" y="1447466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10039350" y="1089558"/>
              <a:ext cx="1143000" cy="483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16653"/>
                  </a:moveTo>
                  <a:cubicBezTo>
                    <a:pt x="120" y="17962"/>
                    <a:pt x="240" y="19271"/>
                    <a:pt x="380" y="20159"/>
                  </a:cubicBezTo>
                  <a:cubicBezTo>
                    <a:pt x="520" y="21047"/>
                    <a:pt x="680" y="21515"/>
                    <a:pt x="800" y="21328"/>
                  </a:cubicBezTo>
                  <a:cubicBezTo>
                    <a:pt x="920" y="21141"/>
                    <a:pt x="1000" y="20299"/>
                    <a:pt x="1040" y="17962"/>
                  </a:cubicBezTo>
                  <a:cubicBezTo>
                    <a:pt x="1080" y="15624"/>
                    <a:pt x="1080" y="11790"/>
                    <a:pt x="1100" y="8938"/>
                  </a:cubicBezTo>
                  <a:cubicBezTo>
                    <a:pt x="1120" y="6086"/>
                    <a:pt x="1160" y="4216"/>
                    <a:pt x="1180" y="3047"/>
                  </a:cubicBezTo>
                  <a:cubicBezTo>
                    <a:pt x="1200" y="1879"/>
                    <a:pt x="1200" y="1411"/>
                    <a:pt x="1300" y="1271"/>
                  </a:cubicBezTo>
                  <a:cubicBezTo>
                    <a:pt x="1400" y="1131"/>
                    <a:pt x="1600" y="1318"/>
                    <a:pt x="2220" y="1318"/>
                  </a:cubicBezTo>
                  <a:cubicBezTo>
                    <a:pt x="2840" y="1318"/>
                    <a:pt x="3880" y="1131"/>
                    <a:pt x="5160" y="897"/>
                  </a:cubicBezTo>
                  <a:cubicBezTo>
                    <a:pt x="6440" y="663"/>
                    <a:pt x="7960" y="383"/>
                    <a:pt x="9440" y="196"/>
                  </a:cubicBezTo>
                  <a:cubicBezTo>
                    <a:pt x="10920" y="9"/>
                    <a:pt x="12360" y="-85"/>
                    <a:pt x="13860" y="102"/>
                  </a:cubicBezTo>
                  <a:cubicBezTo>
                    <a:pt x="15360" y="289"/>
                    <a:pt x="16920" y="757"/>
                    <a:pt x="18220" y="1458"/>
                  </a:cubicBezTo>
                  <a:cubicBezTo>
                    <a:pt x="19520" y="2159"/>
                    <a:pt x="20560" y="3094"/>
                    <a:pt x="21600" y="4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10251236" y="1252317"/>
              <a:ext cx="189294" cy="24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16" fill="norm" stroke="1" extrusionOk="0">
                  <a:moveTo>
                    <a:pt x="18252" y="960"/>
                  </a:moveTo>
                  <a:cubicBezTo>
                    <a:pt x="19676" y="406"/>
                    <a:pt x="21101" y="-148"/>
                    <a:pt x="21219" y="37"/>
                  </a:cubicBezTo>
                  <a:cubicBezTo>
                    <a:pt x="21338" y="221"/>
                    <a:pt x="20151" y="1144"/>
                    <a:pt x="16947" y="2898"/>
                  </a:cubicBezTo>
                  <a:cubicBezTo>
                    <a:pt x="13742" y="4652"/>
                    <a:pt x="8520" y="7237"/>
                    <a:pt x="5435" y="8806"/>
                  </a:cubicBezTo>
                  <a:cubicBezTo>
                    <a:pt x="2349" y="10375"/>
                    <a:pt x="1400" y="10929"/>
                    <a:pt x="1518" y="11206"/>
                  </a:cubicBezTo>
                  <a:cubicBezTo>
                    <a:pt x="1637" y="11483"/>
                    <a:pt x="2824" y="11483"/>
                    <a:pt x="4011" y="11483"/>
                  </a:cubicBezTo>
                  <a:cubicBezTo>
                    <a:pt x="5197" y="11483"/>
                    <a:pt x="6384" y="11483"/>
                    <a:pt x="7571" y="11483"/>
                  </a:cubicBezTo>
                  <a:cubicBezTo>
                    <a:pt x="8758" y="11483"/>
                    <a:pt x="9945" y="11483"/>
                    <a:pt x="10182" y="11852"/>
                  </a:cubicBezTo>
                  <a:cubicBezTo>
                    <a:pt x="10419" y="12221"/>
                    <a:pt x="9707" y="12960"/>
                    <a:pt x="8520" y="13698"/>
                  </a:cubicBezTo>
                  <a:cubicBezTo>
                    <a:pt x="7334" y="14437"/>
                    <a:pt x="5672" y="15175"/>
                    <a:pt x="4367" y="15821"/>
                  </a:cubicBezTo>
                  <a:cubicBezTo>
                    <a:pt x="3061" y="16467"/>
                    <a:pt x="2112" y="17021"/>
                    <a:pt x="1281" y="17944"/>
                  </a:cubicBezTo>
                  <a:cubicBezTo>
                    <a:pt x="450" y="18867"/>
                    <a:pt x="-262" y="20160"/>
                    <a:pt x="94" y="20806"/>
                  </a:cubicBezTo>
                  <a:cubicBezTo>
                    <a:pt x="450" y="21452"/>
                    <a:pt x="1874" y="21452"/>
                    <a:pt x="4960" y="20990"/>
                  </a:cubicBezTo>
                  <a:cubicBezTo>
                    <a:pt x="8046" y="20529"/>
                    <a:pt x="12793" y="19606"/>
                    <a:pt x="17540" y="18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0438900" y="1250131"/>
              <a:ext cx="152900" cy="244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37" fill="norm" stroke="1" extrusionOk="0">
                  <a:moveTo>
                    <a:pt x="21374" y="1690"/>
                  </a:moveTo>
                  <a:cubicBezTo>
                    <a:pt x="20486" y="957"/>
                    <a:pt x="19599" y="225"/>
                    <a:pt x="18415" y="42"/>
                  </a:cubicBezTo>
                  <a:cubicBezTo>
                    <a:pt x="17232" y="-141"/>
                    <a:pt x="15752" y="225"/>
                    <a:pt x="12793" y="2147"/>
                  </a:cubicBezTo>
                  <a:cubicBezTo>
                    <a:pt x="9834" y="4069"/>
                    <a:pt x="5396" y="7547"/>
                    <a:pt x="2881" y="10293"/>
                  </a:cubicBezTo>
                  <a:cubicBezTo>
                    <a:pt x="366" y="13039"/>
                    <a:pt x="-226" y="15052"/>
                    <a:pt x="70" y="16883"/>
                  </a:cubicBezTo>
                  <a:cubicBezTo>
                    <a:pt x="366" y="18713"/>
                    <a:pt x="1549" y="20361"/>
                    <a:pt x="4212" y="20910"/>
                  </a:cubicBezTo>
                  <a:cubicBezTo>
                    <a:pt x="6875" y="21459"/>
                    <a:pt x="11018" y="20910"/>
                    <a:pt x="15160" y="20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10591799" y="1269666"/>
              <a:ext cx="952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280"/>
                    <a:pt x="11520" y="10560"/>
                    <a:pt x="15120" y="14160"/>
                  </a:cubicBezTo>
                  <a:cubicBezTo>
                    <a:pt x="18720" y="17760"/>
                    <a:pt x="2016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10661649" y="1276016"/>
              <a:ext cx="889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091"/>
                    <a:pt x="7200" y="8182"/>
                    <a:pt x="3600" y="11782"/>
                  </a:cubicBezTo>
                  <a:cubicBezTo>
                    <a:pt x="0" y="15382"/>
                    <a:pt x="0" y="184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10737850" y="1485566"/>
              <a:ext cx="12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10756899" y="1396666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10807700" y="1428416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10991850" y="1333166"/>
              <a:ext cx="1016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11080749" y="1383966"/>
              <a:ext cx="635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67"/>
                    <a:pt x="7200" y="10133"/>
                    <a:pt x="3600" y="13733"/>
                  </a:cubicBezTo>
                  <a:cubicBezTo>
                    <a:pt x="0" y="17333"/>
                    <a:pt x="0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10985500" y="1301416"/>
              <a:ext cx="196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11207749" y="1307766"/>
              <a:ext cx="70425" cy="23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513" fill="norm" stroke="1" extrusionOk="0">
                  <a:moveTo>
                    <a:pt x="7406" y="0"/>
                  </a:moveTo>
                  <a:cubicBezTo>
                    <a:pt x="12960" y="4476"/>
                    <a:pt x="18514" y="8951"/>
                    <a:pt x="20057" y="12259"/>
                  </a:cubicBezTo>
                  <a:cubicBezTo>
                    <a:pt x="21600" y="15568"/>
                    <a:pt x="19131" y="17708"/>
                    <a:pt x="16354" y="19168"/>
                  </a:cubicBezTo>
                  <a:cubicBezTo>
                    <a:pt x="13577" y="20627"/>
                    <a:pt x="10491" y="21405"/>
                    <a:pt x="7714" y="21503"/>
                  </a:cubicBezTo>
                  <a:cubicBezTo>
                    <a:pt x="4937" y="21600"/>
                    <a:pt x="2469" y="21016"/>
                    <a:pt x="0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11296650" y="1254522"/>
              <a:ext cx="139700" cy="129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403"/>
                  </a:moveTo>
                  <a:cubicBezTo>
                    <a:pt x="1636" y="54"/>
                    <a:pt x="3273" y="-294"/>
                    <a:pt x="4418" y="403"/>
                  </a:cubicBezTo>
                  <a:cubicBezTo>
                    <a:pt x="5564" y="1100"/>
                    <a:pt x="6218" y="2841"/>
                    <a:pt x="6055" y="5803"/>
                  </a:cubicBezTo>
                  <a:cubicBezTo>
                    <a:pt x="5891" y="8764"/>
                    <a:pt x="4909" y="12945"/>
                    <a:pt x="3764" y="15558"/>
                  </a:cubicBezTo>
                  <a:cubicBezTo>
                    <a:pt x="2618" y="18171"/>
                    <a:pt x="1309" y="19216"/>
                    <a:pt x="1473" y="19738"/>
                  </a:cubicBezTo>
                  <a:cubicBezTo>
                    <a:pt x="1636" y="20261"/>
                    <a:pt x="3273" y="20261"/>
                    <a:pt x="6873" y="20435"/>
                  </a:cubicBezTo>
                  <a:cubicBezTo>
                    <a:pt x="10473" y="20609"/>
                    <a:pt x="16036" y="20958"/>
                    <a:pt x="21600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10547349" y="2004149"/>
              <a:ext cx="2095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5891" y="12960"/>
                    <a:pt x="11782" y="5400"/>
                    <a:pt x="15382" y="2160"/>
                  </a:cubicBezTo>
                  <a:cubicBezTo>
                    <a:pt x="18982" y="-1080"/>
                    <a:pt x="20291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10623549" y="2057066"/>
              <a:ext cx="190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615"/>
                    <a:pt x="12000" y="11631"/>
                    <a:pt x="15600" y="8031"/>
                  </a:cubicBezTo>
                  <a:cubicBezTo>
                    <a:pt x="19200" y="4431"/>
                    <a:pt x="2040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10979150" y="1733216"/>
              <a:ext cx="635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673"/>
                    <a:pt x="8640" y="11345"/>
                    <a:pt x="12240" y="14945"/>
                  </a:cubicBezTo>
                  <a:cubicBezTo>
                    <a:pt x="15840" y="18545"/>
                    <a:pt x="18720" y="20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10890250" y="1968166"/>
              <a:ext cx="3556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7" y="15300"/>
                    <a:pt x="9514" y="9000"/>
                    <a:pt x="13114" y="5400"/>
                  </a:cubicBezTo>
                  <a:cubicBezTo>
                    <a:pt x="16714" y="1800"/>
                    <a:pt x="19157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10979150" y="2088816"/>
              <a:ext cx="184150" cy="358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13341"/>
                  </a:moveTo>
                  <a:cubicBezTo>
                    <a:pt x="993" y="15755"/>
                    <a:pt x="1986" y="18169"/>
                    <a:pt x="2855" y="19631"/>
                  </a:cubicBezTo>
                  <a:cubicBezTo>
                    <a:pt x="3724" y="21092"/>
                    <a:pt x="4469" y="21600"/>
                    <a:pt x="5090" y="21536"/>
                  </a:cubicBezTo>
                  <a:cubicBezTo>
                    <a:pt x="5710" y="21473"/>
                    <a:pt x="6207" y="20838"/>
                    <a:pt x="6207" y="18805"/>
                  </a:cubicBezTo>
                  <a:cubicBezTo>
                    <a:pt x="6207" y="16772"/>
                    <a:pt x="5710" y="13341"/>
                    <a:pt x="5338" y="10800"/>
                  </a:cubicBezTo>
                  <a:cubicBezTo>
                    <a:pt x="4966" y="8259"/>
                    <a:pt x="4717" y="6607"/>
                    <a:pt x="4717" y="5464"/>
                  </a:cubicBezTo>
                  <a:cubicBezTo>
                    <a:pt x="4717" y="4320"/>
                    <a:pt x="4966" y="3685"/>
                    <a:pt x="6331" y="2922"/>
                  </a:cubicBezTo>
                  <a:cubicBezTo>
                    <a:pt x="7697" y="2160"/>
                    <a:pt x="10179" y="1271"/>
                    <a:pt x="12910" y="762"/>
                  </a:cubicBezTo>
                  <a:cubicBezTo>
                    <a:pt x="15641" y="254"/>
                    <a:pt x="18621" y="1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11068050" y="2228516"/>
              <a:ext cx="279400" cy="10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2541"/>
                  </a:moveTo>
                  <a:cubicBezTo>
                    <a:pt x="3273" y="1271"/>
                    <a:pt x="6545" y="0"/>
                    <a:pt x="8509" y="0"/>
                  </a:cubicBezTo>
                  <a:cubicBezTo>
                    <a:pt x="10473" y="0"/>
                    <a:pt x="11127" y="1271"/>
                    <a:pt x="11127" y="4235"/>
                  </a:cubicBezTo>
                  <a:cubicBezTo>
                    <a:pt x="11127" y="7200"/>
                    <a:pt x="10473" y="11859"/>
                    <a:pt x="9736" y="15035"/>
                  </a:cubicBezTo>
                  <a:cubicBezTo>
                    <a:pt x="9000" y="18212"/>
                    <a:pt x="8182" y="19906"/>
                    <a:pt x="8182" y="20753"/>
                  </a:cubicBezTo>
                  <a:cubicBezTo>
                    <a:pt x="8182" y="21600"/>
                    <a:pt x="9000" y="21600"/>
                    <a:pt x="11373" y="20965"/>
                  </a:cubicBezTo>
                  <a:cubicBezTo>
                    <a:pt x="13745" y="20329"/>
                    <a:pt x="17673" y="19059"/>
                    <a:pt x="21600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6972300" y="1079166"/>
              <a:ext cx="4540250" cy="177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" y="797"/>
                    <a:pt x="60" y="1594"/>
                    <a:pt x="76" y="2533"/>
                  </a:cubicBezTo>
                  <a:cubicBezTo>
                    <a:pt x="91" y="3471"/>
                    <a:pt x="91" y="4551"/>
                    <a:pt x="101" y="5349"/>
                  </a:cubicBezTo>
                  <a:cubicBezTo>
                    <a:pt x="111" y="6146"/>
                    <a:pt x="131" y="6660"/>
                    <a:pt x="217" y="7161"/>
                  </a:cubicBezTo>
                  <a:cubicBezTo>
                    <a:pt x="302" y="7663"/>
                    <a:pt x="453" y="8151"/>
                    <a:pt x="650" y="8550"/>
                  </a:cubicBezTo>
                  <a:cubicBezTo>
                    <a:pt x="846" y="8949"/>
                    <a:pt x="1088" y="9257"/>
                    <a:pt x="1364" y="9386"/>
                  </a:cubicBezTo>
                  <a:cubicBezTo>
                    <a:pt x="1641" y="9514"/>
                    <a:pt x="1954" y="9463"/>
                    <a:pt x="2276" y="9424"/>
                  </a:cubicBezTo>
                  <a:cubicBezTo>
                    <a:pt x="2598" y="9386"/>
                    <a:pt x="2930" y="9360"/>
                    <a:pt x="3293" y="9373"/>
                  </a:cubicBezTo>
                  <a:cubicBezTo>
                    <a:pt x="3655" y="9386"/>
                    <a:pt x="4048" y="9437"/>
                    <a:pt x="4401" y="9463"/>
                  </a:cubicBezTo>
                  <a:cubicBezTo>
                    <a:pt x="4753" y="9489"/>
                    <a:pt x="5065" y="9489"/>
                    <a:pt x="5403" y="9540"/>
                  </a:cubicBezTo>
                  <a:cubicBezTo>
                    <a:pt x="5740" y="9591"/>
                    <a:pt x="6102" y="9694"/>
                    <a:pt x="6490" y="9733"/>
                  </a:cubicBezTo>
                  <a:cubicBezTo>
                    <a:pt x="6878" y="9771"/>
                    <a:pt x="7291" y="9746"/>
                    <a:pt x="7638" y="9669"/>
                  </a:cubicBezTo>
                  <a:cubicBezTo>
                    <a:pt x="7985" y="9591"/>
                    <a:pt x="8267" y="9463"/>
                    <a:pt x="8620" y="9373"/>
                  </a:cubicBezTo>
                  <a:cubicBezTo>
                    <a:pt x="8972" y="9283"/>
                    <a:pt x="9395" y="9231"/>
                    <a:pt x="9768" y="9270"/>
                  </a:cubicBezTo>
                  <a:cubicBezTo>
                    <a:pt x="10140" y="9309"/>
                    <a:pt x="10463" y="9437"/>
                    <a:pt x="10765" y="9694"/>
                  </a:cubicBezTo>
                  <a:cubicBezTo>
                    <a:pt x="11067" y="9951"/>
                    <a:pt x="11349" y="10337"/>
                    <a:pt x="11590" y="10826"/>
                  </a:cubicBezTo>
                  <a:cubicBezTo>
                    <a:pt x="11832" y="11314"/>
                    <a:pt x="12034" y="11906"/>
                    <a:pt x="12175" y="12523"/>
                  </a:cubicBezTo>
                  <a:cubicBezTo>
                    <a:pt x="12316" y="13140"/>
                    <a:pt x="12396" y="13783"/>
                    <a:pt x="12462" y="14657"/>
                  </a:cubicBezTo>
                  <a:cubicBezTo>
                    <a:pt x="12527" y="15531"/>
                    <a:pt x="12577" y="16637"/>
                    <a:pt x="12623" y="17460"/>
                  </a:cubicBezTo>
                  <a:cubicBezTo>
                    <a:pt x="12668" y="18283"/>
                    <a:pt x="12708" y="18823"/>
                    <a:pt x="12799" y="19247"/>
                  </a:cubicBezTo>
                  <a:cubicBezTo>
                    <a:pt x="12890" y="19671"/>
                    <a:pt x="13030" y="19980"/>
                    <a:pt x="13292" y="20224"/>
                  </a:cubicBezTo>
                  <a:cubicBezTo>
                    <a:pt x="13554" y="20469"/>
                    <a:pt x="13937" y="20649"/>
                    <a:pt x="14345" y="20764"/>
                  </a:cubicBezTo>
                  <a:cubicBezTo>
                    <a:pt x="14752" y="20880"/>
                    <a:pt x="15185" y="20931"/>
                    <a:pt x="15613" y="20970"/>
                  </a:cubicBezTo>
                  <a:cubicBezTo>
                    <a:pt x="16041" y="21009"/>
                    <a:pt x="16464" y="21034"/>
                    <a:pt x="16857" y="21047"/>
                  </a:cubicBezTo>
                  <a:cubicBezTo>
                    <a:pt x="17250" y="21060"/>
                    <a:pt x="17612" y="21060"/>
                    <a:pt x="17965" y="21060"/>
                  </a:cubicBezTo>
                  <a:cubicBezTo>
                    <a:pt x="18317" y="21060"/>
                    <a:pt x="18660" y="21060"/>
                    <a:pt x="19077" y="21099"/>
                  </a:cubicBezTo>
                  <a:cubicBezTo>
                    <a:pt x="19495" y="21137"/>
                    <a:pt x="19989" y="21214"/>
                    <a:pt x="20422" y="21304"/>
                  </a:cubicBezTo>
                  <a:cubicBezTo>
                    <a:pt x="20855" y="21394"/>
                    <a:pt x="21227" y="214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